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4145db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4145db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704ee18f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a704ee18f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04ee1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704ee1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14145db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d14145db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14145db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14145db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704ee18f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a704ee18f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04ee18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04ee18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14145db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14145db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14145db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14145db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14145db6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d14145db6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unkim/DeepLearningZeroToAll/blob/master/pytorch/lab-06-1-softmax_classifier.p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github.com/hunkim/DeepLearningZeroToAll/blob/master/pytorch/lab-06-1-softmax_classifier.p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github.com/hunkim/DeepLearningZeroToAll/blob/master/pytorch/lab-06-1-softmax_classifier.py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pytorch/lab-09-2-xor-n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lab-09-1-xor.py" TargetMode="External"/><Relationship Id="rId5" Type="http://schemas.openxmlformats.org/officeDocument/2006/relationships/hyperlink" Target="https://github.com/hunkim/DeepLearningZeroToAll/blob/master/pytorch/lab-09-2-xor-nn.py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hyperlink" Target="https://github.com/hunkim/DeepLearningZeroToAll/blob/master/lab-09-1-xor.py" TargetMode="External"/><Relationship Id="rId7" Type="http://schemas.openxmlformats.org/officeDocument/2006/relationships/hyperlink" Target="https://github.com/hunkim/DeepLearningZeroToAll/blob/master/pytorch/lab-09-2-xor-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github.com/hunkim/DeepLearningZeroToAll/blob/master/lab-09-1-xor.py" TargetMode="External"/><Relationship Id="rId6" Type="http://schemas.openxmlformats.org/officeDocument/2006/relationships/hyperlink" Target="https://github.com/hunkim/DeepLearningZeroToAll/blob/master/pytorch/lab-09-2-xor-n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9</a:t>
            </a:r>
            <a:r>
              <a:rPr lang="en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 for XOR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1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27" name="Google Shape;1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Xavier, Dropout</a:t>
            </a:r>
            <a:endParaRPr/>
          </a:p>
        </p:txBody>
      </p:sp>
      <p:sp>
        <p:nvSpPr>
          <p:cNvPr id="196" name="Google Shape;196;p40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7" name="Google Shape;1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0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99" name="Google Shape;19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32"/>
          <p:cNvSpPr txBox="1"/>
          <p:nvPr/>
        </p:nvSpPr>
        <p:spPr>
          <a:xfrm>
            <a:off x="396900" y="996225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https://github.com/hunkim/DeepLearningZeroToAll/blob/master/pytorch/lab-06-1-softmax_classifier.py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XOR d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ata set</a:t>
            </a:r>
            <a:endParaRPr/>
          </a:p>
        </p:txBody>
      </p:sp>
      <p:sp>
        <p:nvSpPr>
          <p:cNvPr id="139" name="Google Shape;139;p33"/>
          <p:cNvSpPr txBox="1"/>
          <p:nvPr/>
        </p:nvSpPr>
        <p:spPr>
          <a:xfrm>
            <a:off x="162325" y="3327325"/>
            <a:ext cx="89817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np.array([[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np.array([[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0" name="Google Shape;1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1412813"/>
            <a:ext cx="56292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3"/>
          <p:cNvSpPr txBox="1"/>
          <p:nvPr/>
        </p:nvSpPr>
        <p:spPr>
          <a:xfrm>
            <a:off x="4104200" y="4514700"/>
            <a:ext cx="50928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http://templ25.mandaringardencity.com/xor-gate-truth-table-2/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0" y="58100"/>
            <a:ext cx="6166263" cy="5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/>
          <p:nvPr>
            <p:ph type="title"/>
          </p:nvPr>
        </p:nvSpPr>
        <p:spPr>
          <a:xfrm>
            <a:off x="5705400" y="58100"/>
            <a:ext cx="3438600" cy="25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XOR with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regression?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solidFill>
                  <a:srgbClr val="FFFFFF"/>
                </a:solidFill>
              </a:rPr>
              <a:t>But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solidFill>
                  <a:srgbClr val="FFFFFF"/>
                </a:solidFill>
              </a:rPr>
              <a:t>it doesn’t 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34"/>
          <p:cNvSpPr txBox="1"/>
          <p:nvPr/>
        </p:nvSpPr>
        <p:spPr>
          <a:xfrm>
            <a:off x="3833400" y="4683300"/>
            <a:ext cx="5475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https://github.com/hunkim/DeepLearningZeroToAll/blob/master/pytorch/lab-06-1-softmax_classifier.py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0" y="58100"/>
            <a:ext cx="6166263" cy="5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5"/>
          <p:cNvSpPr txBox="1"/>
          <p:nvPr/>
        </p:nvSpPr>
        <p:spPr>
          <a:xfrm>
            <a:off x="3833400" y="4683300"/>
            <a:ext cx="5475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https://github.com/hunkim/DeepLearningZeroToAll/blob/master/pytorch/lab-06-1-softmax_classifier.py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5" name="Google Shape;155;p35"/>
          <p:cNvSpPr txBox="1"/>
          <p:nvPr>
            <p:ph type="title"/>
          </p:nvPr>
        </p:nvSpPr>
        <p:spPr>
          <a:xfrm>
            <a:off x="5705400" y="58100"/>
            <a:ext cx="3438600" cy="25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XOR with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regression?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solidFill>
                  <a:srgbClr val="FF0000"/>
                </a:solidFill>
              </a:rPr>
              <a:t>But 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solidFill>
                  <a:srgbClr val="FF0000"/>
                </a:solidFill>
              </a:rPr>
              <a:t>it doesn’t work!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6" name="Google Shape;15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951" y="2748450"/>
            <a:ext cx="18954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5"/>
          <p:cNvSpPr txBox="1"/>
          <p:nvPr/>
        </p:nvSpPr>
        <p:spPr>
          <a:xfrm>
            <a:off x="6426625" y="2647700"/>
            <a:ext cx="2074800" cy="170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36"/>
          <p:cNvSpPr txBox="1"/>
          <p:nvPr/>
        </p:nvSpPr>
        <p:spPr>
          <a:xfrm>
            <a:off x="456825" y="975550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https://github.com/hunkim/DeepLearningZeroToAll/blob/master/pytorch/lab-09-2-xor-nn.py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744" y="560818"/>
            <a:ext cx="3307500" cy="14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</a:t>
            </a:r>
            <a:endParaRPr/>
          </a:p>
        </p:txBody>
      </p:sp>
      <p:sp>
        <p:nvSpPr>
          <p:cNvPr id="170" name="Google Shape;170;p37"/>
          <p:cNvSpPr txBox="1"/>
          <p:nvPr/>
        </p:nvSpPr>
        <p:spPr>
          <a:xfrm>
            <a:off x="4380850" y="4958100"/>
            <a:ext cx="50757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ttps://github.com/hunkim/DeepLearningZeroToAll/blob/master/pytorch/lab-09-2-xor-nn.py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71" name="Google Shape;17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750" y="1295752"/>
            <a:ext cx="5895271" cy="1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744" y="560818"/>
            <a:ext cx="3307500" cy="14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</a:t>
            </a:r>
            <a:endParaRPr/>
          </a:p>
        </p:txBody>
      </p:sp>
      <p:sp>
        <p:nvSpPr>
          <p:cNvPr id="178" name="Google Shape;178;p38"/>
          <p:cNvSpPr txBox="1"/>
          <p:nvPr/>
        </p:nvSpPr>
        <p:spPr>
          <a:xfrm>
            <a:off x="433950" y="2810350"/>
            <a:ext cx="6147600" cy="21264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50" y="1295752"/>
            <a:ext cx="5895271" cy="12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550" y="2941300"/>
            <a:ext cx="5895275" cy="171835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8"/>
          <p:cNvSpPr txBox="1"/>
          <p:nvPr/>
        </p:nvSpPr>
        <p:spPr>
          <a:xfrm>
            <a:off x="4339525" y="5019400"/>
            <a:ext cx="50757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ttps://github.com/hunkim/DeepLearningZeroToAll/blob/master/pytorch/lab-09-2-xor-nn.py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238212" y="387570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 for XOR</a:t>
            </a:r>
            <a:endParaRPr/>
          </a:p>
        </p:txBody>
      </p:sp>
      <p:sp>
        <p:nvSpPr>
          <p:cNvPr id="187" name="Google Shape;187;p39"/>
          <p:cNvSpPr txBox="1"/>
          <p:nvPr/>
        </p:nvSpPr>
        <p:spPr>
          <a:xfrm>
            <a:off x="6581625" y="2169775"/>
            <a:ext cx="2169900" cy="182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pic>
        <p:nvPicPr>
          <p:cNvPr id="188" name="Google Shape;1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925" y="2348563"/>
            <a:ext cx="18478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5" y="0"/>
            <a:ext cx="627377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9"/>
          <p:cNvSpPr txBox="1"/>
          <p:nvPr/>
        </p:nvSpPr>
        <p:spPr>
          <a:xfrm>
            <a:off x="4336925" y="4865125"/>
            <a:ext cx="50757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ttps://github.com/hunkim/DeepLearningZeroToAll/blob/master/pytorch/lab-09-2-xor-nn.py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