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84ee29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84ee29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4713e150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4713e150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4713e150_1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74713e150_1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4713e150_1_1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74713e150_1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4713e150_1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74713e150_1_1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4713e150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4713e150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4713e150_1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74713e150_1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4713e150_1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74713e150_1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4713e150_1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74713e150_1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4713e150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4713e150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4713e150_1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74713e150_1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4713e15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4713e15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4713e150_1_1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74713e150_1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4713e150_1_2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74713e150_1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d84ee29f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ed84ee29f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4713e150_1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74713e150_1_2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d84ee29f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ed84ee29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4713e150_1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74713e150_1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4713e150_1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74713e150_1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4713e150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4713e150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4713e150_1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74713e150_1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4713e150_1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74713e150_1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4713e150_1_1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74713e150_1_1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pytorch/lab-10-3-mnist_nn_xav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s://github.com/hunkim/DeepLearningZeroToAll/blob/master/pytorch/lab-10-3-mnist_nn_xavier.py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github.com/hunkim/DeepLearningZeroToAll/blob/master/pytorch/lab-10-3-mnist_nn_xavier.p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unkim/DeepLearningZeroToAll/blob/master/pytorch/lab-10-3-mnist_nn_xavier.py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hunkim/DeepLearningZeroToAll/blob/master/pytorch/lab-10-4-mnist_nn_deep.p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github.com/hunkim/DeepLearningZeroToAll/blob/master/pytorch/lab-10-4-mnist_nn_deep.py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github.com/hunkim/DeepLearningZeroToAll/blob/master/pytorch/lab-10-4-mnist_nn_deep.py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hyperlink" Target="https://github.com/hunkim/DeepLearningZeroToAll/blob/master/pytorch/lab-10-4-mnist_nn_deep.p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unkim/DeepLearningZeroToAll/blob/master/pytorch/lab-10-5-mnist_nn_dropout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pytorch/lab-10-5-mnist_nn_dropout.py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unkim/DeepLearningZeroToAll/blob/master/pytorch/lab-10-1-mnist_softmax.py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hyperlink" Target="https://github.com/hunkim/DeepLearningZeroToAll/blob/master/pytorch/lab-10-5-mnist_nn_dropout.p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hunkim/DeepLearningZeroToAll/blob/master/pytorch/lab-10-5-mnist_nn_dropout.py" TargetMode="External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hyperlink" Target="mailto:hunkim+ml@gmail.com" TargetMode="External"/><Relationship Id="rId5" Type="http://schemas.openxmlformats.org/officeDocument/2006/relationships/hyperlink" Target="https://github.com/hunkim/DeepLearningZeroToAll/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github.com/hunkim/DeepLearningZeroToAll/blob/master/lab-10-1-mnist_softmax.p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blob/master/lab-10-1-mnist_softmax.py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hunkim/DeepLearningZeroToAll/blob/master/lab-10-1-mnist_softmax.py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nkim/DeepLearningZeroToAll/blob/master/pytorch/lab-10-2-mnist_nn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s://github.com/hunkim/DeepLearningZeroToAll/blob/master/lab-10-1-mnist_softmax.py" TargetMode="External"/><Relationship Id="rId5" Type="http://schemas.openxmlformats.org/officeDocument/2006/relationships/hyperlink" Target="https://github.com/hunkim/DeepLearningZeroToAll/blob/master/pytorch/lab-10-2-mnist_n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hyperlink" Target="https://github.com/hunkim/DeepLearningZeroToAll/blob/master/lab-10-1-mnist_softmax.py" TargetMode="External"/><Relationship Id="rId5" Type="http://schemas.openxmlformats.org/officeDocument/2006/relationships/hyperlink" Target="https://github.com/hunkim/DeepLearningZeroToAll/blob/master/pytorch/lab-10-2-mnist_nn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unkim/DeepLearningZeroToAll/blob/master/lab-10-1-mnist_softmax.py" TargetMode="External"/><Relationship Id="rId4" Type="http://schemas.openxmlformats.org/officeDocument/2006/relationships/hyperlink" Target="https://github.com/hunkim/DeepLearningZeroToAll/blob/master/pytorch/lab-10-2-mnist_nn.py" TargetMode="External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340850" y="863950"/>
            <a:ext cx="64623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NN, Xavier, Dropout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1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127" name="Google Shape;1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396900" y="996225"/>
            <a:ext cx="8350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https://github.com/hunkim/DeepLearningZeroToAll/blob/master/pytorch/lab-10-3-mnist_nn_xavier.py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3715875" cy="50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1"/>
          <p:cNvSpPr txBox="1"/>
          <p:nvPr/>
        </p:nvSpPr>
        <p:spPr>
          <a:xfrm>
            <a:off x="2726375" y="4876200"/>
            <a:ext cx="6417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194" name="Google Shape;194;p41"/>
          <p:cNvSpPr/>
          <p:nvPr/>
        </p:nvSpPr>
        <p:spPr>
          <a:xfrm>
            <a:off x="4948200" y="170775"/>
            <a:ext cx="3762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Xavier for MNIST</a:t>
            </a:r>
            <a:endParaRPr sz="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66400" cy="48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2"/>
          <p:cNvSpPr txBox="1"/>
          <p:nvPr/>
        </p:nvSpPr>
        <p:spPr>
          <a:xfrm>
            <a:off x="2726375" y="4876200"/>
            <a:ext cx="6417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201" name="Google Shape;201;p42"/>
          <p:cNvSpPr/>
          <p:nvPr/>
        </p:nvSpPr>
        <p:spPr>
          <a:xfrm>
            <a:off x="4948200" y="170775"/>
            <a:ext cx="3762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Xavier for MNIST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/>
        </p:nvSpPr>
        <p:spPr>
          <a:xfrm>
            <a:off x="2726375" y="4876200"/>
            <a:ext cx="6417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https://github.com/hunkim/DeepLearningZeroToAll/blob/master/pytorch/lab-10-3-mnist_nn_xavier.py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sp>
        <p:nvSpPr>
          <p:cNvPr id="207" name="Google Shape;207;p43"/>
          <p:cNvSpPr/>
          <p:nvPr/>
        </p:nvSpPr>
        <p:spPr>
          <a:xfrm>
            <a:off x="4948200" y="170775"/>
            <a:ext cx="3762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Xavier for MNIST</a:t>
            </a:r>
            <a:endParaRPr sz="500"/>
          </a:p>
        </p:txBody>
      </p:sp>
      <p:pic>
        <p:nvPicPr>
          <p:cNvPr id="208" name="Google Shape;20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25575"/>
            <a:ext cx="5670999" cy="35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44"/>
          <p:cNvSpPr txBox="1"/>
          <p:nvPr/>
        </p:nvSpPr>
        <p:spPr>
          <a:xfrm>
            <a:off x="396900" y="996225"/>
            <a:ext cx="8350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https://github.com/hunkim/DeepLearningZeroToAll/blob/master/pytorch/lab-10-4-mnist_nn_deep.py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50" y="0"/>
            <a:ext cx="332603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/>
          <p:nvPr/>
        </p:nvSpPr>
        <p:spPr>
          <a:xfrm>
            <a:off x="2726375" y="4876200"/>
            <a:ext cx="6417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1" name="Google Shape;221;p45"/>
          <p:cNvSpPr/>
          <p:nvPr/>
        </p:nvSpPr>
        <p:spPr>
          <a:xfrm>
            <a:off x="4496750" y="170775"/>
            <a:ext cx="4213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Deep NN for MNIST</a:t>
            </a:r>
            <a:endParaRPr sz="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/>
          <p:nvPr/>
        </p:nvSpPr>
        <p:spPr>
          <a:xfrm>
            <a:off x="4496750" y="170775"/>
            <a:ext cx="4213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Deep NN for MNIST</a:t>
            </a:r>
            <a:endParaRPr sz="500"/>
          </a:p>
        </p:txBody>
      </p:sp>
      <p:pic>
        <p:nvPicPr>
          <p:cNvPr id="227" name="Google Shape;2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400"/>
            <a:ext cx="4007976" cy="48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6"/>
          <p:cNvSpPr txBox="1"/>
          <p:nvPr/>
        </p:nvSpPr>
        <p:spPr>
          <a:xfrm>
            <a:off x="2726375" y="4876200"/>
            <a:ext cx="6417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/>
          <p:nvPr/>
        </p:nvSpPr>
        <p:spPr>
          <a:xfrm>
            <a:off x="4496750" y="170775"/>
            <a:ext cx="42135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Deep NN for MNIST</a:t>
            </a:r>
            <a:endParaRPr sz="500"/>
          </a:p>
        </p:txBody>
      </p:sp>
      <p:pic>
        <p:nvPicPr>
          <p:cNvPr id="234" name="Google Shape;2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5575"/>
            <a:ext cx="5591175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7"/>
          <p:cNvSpPr txBox="1"/>
          <p:nvPr/>
        </p:nvSpPr>
        <p:spPr>
          <a:xfrm>
            <a:off x="2726375" y="4876200"/>
            <a:ext cx="6417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https://github.com/hunkim/DeepLearningZeroToAll/blob/master/pytorch/lab-10-4-mnist_nn_deep.py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48"/>
          <p:cNvSpPr txBox="1"/>
          <p:nvPr/>
        </p:nvSpPr>
        <p:spPr>
          <a:xfrm>
            <a:off x="396900" y="996225"/>
            <a:ext cx="8350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https://github.com/hunkim/DeepLearningZeroToAll/blob/master/pytorch/lab-10-5-mnist_nn_dropout.py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/>
          <p:nvPr/>
        </p:nvSpPr>
        <p:spPr>
          <a:xfrm>
            <a:off x="4054150" y="197325"/>
            <a:ext cx="4904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Deep NN with Dropout for MNIST</a:t>
            </a:r>
            <a:endParaRPr sz="500"/>
          </a:p>
        </p:txBody>
      </p:sp>
      <p:sp>
        <p:nvSpPr>
          <p:cNvPr id="247" name="Google Shape;247;p49"/>
          <p:cNvSpPr txBox="1"/>
          <p:nvPr/>
        </p:nvSpPr>
        <p:spPr>
          <a:xfrm>
            <a:off x="2611300" y="4876200"/>
            <a:ext cx="653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https://github.com/hunkim/DeepLearningZeroToAll/blob/master/pytorch/lab-10-5-mnist_nn_dropout.py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pic>
        <p:nvPicPr>
          <p:cNvPr id="248" name="Google Shape;24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250" y="639250"/>
            <a:ext cx="4191950" cy="4046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888" y="1237350"/>
            <a:ext cx="34956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32"/>
          <p:cNvSpPr txBox="1"/>
          <p:nvPr/>
        </p:nvSpPr>
        <p:spPr>
          <a:xfrm>
            <a:off x="396900" y="996225"/>
            <a:ext cx="8350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https://github.com/hunkim/DeepLearningZeroToAll/blob/master/pytorch/lab-10-1-mnist_softmax.py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13949" cy="4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0"/>
          <p:cNvSpPr/>
          <p:nvPr/>
        </p:nvSpPr>
        <p:spPr>
          <a:xfrm>
            <a:off x="4054150" y="197325"/>
            <a:ext cx="4904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Deep NN with Dropout for MNIST</a:t>
            </a:r>
            <a:endParaRPr sz="500"/>
          </a:p>
        </p:txBody>
      </p:sp>
      <p:sp>
        <p:nvSpPr>
          <p:cNvPr id="256" name="Google Shape;256;p50"/>
          <p:cNvSpPr txBox="1"/>
          <p:nvPr/>
        </p:nvSpPr>
        <p:spPr>
          <a:xfrm>
            <a:off x="2611300" y="4876200"/>
            <a:ext cx="653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https://github.com/hunkim/DeepLearningZeroToAll/blob/master/pytorch/lab-10-5-mnist_nn_dropout.py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/>
          <p:nvPr/>
        </p:nvSpPr>
        <p:spPr>
          <a:xfrm>
            <a:off x="4054150" y="197325"/>
            <a:ext cx="49041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Gill Sans"/>
              <a:buNone/>
            </a:pPr>
            <a:r>
              <a:rPr lang="en" sz="3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Deep NN with Dropout for MNIST</a:t>
            </a:r>
            <a:endParaRPr sz="500"/>
          </a:p>
        </p:txBody>
      </p:sp>
      <p:sp>
        <p:nvSpPr>
          <p:cNvPr id="262" name="Google Shape;262;p51"/>
          <p:cNvSpPr txBox="1"/>
          <p:nvPr/>
        </p:nvSpPr>
        <p:spPr>
          <a:xfrm>
            <a:off x="2611300" y="4876200"/>
            <a:ext cx="6532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https://github.com/hunkim/DeepLearningZeroToAll/blob/master/pytorch/lab-10-5-mnist_nn_dropout.py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/>
          </a:p>
        </p:txBody>
      </p:sp>
      <p:pic>
        <p:nvPicPr>
          <p:cNvPr id="263" name="Google Shape;26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52125"/>
            <a:ext cx="5467350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/>
              <a:t>S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ummary</a:t>
            </a:r>
            <a:endParaRPr/>
          </a:p>
        </p:txBody>
      </p:sp>
      <p:sp>
        <p:nvSpPr>
          <p:cNvPr id="269" name="Google Shape;269;p52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-177800" lvl="0" marL="406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VS Neural Nets for MNIST, 9</a:t>
            </a:r>
            <a:r>
              <a:rPr lang="en" sz="2200"/>
              <a:t>0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 and 94.</a:t>
            </a:r>
            <a:r>
              <a:rPr lang="en" sz="2200"/>
              <a:t>5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Xavier initialization: 97.8%</a:t>
            </a:r>
            <a:endParaRPr sz="2200"/>
          </a:p>
          <a:p>
            <a:pPr indent="-177800" lvl="0" marL="406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Deep Neural Nets </a:t>
            </a:r>
            <a:r>
              <a:rPr lang="en" sz="2200"/>
              <a:t>with</a:t>
            </a:r>
            <a:r>
              <a:rPr b="0" i="0" lang="en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Dropout: </a:t>
            </a:r>
            <a:r>
              <a:rPr b="0" i="0" lang="en" sz="33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98%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53"/>
          <p:cNvPicPr preferRelativeResize="0"/>
          <p:nvPr/>
        </p:nvPicPr>
        <p:blipFill rotWithShape="1">
          <a:blip r:embed="rId3">
            <a:alphaModFix amt="12000"/>
          </a:blip>
          <a:srcRect b="0" l="0" r="0" t="0"/>
          <a:stretch/>
        </p:blipFill>
        <p:spPr>
          <a:xfrm>
            <a:off x="-333956" y="762497"/>
            <a:ext cx="9636900" cy="37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11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CNN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7" name="Google Shape;277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3"/>
          <p:cNvSpPr txBox="1"/>
          <p:nvPr/>
        </p:nvSpPr>
        <p:spPr>
          <a:xfrm>
            <a:off x="68808" y="87975"/>
            <a:ext cx="232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 PyTorch 0.2.0_2</a:t>
            </a:r>
            <a:endParaRPr sz="1800"/>
          </a:p>
        </p:txBody>
      </p:sp>
      <p:pic>
        <p:nvPicPr>
          <p:cNvPr id="279" name="Google Shape;279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713" y="432851"/>
            <a:ext cx="2035750" cy="4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850"/>
            <a:ext cx="4715500" cy="504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3"/>
          <p:cNvSpPr txBox="1"/>
          <p:nvPr/>
        </p:nvSpPr>
        <p:spPr>
          <a:xfrm>
            <a:off x="3338525" y="4238450"/>
            <a:ext cx="5763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140" name="Google Shape;140;p33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4"/>
          <p:cNvSpPr txBox="1"/>
          <p:nvPr/>
        </p:nvSpPr>
        <p:spPr>
          <a:xfrm>
            <a:off x="3285275" y="4700350"/>
            <a:ext cx="5763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146" name="Google Shape;146;p34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pic>
        <p:nvPicPr>
          <p:cNvPr id="147" name="Google Shape;1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00" y="629575"/>
            <a:ext cx="5081650" cy="40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/>
        </p:nvSpPr>
        <p:spPr>
          <a:xfrm>
            <a:off x="3285275" y="4700350"/>
            <a:ext cx="57639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https://github.com/hunkim/DeepLearningZeroToAll/blob/master/lab-10-1-mnist_softmax.py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153" name="Google Shape;153;p35"/>
          <p:cNvSpPr/>
          <p:nvPr/>
        </p:nvSpPr>
        <p:spPr>
          <a:xfrm>
            <a:off x="3489875" y="46850"/>
            <a:ext cx="55593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classifier for MNIST</a:t>
            </a:r>
            <a:endParaRPr sz="500"/>
          </a:p>
        </p:txBody>
      </p:sp>
      <p:pic>
        <p:nvPicPr>
          <p:cNvPr id="154" name="Google Shape;1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01650"/>
            <a:ext cx="5715600" cy="35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/>
        </p:nvSpPr>
        <p:spPr>
          <a:xfrm>
            <a:off x="225375" y="133950"/>
            <a:ext cx="8813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Gill Sans"/>
                <a:ea typeface="Gill Sans"/>
                <a:cs typeface="Gill Sans"/>
                <a:sym typeface="Gill Sans"/>
              </a:rPr>
              <a:t>https://github.com/hunkim/DeepLearningZeroToAll/tree/master/pytorch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" name="Google Shape;160;p36"/>
          <p:cNvSpPr txBox="1"/>
          <p:nvPr/>
        </p:nvSpPr>
        <p:spPr>
          <a:xfrm>
            <a:off x="396900" y="996225"/>
            <a:ext cx="8350200" cy="12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https://github.com/hunkim/DeepLearningZeroToAll/blob/master/pytorch/lab-10-2-mnist_nn.py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58725" cy="48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7"/>
          <p:cNvSpPr txBox="1"/>
          <p:nvPr/>
        </p:nvSpPr>
        <p:spPr>
          <a:xfrm>
            <a:off x="3246000" y="4796125"/>
            <a:ext cx="5898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ttps://github.com/hunkim/DeepLearningZeroToAll/blob/master/pytorch/lab-10-2-mnist_nn.py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7" name="Google Shape;167;p37"/>
          <p:cNvSpPr/>
          <p:nvPr/>
        </p:nvSpPr>
        <p:spPr>
          <a:xfrm>
            <a:off x="5319975" y="170775"/>
            <a:ext cx="3198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75" y="116250"/>
            <a:ext cx="4630168" cy="50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8"/>
          <p:cNvSpPr txBox="1"/>
          <p:nvPr/>
        </p:nvSpPr>
        <p:spPr>
          <a:xfrm>
            <a:off x="3246000" y="4876200"/>
            <a:ext cx="5898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ttps://github.com/hunkim/DeepLearningZeroToAll/blob/master/pytorch/lab-10-2-mnist_nn.py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74" name="Google Shape;174;p38"/>
          <p:cNvSpPr/>
          <p:nvPr/>
        </p:nvSpPr>
        <p:spPr>
          <a:xfrm>
            <a:off x="5319975" y="170775"/>
            <a:ext cx="3198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/>
        </p:nvSpPr>
        <p:spPr>
          <a:xfrm>
            <a:off x="3246000" y="4876200"/>
            <a:ext cx="58980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ttps://github.com/hunkim/DeepLearningZeroToAll/blob/master/pytorch/lab-10-2-mnist_nn.py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0" name="Google Shape;180;p39"/>
          <p:cNvSpPr/>
          <p:nvPr/>
        </p:nvSpPr>
        <p:spPr>
          <a:xfrm>
            <a:off x="5319975" y="170775"/>
            <a:ext cx="31980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>
                <a:latin typeface="Gill Sans"/>
                <a:ea typeface="Gill Sans"/>
                <a:cs typeface="Gill Sans"/>
                <a:sym typeface="Gill Sans"/>
              </a:rPr>
              <a:t>NN</a:t>
            </a: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MNIST</a:t>
            </a:r>
            <a:endParaRPr sz="500"/>
          </a:p>
        </p:txBody>
      </p:sp>
      <p:pic>
        <p:nvPicPr>
          <p:cNvPr id="181" name="Google Shape;18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25575"/>
            <a:ext cx="5640699" cy="35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