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21638f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d121638f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121638f2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d121638f2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194ea820_13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d194ea820_13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121638f2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d121638f2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121638f2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d121638f2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121638f2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d121638f2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121638f2_0_2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d121638f2_0_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121638f2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d121638f2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94ea82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94ea82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194ea820_13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d194ea820_13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121638f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121638f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121638f2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d121638f2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21638f2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d121638f2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121638f2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d121638f2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121638f2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d121638f2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121638f2_0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d121638f2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s://github.com/hunkim/DeepLearningZeroToAll/blob/master/lab-03-2-minimizing_cost_gradient_update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github.com/hunkim/DeepLearningZeroToAll/blob/master/lab-03-3-minimizing_cost_tf_optimizer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blob/master/lab-03-X-minimizing_cost_tf_gradient.p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github.com/hunkim/DeepLearningZeroToAll/blob/master/lab-03-1-minimizing_cost_show_graph.py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://matplotlib.org/users/installing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hyperlink" Target="https://github.com/hunkim/DeepLearningZeroToAll/blob/master/lab-03-1-minimizing_cost_show_graph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grpSp>
        <p:nvGrpSpPr>
          <p:cNvPr id="124" name="Google Shape;124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5" name="Google Shape;12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27" name="Google Shape;127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3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  <p:sp>
        <p:nvSpPr>
          <p:cNvPr id="217" name="Google Shape;217;p41"/>
          <p:cNvSpPr txBox="1"/>
          <p:nvPr/>
        </p:nvSpPr>
        <p:spPr>
          <a:xfrm>
            <a:off x="6579250" y="446625"/>
            <a:ext cx="2416200" cy="445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0 5.81756 [ 1.64462376]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 1.65477 [ 1.34379935]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 0.470691 [ 1.18335962]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3 0.133885 [ 1.09779179]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4 0.0380829 [ 1.05215561]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5 0.0108324 [ 1.0278163]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6 0.00308123 [ 1.01483536]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7 0.000876432 [ 1.00791216]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8 0.00024929 [ 1.00421977]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9 7.09082e-05 [ 1.00225055]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10 2.01716e-05 [ 1.00120032]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11 5.73716e-06 [ 1.00064015]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12 1.6319e-06 [ 1.00034142]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13 4.63772e-07 [ 1.00018203]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14 1.31825e-07 [ 1.00009704]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15 3.74738e-08 [ 1.00005174]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16 1.05966e-08 [ 1.00002754]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17 2.99947e-09 [ 1.00001466]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18 8.66635e-10 [ 1.00000787]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19 2.40746e-10 [ 1.00000417]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</a:rPr>
              <a:t>20 7.02158e-11 [ 1.00000226]</a:t>
            </a:r>
            <a:endParaRPr b="1" sz="13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160" y="3146013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2"/>
          <p:cNvSpPr txBox="1"/>
          <p:nvPr/>
        </p:nvSpPr>
        <p:spPr>
          <a:xfrm>
            <a:off x="3528500" y="1176800"/>
            <a:ext cx="5508000" cy="942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42"/>
          <p:cNvSpPr txBox="1"/>
          <p:nvPr/>
        </p:nvSpPr>
        <p:spPr>
          <a:xfrm>
            <a:off x="0" y="0"/>
            <a:ext cx="69279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tf.reduce_sum(tf.square(hypothesis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sess.run(update,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y_data}), sess.run(W))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28794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https://github.com/hunkim/DeepLearningZeroToAll/blob/master/lab-03-2-minimizing_cost_gradient_update.py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W=5</a:t>
            </a:r>
            <a:endParaRPr/>
          </a:p>
        </p:txBody>
      </p:sp>
      <p:sp>
        <p:nvSpPr>
          <p:cNvPr id="231" name="Google Shape;231;p43"/>
          <p:cNvSpPr txBox="1"/>
          <p:nvPr/>
        </p:nvSpPr>
        <p:spPr>
          <a:xfrm>
            <a:off x="0" y="0"/>
            <a:ext cx="6594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tf Graph Input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3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(step, sess.run(W))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3"/>
          <p:cNvSpPr txBox="1"/>
          <p:nvPr/>
        </p:nvSpPr>
        <p:spPr>
          <a:xfrm>
            <a:off x="7176725" y="1857200"/>
            <a:ext cx="1762200" cy="2368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0 5.0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1 1.26667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2 1.01778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3 1.00119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4 1.00008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5 1.00001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2223251" y="129120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when W=</a:t>
            </a:r>
            <a:r>
              <a:rPr lang="en"/>
              <a:t>-3</a:t>
            </a:r>
            <a:endParaRPr/>
          </a:p>
        </p:txBody>
      </p:sp>
      <p:pic>
        <p:nvPicPr>
          <p:cNvPr id="240" name="Google Shape;2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10875"/>
            <a:ext cx="2122075" cy="15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4"/>
          <p:cNvSpPr txBox="1"/>
          <p:nvPr/>
        </p:nvSpPr>
        <p:spPr>
          <a:xfrm>
            <a:off x="7176725" y="1857200"/>
            <a:ext cx="1762200" cy="242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0 -3.0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1 0.733334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2 0.982222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3 0.998815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4 0.999921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5 0.999995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9 1.0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0" y="0"/>
            <a:ext cx="644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 Graph Input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b="1" lang="en" sz="2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Magic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sess.run(W))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https://github.com/hunkim/DeepLearningZeroToAll/blob/master/lab-03-3-minimizing_cost_tf_optimizer.py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/>
        </p:nvSpPr>
        <p:spPr>
          <a:xfrm>
            <a:off x="72425" y="-2675"/>
            <a:ext cx="6145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wrong model weights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Linear model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 *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gradients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gvs = optimizer.compute_gradients(cost, [W])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Apply gradients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apply_gradients = optimizer.apply_gradients(gvs)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sess.run([gradient, W, gvs]))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sess.run(apply_gradients)</a:t>
            </a:r>
            <a:endParaRPr b="1" sz="13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45"/>
          <p:cNvSpPr txBox="1"/>
          <p:nvPr>
            <p:ph type="title"/>
          </p:nvPr>
        </p:nvSpPr>
        <p:spPr>
          <a:xfrm>
            <a:off x="3641525" y="-3750"/>
            <a:ext cx="551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Optional: </a:t>
            </a:r>
            <a:r>
              <a:rPr i="1" lang="en"/>
              <a:t>compute_g</a:t>
            </a:r>
            <a:r>
              <a:rPr i="1" lang="en" sz="3400"/>
              <a:t>radient</a:t>
            </a:r>
            <a:r>
              <a:rPr lang="en" sz="3400"/>
              <a:t> and </a:t>
            </a:r>
            <a:r>
              <a:rPr i="1" lang="en" sz="3400"/>
              <a:t>apply_gradient</a:t>
            </a:r>
            <a:endParaRPr i="1"/>
          </a:p>
        </p:txBody>
      </p:sp>
      <p:sp>
        <p:nvSpPr>
          <p:cNvPr id="250" name="Google Shape;250;p45"/>
          <p:cNvSpPr txBox="1"/>
          <p:nvPr/>
        </p:nvSpPr>
        <p:spPr>
          <a:xfrm>
            <a:off x="4673525" y="3045350"/>
            <a:ext cx="4309800" cy="1936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[37.333332, 5.0, [(37.333336, 5.0)]]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 [33.848888, 4.6266665, [(33.848888, 4.6266665)]]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[30.689657, 4.2881775, [(30.689657, 4.2881775)]]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[27.825287, 3.9812808, [(27.825287, 3.9812808)]]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[25.228262, 3.703028, [(25.228264, 3.703028)]]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 [0.0030694802, 1.0003289, [(0.0030694804, 1.0003289)]]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97 [0.0027837753, 1.0002983, [(0.0027837753, 1.0002983)]]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 [0.0025234222, 1.0002704, [(0.0025234222, 1.0002704)]]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99 [0.0022875469, 1.0002451, [(0.0022875469, 1.0002451)]]</a:t>
            </a:r>
            <a:endParaRPr sz="1000"/>
          </a:p>
        </p:txBody>
      </p:sp>
      <p:sp>
        <p:nvSpPr>
          <p:cNvPr id="251" name="Google Shape;251;p45"/>
          <p:cNvSpPr txBox="1"/>
          <p:nvPr/>
        </p:nvSpPr>
        <p:spPr>
          <a:xfrm>
            <a:off x="3108075" y="4884875"/>
            <a:ext cx="70266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https://github.com/hunkim/DeepLearningZeroToAll/blob/master/lab-03-X-minimizing_cost_tf_gradient.py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grpSp>
        <p:nvGrpSpPr>
          <p:cNvPr id="258" name="Google Shape;258;p4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59" name="Google Shape;259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46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grpSp>
        <p:nvGrpSpPr>
          <p:cNvPr id="141" name="Google Shape;141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2" name="Google Shape;14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sp>
        <p:nvSpPr>
          <p:cNvPr id="144" name="Google Shape;144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Simplified hypothesis </a:t>
            </a:r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434" y="2320288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755" y="2981800"/>
            <a:ext cx="33888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751" y="1966561"/>
            <a:ext cx="33888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6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6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168" name="Google Shape;16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1450" y="139650"/>
            <a:ext cx="1947150" cy="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6"/>
          <p:cNvSpPr txBox="1"/>
          <p:nvPr/>
        </p:nvSpPr>
        <p:spPr>
          <a:xfrm>
            <a:off x="5879175" y="163600"/>
            <a:ext cx="3689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http://matplotlib.org/users/installing.html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620" y="15642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651" y="4164011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900" y="725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7"/>
          <p:cNvSpPr txBox="1"/>
          <p:nvPr/>
        </p:nvSpPr>
        <p:spPr>
          <a:xfrm>
            <a:off x="8015475" y="28360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78" name="Google Shape;178;p37"/>
          <p:cNvSpPr txBox="1"/>
          <p:nvPr/>
        </p:nvSpPr>
        <p:spPr>
          <a:xfrm>
            <a:off x="3677975" y="3281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179" name="Google Shape;179;p37"/>
          <p:cNvSpPr txBox="1"/>
          <p:nvPr/>
        </p:nvSpPr>
        <p:spPr>
          <a:xfrm>
            <a:off x="0" y="0"/>
            <a:ext cx="6093300" cy="51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tf.placeholder(tf.float32)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for linear model X * W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Variables for plotting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cost_val = []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feed_W = i *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curr_cost, curr_W = sess.run([cost, W],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={W: feed_W})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W_val.append(curr_W)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cost_val.append(curr_cost)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Show the cost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plt.plot(W_val, cost_val)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2508300" y="4884875"/>
            <a:ext cx="67881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https://github.com/hunkim/DeepLearningZeroToAll/blob/master/lab-03-1-minimizing_cost_show_graph.py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4674500" y="3623250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89" name="Google Shape;189;p38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190" name="Google Shape;190;p38"/>
          <p:cNvSpPr txBox="1"/>
          <p:nvPr>
            <p:ph type="title"/>
          </p:nvPr>
        </p:nvSpPr>
        <p:spPr>
          <a:xfrm>
            <a:off x="1812725" y="133949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Gradient descent</a:t>
            </a:r>
            <a:endParaRPr/>
          </a:p>
        </p:txBody>
      </p:sp>
      <p:pic>
        <p:nvPicPr>
          <p:cNvPr id="191" name="Google Shape;19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8"/>
            <a:ext cx="3239400" cy="5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845" y="2351409"/>
            <a:ext cx="1245600" cy="2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788" y="4235386"/>
            <a:ext cx="3388800" cy="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125" y="859775"/>
            <a:ext cx="4182126" cy="31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4436100" y="3695675"/>
            <a:ext cx="328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200" name="Google Shape;200;p39"/>
          <p:cNvSpPr txBox="1"/>
          <p:nvPr/>
        </p:nvSpPr>
        <p:spPr>
          <a:xfrm>
            <a:off x="413200" y="1115325"/>
            <a:ext cx="1277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(W)</a:t>
            </a:r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1812725" y="133949"/>
            <a:ext cx="55185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Gradient descent</a:t>
            </a:r>
            <a:endParaRPr/>
          </a:p>
        </p:txBody>
      </p:sp>
      <p:pic>
        <p:nvPicPr>
          <p:cNvPr id="202" name="Google Shape;202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2560" y="1851688"/>
            <a:ext cx="32394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9"/>
          <p:cNvSpPr txBox="1"/>
          <p:nvPr/>
        </p:nvSpPr>
        <p:spPr>
          <a:xfrm>
            <a:off x="5022550" y="2563425"/>
            <a:ext cx="4045800" cy="1255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Minimize: Gradient Descent using derivative: W -= learning_rate * derivative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 = tf.reduce_mean((W * X - Y) * 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descent = W - learning_rate * gradient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update = W.assign(descent)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