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f518e9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ff518e9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465864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465864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465864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465864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465864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465864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465864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465864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4658642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4658642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465864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465864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465864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465864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465864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465864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4658642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4658642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465864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465864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ff518e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ff518e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465864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465864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465864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465864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4658642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4658642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4658642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465864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465864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465864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46586425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46586425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f518e9a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f518e9a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f518e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f518e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45bd8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45bd8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465864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465864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465864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465864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465864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465864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465864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465864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cipy.org/doc/numpy/user/basics.broadcasting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scipy.org/doc/numpy/user/basics.broadcasting.html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35.png"/><Relationship Id="rId6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138" y="3878825"/>
            <a:ext cx="4658925" cy="9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r>
              <a:rPr lang="en"/>
              <a:t> </a:t>
            </a: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362" y="1572150"/>
            <a:ext cx="6837226" cy="15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</a:t>
            </a:r>
            <a:endParaRPr/>
          </a:p>
        </p:txBody>
      </p:sp>
      <p:sp>
        <p:nvSpPr>
          <p:cNvPr id="223" name="Google Shape;223;p43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24" name="Google Shape;2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200" y="1429875"/>
            <a:ext cx="5440950" cy="3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mean</a:t>
            </a:r>
            <a:endParaRPr/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150" y="366050"/>
            <a:ext cx="4750650" cy="44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sum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000" y="1004512"/>
            <a:ext cx="5158299" cy="32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000" y="231200"/>
            <a:ext cx="1935700" cy="6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Argmax</a:t>
            </a:r>
            <a:endParaRPr/>
          </a:p>
        </p:txBody>
      </p:sp>
      <p:pic>
        <p:nvPicPr>
          <p:cNvPr id="246" name="Google Shape;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850" y="1037125"/>
            <a:ext cx="4257900" cy="32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6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Reshape**</a:t>
            </a:r>
            <a:endParaRPr/>
          </a:p>
        </p:txBody>
      </p:sp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476" y="152400"/>
            <a:ext cx="501371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1519350" y="188700"/>
            <a:ext cx="61053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 (squeeze, expand)</a:t>
            </a:r>
            <a:endParaRPr/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13" y="1608449"/>
            <a:ext cx="4750175" cy="1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929600" y="133950"/>
            <a:ext cx="4418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</a:t>
            </a:r>
            <a:endParaRPr/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925" y="1562075"/>
            <a:ext cx="5670175" cy="29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700" y="263375"/>
            <a:ext cx="3632500" cy="10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13" y="2094850"/>
            <a:ext cx="6005175" cy="1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38" y="1474050"/>
            <a:ext cx="5284675" cy="28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 and Zeros like</a:t>
            </a:r>
            <a:endParaRPr/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488" y="1886225"/>
            <a:ext cx="4667024" cy="26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2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78" y="1606714"/>
            <a:ext cx="6063298" cy="2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222" y="1419750"/>
            <a:ext cx="1424901" cy="3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3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88" y="207438"/>
            <a:ext cx="6304824" cy="47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9-1</a:t>
            </a:r>
            <a:r>
              <a:rPr lang="en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 for XOR</a:t>
            </a:r>
            <a:endParaRPr/>
          </a:p>
        </p:txBody>
      </p:sp>
      <p:sp>
        <p:nvSpPr>
          <p:cNvPr id="309" name="Google Shape;309;p55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0" name="Google Shape;310;p55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311" name="Google Shape;311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5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313" name="Google Shape;31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25" y="1132800"/>
            <a:ext cx="5447700" cy="31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http://www.frosteye.net/1233 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1571525" y="4506500"/>
            <a:ext cx="6000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t = np.array([0., 1., 2., 3., 4., 5., 6.])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660925"/>
            <a:ext cx="4223050" cy="2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6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http://www.frosteye.net/1233 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50" y="1572145"/>
            <a:ext cx="4448850" cy="275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</a:t>
            </a:r>
            <a:endParaRPr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202" cy="2642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460463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63" y="1122125"/>
            <a:ext cx="8355824" cy="10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2262675"/>
            <a:ext cx="2955151" cy="265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