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4" autoAdjust="0"/>
    <p:restoredTop sz="94660"/>
  </p:normalViewPr>
  <p:slideViewPr>
    <p:cSldViewPr>
      <p:cViewPr>
        <p:scale>
          <a:sx n="101" d="100"/>
          <a:sy n="101" d="100"/>
        </p:scale>
        <p:origin x="-156" y="-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2019-08-01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조건문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04885"/>
            <a:ext cx="91358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연도를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윤년인지 아닌지를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윤년은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연도가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배수이면서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배수가 아닐 때 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때이다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예를들어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2012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배수라서 윤년이지만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1900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 아니다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상근이는 매일 아침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일어난다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바로 일어나면 다행이겠지만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항상 조금만 더 자려는 마음 때문에 매일 학교를 지각하고 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상근이는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모든 방법을 동원해보았지만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조금만 더 자려는 마음은 그 어떤 것도 없앨 수가 없었다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이런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상근이를 불쌍하게 보던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창영이는 자신이 사용하는 방법을 추천해 주었다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바로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일찍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맞추기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방법은 단순하다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원래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맞춰져 있는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앞서는 시간으로 바꾸는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어차피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소리를 들으면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끄고 조금 더 잘 것이기 때문이다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방법을 사용하면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매일 아침 더 잤다는 기분을 느낄 수 있고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학교도 지각하지 않게 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현재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상근이가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맞춰논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시각을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시와 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창영이의 방법을 사용한다면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이를 언제로 고쳐야 하는지 구하는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정수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a, b, c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두 번째로 큰 정수를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a, b,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피타고라스 정리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b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c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만족하면 피타고라스 수라고 부른다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여기서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&lt; b &lt;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+ b &gt; c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+ 4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9 + 16 = 25 = 5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이므로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3, 4, 5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피타고라스 수입니다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  a + b + c = 1000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피타고라스 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답은 한가지 뿐이다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두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정수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첫째 줄에 테스트 케이스의 개수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T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각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테스트 케이스는 한 줄로 이루어져 있으며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줄에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주어진다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 &lt; A, B &lt; 10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출력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각 테스트 케이스마다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"Case #x: A + B = C"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형식으로 출력한다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    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x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테스트 케이스 번호이고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시작하며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C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A+B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별 그리기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11213" lvl="3"/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이상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9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이하의 홀수를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입력받아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다이아몬드 형태의 별을 출력하는 프로그램을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11213" lvl="3"/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 N=7		   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*******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  ***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	   *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시계에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 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표시되는 시간을 초로 환산하면 총 몇 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(second)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일까요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다음과 같이 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으로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표시됨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00:00 (60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초간 표시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00:01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…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23:59</a:t>
            </a:r>
          </a:p>
        </p:txBody>
      </p:sp>
    </p:spTree>
    <p:extLst>
      <p:ext uri="{BB962C8B-B14F-4D97-AF65-F5344CB8AC3E}">
        <p14:creationId xmlns:p14="http://schemas.microsoft.com/office/powerpoint/2010/main" val="3938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1~1000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에서 각 숫자의 개수를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 ~ 15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까지의 각 숫자의 개수를 구해보자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10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0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1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12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2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13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3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14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4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15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1, 5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그러므로 이 경우의 답은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1:7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4:1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5:1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자기 자신을 제외한 모든 양의 약수들의 합이 자기 자신이 되는 자연수를 완전수라고 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완전수이다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6=1+2+3      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28=1+2+4+7+14   #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1,2,4,7,14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이하의 모든 완전수를 출력하는 코드를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ko-KR" altLang="en-US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자연수를 각각 제곱해 더하면 다음과 같다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1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385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먼저 더한 다음에 그 결과를 제곱하면 다음과 같습니다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		(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 + 2 + ... +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10)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55</a:t>
            </a:r>
            <a:r>
              <a:rPr lang="en-US" altLang="ko-KR" sz="1400" baseline="300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= 3025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따라서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차이는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3025 - 385 = 2640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입력으로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차이는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얼마인가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?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7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문자열 및 파일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앞에서부터 읽을 때나 뒤에서부터 읽을 때나 모양이 같은 수를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(palindrome)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라고 부른다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두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수를 곱해 만들 수 있는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중 가장 큰 수는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9009 (= 91 × 99)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세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수를 곱해 만들 수 있는 가장 큰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대칭수는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얼마인가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시저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암호는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고대 로마의 황제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줄리어스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시저가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만들어 낸 암호인데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들어 알파벳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입력했을 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 알파벳의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 뒤에 오는 알파벳이 출력되는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들어 바꾸려는 단어가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'CAT"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로 지정하였을 때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"HFY"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되는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어떠한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암호를 만들 문장과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입력했을 때 암호를 만들어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화면에서 문자열과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값을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ROSE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암호화된 문자열을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출력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Linux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명령어인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grep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윈도우스에서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만들어 보시오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형태</a:t>
            </a: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문자열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public</a:t>
            </a: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파일명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f:/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Workspace/Egov/xxx.py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형태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13: public class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ClassA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{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16:     public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number;</a:t>
            </a:r>
          </a:p>
        </p:txBody>
      </p:sp>
    </p:spTree>
    <p:extLst>
      <p:ext uri="{BB962C8B-B14F-4D97-AF65-F5344CB8AC3E}">
        <p14:creationId xmlns:p14="http://schemas.microsoft.com/office/powerpoint/2010/main" val="3592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2798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텍스트를 파일에서 읽어 단어의 개수를 세는 프로그램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Word Count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입력은 텍스트 파일이고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구분자는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마침표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(‘.’),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쉽표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(‘,’),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공백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 ‘)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출력은 총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단어수와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가장 많이 나온 순서대로 단어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개와 그 단어의 빈도이다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다음의 지시대로 폴더와 파일을 프로그램에서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랜덤으로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중 하나를 내용으로 갖는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개를 하나의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디렉토리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(c:/Temp/Ex04)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안에 생성하는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 제목은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정수를 랜덤으로 할당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ex - 1382.txt , 0201.txt , 9012.txt , ......... )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제목이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0000~3333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3334~6666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mid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6667~9999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 이동시키는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low, mid, 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안에 제목이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폴더를 각각 만들고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 안의 내용에 따라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폴더안으로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이동시켜 분류하시오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결론적으로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c:/Temp/Ex04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밑에는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low, mid, 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개가 생기고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각각의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폴더에는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폴더가 각각 생기고 이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폴더밑에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파일이 들어 있어야 함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Binary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파일을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진수 값으로 출력하는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HexaDump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프로그램을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형태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찾을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파일명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C:/Temp/james.p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형태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00000000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 00 01 44 E4 00 01 64 E4  41 42 43 11 00 61 F4 E4  ..D...d.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ABC..a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00000010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41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42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63 13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62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F4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E5  00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01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46 E9 FF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01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65 E2 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ABc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..b.. ..F...e.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00000020: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문자열 및 파일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73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27984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투수들의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기록중에서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평균자책점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(ERA),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투구인닝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(IP),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탈삼진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(SO)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기록을 찾아서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P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itcher_stats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란 테이블을 만들고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Eagles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테이블과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Join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하여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백넘버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선수명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포지션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투구인닝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평균자책점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탈삼진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필드를 갖는 데이터 프레임을 만들어서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Join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한 결과를 입력하고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그 결과를 보이시오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다음의 지시대로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DB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테이블을 만들고 이를 조회하는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프로그램을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국내의 대표적인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걸그룹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또는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보이그룹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개 이상에 대하여 다음과 같은 정보를 갖는 테이블을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*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Primary Key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id(*),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group_name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구성원 수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데뷔일자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소속사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이들이 불렀던 노래 또는 다른 사람이 불렀던 노래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곡 이상에 대하여 다음의 정보를 갖는 테이블을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song_id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(*),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song_name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그룹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id,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발표년도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작곡가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도입부 가사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위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두개의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테이블을 조인한 결과를 가지고 다음의 필드를 갖는 데이터 프레임을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그룹 이름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구성원 수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데뷔 일자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노래 이름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발표 년도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사용자의 이름과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비밀번호를 갖는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Users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테이블이 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사용자의 이름과 비밀번호를 올바르게 입력하면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‘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성공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’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을 출력하고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잘못 입력하면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‘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실패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’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출력하는 프로그램을 작성하시오</a:t>
            </a:r>
            <a:r>
              <a:rPr lang="en-US" altLang="ko-KR" sz="140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293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데이터 베이스</a:t>
            </a:r>
            <a:r>
              <a:rPr lang="en-US" altLang="ko-KR" b="1" dirty="0" smtClean="0"/>
              <a:t>(SQLite3)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99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130</Words>
  <Application>Microsoft Office PowerPoint</Application>
  <PresentationFormat>A4 용지(210x297mm)</PresentationFormat>
  <Paragraphs>73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116</cp:revision>
  <dcterms:created xsi:type="dcterms:W3CDTF">2018-09-14T06:04:22Z</dcterms:created>
  <dcterms:modified xsi:type="dcterms:W3CDTF">2019-08-01T03:50:16Z</dcterms:modified>
</cp:coreProperties>
</file>