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82" r:id="rId5"/>
    <p:sldId id="28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5" r:id="rId15"/>
    <p:sldId id="266" r:id="rId16"/>
    <p:sldId id="267" r:id="rId17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Book Antiqua" panose="02040602050305030304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Merriweather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/HT7IeIupd/8oFB46nKIGzyF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5" autoAdjust="0"/>
  </p:normalViewPr>
  <p:slideViewPr>
    <p:cSldViewPr snapToGrid="0">
      <p:cViewPr varScale="1">
        <p:scale>
          <a:sx n="104" d="100"/>
          <a:sy n="104" d="100"/>
        </p:scale>
        <p:origin x="18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89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752141" y="1704099"/>
            <a:ext cx="7639717" cy="2438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3" descr="http://www.csie.ncku.edu.tw/gallery/2006/slides/2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3" descr="http://www.csie.ncku.edu.tw/gallery/2006/slides/07.jpg"/>
          <p:cNvPicPr preferRelativeResize="0"/>
          <p:nvPr/>
        </p:nvPicPr>
        <p:blipFill rotWithShape="1">
          <a:blip r:embed="rId3">
            <a:alphaModFix/>
          </a:blip>
          <a:srcRect l="10798" r="17672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3" descr="http://farm4.static.flickr.com/3241/2405183789_595d0fdf20.jpg?v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2199413" y="103663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696913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TAB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  <a:defRPr/>
            </a:lvl1pPr>
            <a:lvl2pPr marL="914400" lvl="1" indent="-3810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/>
            </a:lvl2pPr>
            <a:lvl3pPr marL="1371600" lvl="2" indent="-35560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/>
            </a:lvl3pPr>
            <a:lvl4pPr marL="1828800" lvl="3" indent="-342900" algn="l">
              <a:lnSpc>
                <a:spcPct val="7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/>
            </a:lvl4pPr>
            <a:lvl5pPr marL="2286000" lvl="4" indent="-342900" algn="l">
              <a:lnSpc>
                <a:spcPct val="7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 descr="http://4.blog.xuite.net/4/3/3/b/238287346/blog_3361842/txt/151687656/0.jpg"/>
          <p:cNvPicPr preferRelativeResize="0"/>
          <p:nvPr/>
        </p:nvPicPr>
        <p:blipFill rotWithShape="1">
          <a:blip r:embed="rId15">
            <a:alphaModFix/>
          </a:blip>
          <a:srcRect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https://encrypted-tbn2.gstatic.com/images?q=tbn:ANd9GcQHeXOTdMeui_IGWzgFhu0wxnIlK9jCUVOXhd_VHOsOqvBoOfWeAw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 descr="http://www.csie.ncku.edu.tw/gallery/2007/slides/22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srlab@csie.ncku.edu.t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/riscv-v-spec/releases/download/v1.0/riscv-v-spec-1.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829036" y="1999577"/>
            <a:ext cx="7485926" cy="194116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490133" y="5147733"/>
            <a:ext cx="6163733" cy="67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aramond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Programming Assignment 2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extension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09AA10-EFD4-1D93-0D6D-F7E75797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88" y="1768128"/>
            <a:ext cx="7738432" cy="47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answer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0775D2-A989-E900-026F-637583CE21E8}"/>
              </a:ext>
            </a:extLst>
          </p:cNvPr>
          <p:cNvSpPr txBox="1"/>
          <p:nvPr/>
        </p:nvSpPr>
        <p:spPr>
          <a:xfrm>
            <a:off x="1019964" y="1972160"/>
            <a:ext cx="6061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Score: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score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get right answer, your answer and total score.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793DED-A5B6-6EDA-E5F8-A3A5EB39EAB8}"/>
              </a:ext>
            </a:extLst>
          </p:cNvPr>
          <p:cNvSpPr txBox="1"/>
          <p:nvPr/>
        </p:nvSpPr>
        <p:spPr>
          <a:xfrm>
            <a:off x="1019964" y="3429000"/>
            <a:ext cx="4937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first problem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lab2_q1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run_lab2_q1 TEST_DATA=1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TEST_DATA=1~10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E51A36-C084-6C2C-053B-94BD115C15CB}"/>
              </a:ext>
            </a:extLst>
          </p:cNvPr>
          <p:cNvSpPr txBox="1"/>
          <p:nvPr/>
        </p:nvSpPr>
        <p:spPr>
          <a:xfrm>
            <a:off x="1019964" y="4956471"/>
            <a:ext cx="530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second problem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lab2_q2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run_lab2_q2 TEST_DATA=1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TEST_DATA=1~10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answer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C76C58-DBDE-F9CD-FE28-07B40665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33" y="1308388"/>
            <a:ext cx="3987947" cy="53531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8BD34-A78D-978B-5E81-F7AEA1480DEE}"/>
              </a:ext>
            </a:extLst>
          </p:cNvPr>
          <p:cNvSpPr/>
          <p:nvPr/>
        </p:nvSpPr>
        <p:spPr>
          <a:xfrm>
            <a:off x="3982720" y="6055360"/>
            <a:ext cx="2519680" cy="6908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D7B02EB-0D05-F690-D7E3-193B5432843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48000" y="6400799"/>
            <a:ext cx="9347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FDD892-5AD2-6339-D3B8-D0D62967E709}"/>
              </a:ext>
            </a:extLst>
          </p:cNvPr>
          <p:cNvSpPr txBox="1"/>
          <p:nvPr/>
        </p:nvSpPr>
        <p:spPr>
          <a:xfrm>
            <a:off x="944158" y="6200744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Your final score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4B8329-7616-EF39-B332-DDBF0E9A04AB}"/>
              </a:ext>
            </a:extLst>
          </p:cNvPr>
          <p:cNvSpPr/>
          <p:nvPr/>
        </p:nvSpPr>
        <p:spPr>
          <a:xfrm>
            <a:off x="3982720" y="4104640"/>
            <a:ext cx="4135120" cy="13512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87F109-88BA-56C2-0586-CE45A0DA0982}"/>
              </a:ext>
            </a:extLst>
          </p:cNvPr>
          <p:cNvCxnSpPr>
            <a:cxnSpLocks/>
          </p:cNvCxnSpPr>
          <p:nvPr/>
        </p:nvCxnSpPr>
        <p:spPr>
          <a:xfrm flipH="1">
            <a:off x="3048000" y="4801810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BD79E27-917F-BF11-5B39-6715F39187AA}"/>
              </a:ext>
            </a:extLst>
          </p:cNvPr>
          <p:cNvSpPr txBox="1"/>
          <p:nvPr/>
        </p:nvSpPr>
        <p:spPr>
          <a:xfrm>
            <a:off x="1229628" y="4580225"/>
            <a:ext cx="199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Answer print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10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Google Shape;214;p8">
            <a:extLst>
              <a:ext uri="{FF2B5EF4-FFF2-40B4-BE49-F238E27FC236}">
                <a16:creationId xmlns:a16="http://schemas.microsoft.com/office/drawing/2014/main" id="{501A0D2D-9993-E78F-A843-B4093FCA5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248" y="2175654"/>
            <a:ext cx="8291513" cy="250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Upload your homework to Moodle.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The expected arrangement of your codes: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571500" lvl="1" indent="-2286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  <a:sym typeface="Overlock"/>
              </a:rPr>
              <a:t>.zip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 types of compression are allowed.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571500" lvl="1" indent="-2286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The directory should be organized as shown in document.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571500" lvl="1" indent="-2286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You will lose 10pt if your programs were uploaded in incorrect format!!!</a:t>
            </a:r>
          </a:p>
        </p:txBody>
      </p:sp>
    </p:spTree>
    <p:extLst>
      <p:ext uri="{BB962C8B-B14F-4D97-AF65-F5344CB8AC3E}">
        <p14:creationId xmlns:p14="http://schemas.microsoft.com/office/powerpoint/2010/main" val="3920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Deadline</a:t>
            </a:r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cxnSp>
        <p:nvCxnSpPr>
          <p:cNvPr id="227" name="Google Shape;227;p9"/>
          <p:cNvCxnSpPr/>
          <p:nvPr/>
        </p:nvCxnSpPr>
        <p:spPr>
          <a:xfrm>
            <a:off x="899592" y="2600888"/>
            <a:ext cx="7128792" cy="0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9"/>
          <p:cNvSpPr/>
          <p:nvPr/>
        </p:nvSpPr>
        <p:spPr>
          <a:xfrm>
            <a:off x="1259632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331632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283968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355968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5580112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5652112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539552" y="4471477"/>
            <a:ext cx="17650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4/13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lang="en-US" sz="2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Hw2 release</a:t>
            </a:r>
            <a:endParaRPr sz="20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3841868" y="4471477"/>
            <a:ext cx="117051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5/10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rPr lang="en-US" sz="1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23:59</a:t>
            </a:r>
            <a:b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Deadline</a:t>
            </a:r>
            <a:endParaRPr sz="2400" b="1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5352906" y="4471477"/>
            <a:ext cx="8486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5/17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rPr lang="en-US" sz="1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23:59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9"/>
          <p:cNvCxnSpPr/>
          <p:nvPr/>
        </p:nvCxnSpPr>
        <p:spPr>
          <a:xfrm>
            <a:off x="1367632" y="2780928"/>
            <a:ext cx="0" cy="158417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9"/>
          <p:cNvCxnSpPr/>
          <p:nvPr/>
        </p:nvCxnSpPr>
        <p:spPr>
          <a:xfrm>
            <a:off x="4401981" y="2780928"/>
            <a:ext cx="0" cy="158417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9"/>
          <p:cNvCxnSpPr/>
          <p:nvPr/>
        </p:nvCxnSpPr>
        <p:spPr>
          <a:xfrm>
            <a:off x="5706712" y="2767280"/>
            <a:ext cx="0" cy="158417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9"/>
          <p:cNvCxnSpPr/>
          <p:nvPr/>
        </p:nvCxnSpPr>
        <p:spPr>
          <a:xfrm>
            <a:off x="5868144" y="2600888"/>
            <a:ext cx="1944216" cy="0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9"/>
          <p:cNvSpPr txBox="1"/>
          <p:nvPr/>
        </p:nvSpPr>
        <p:spPr>
          <a:xfrm>
            <a:off x="4283968" y="1793880"/>
            <a:ext cx="1264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Postpone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None/>
            </a:pPr>
            <a:r>
              <a:rPr lang="en-US" sz="20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30% off</a:t>
            </a:r>
            <a:endParaRPr sz="20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5997812" y="1804120"/>
            <a:ext cx="12646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Scoreless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Mail TAs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0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Send mail to </a:t>
            </a:r>
            <a:r>
              <a:rPr lang="en-US" u="sng" dirty="0">
                <a:solidFill>
                  <a:schemeClr val="hlink"/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  <a:hlinkClick r:id="rId3"/>
              </a:rPr>
              <a:t>asrlab@csie.ncku.edu.tw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, not any TA’s mail!!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Email subject starts with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[Comp2023]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”</a:t>
            </a: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Thoroughly read document before asking questions.</a:t>
            </a: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>
            <a:spLocks noGrp="1"/>
          </p:cNvSpPr>
          <p:nvPr>
            <p:ph type="title"/>
          </p:nvPr>
        </p:nvSpPr>
        <p:spPr>
          <a:xfrm>
            <a:off x="685800" y="3001432"/>
            <a:ext cx="7772400" cy="85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?</a:t>
            </a:r>
            <a:endParaRPr dirty="0"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894576-9F5C-299C-53A5-34F451606E57}"/>
              </a:ext>
            </a:extLst>
          </p:cNvPr>
          <p:cNvSpPr txBox="1"/>
          <p:nvPr/>
        </p:nvSpPr>
        <p:spPr>
          <a:xfrm>
            <a:off x="909483" y="1768128"/>
            <a:ext cx="7325033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Homework file structure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Performance measurement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RISC-V extension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Test your answer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Submission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540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881B85-FCAD-518A-0B46-7860A10E35A3}"/>
              </a:ext>
            </a:extLst>
          </p:cNvPr>
          <p:cNvSpPr txBox="1"/>
          <p:nvPr/>
        </p:nvSpPr>
        <p:spPr>
          <a:xfrm>
            <a:off x="2248612" y="2094111"/>
            <a:ext cx="4646776" cy="4308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your assembly code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775D7D-2B8D-33F5-9396-6F1794335AED}"/>
              </a:ext>
            </a:extLst>
          </p:cNvPr>
          <p:cNvSpPr txBox="1"/>
          <p:nvPr/>
        </p:nvSpPr>
        <p:spPr>
          <a:xfrm>
            <a:off x="2248612" y="2909282"/>
            <a:ext cx="4646776" cy="4308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performance data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A1B429-4D9D-3C7A-6518-AA435D798FA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572000" y="2524998"/>
            <a:ext cx="0" cy="384284"/>
          </a:xfrm>
          <a:prstGeom prst="straightConnector1">
            <a:avLst/>
          </a:prstGeom>
          <a:ln w="412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D76FEE-7402-A314-9AA0-13F1CF31AFB6}"/>
              </a:ext>
            </a:extLst>
          </p:cNvPr>
          <p:cNvSpPr txBox="1"/>
          <p:nvPr/>
        </p:nvSpPr>
        <p:spPr>
          <a:xfrm>
            <a:off x="2248612" y="3754983"/>
            <a:ext cx="4646776" cy="4308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code with Vector extension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877231-94A0-79DD-F806-F83FEA57305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572000" y="3340169"/>
            <a:ext cx="0" cy="414814"/>
          </a:xfrm>
          <a:prstGeom prst="straightConnector1">
            <a:avLst/>
          </a:prstGeom>
          <a:ln w="412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0BF989-56EA-32D1-3B50-789AE845D10A}"/>
              </a:ext>
            </a:extLst>
          </p:cNvPr>
          <p:cNvSpPr txBox="1"/>
          <p:nvPr/>
        </p:nvSpPr>
        <p:spPr>
          <a:xfrm>
            <a:off x="2248612" y="4600684"/>
            <a:ext cx="4646776" cy="4308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performance data again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4BCDFF0-B979-3EB8-4402-79B371583435}"/>
              </a:ext>
            </a:extLst>
          </p:cNvPr>
          <p:cNvCxnSpPr>
            <a:cxnSpLocks/>
          </p:cNvCxnSpPr>
          <p:nvPr/>
        </p:nvCxnSpPr>
        <p:spPr>
          <a:xfrm>
            <a:off x="4572000" y="4185870"/>
            <a:ext cx="0" cy="414814"/>
          </a:xfrm>
          <a:prstGeom prst="straightConnector1">
            <a:avLst/>
          </a:prstGeom>
          <a:ln w="412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33448B4-197D-BD1C-9373-C92BBFA26A96}"/>
              </a:ext>
            </a:extLst>
          </p:cNvPr>
          <p:cNvSpPr txBox="1"/>
          <p:nvPr/>
        </p:nvSpPr>
        <p:spPr>
          <a:xfrm>
            <a:off x="2248612" y="5446385"/>
            <a:ext cx="4646776" cy="43088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improvement ratio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B357789-5DE5-6D52-89DA-5F3551DD86A6}"/>
              </a:ext>
            </a:extLst>
          </p:cNvPr>
          <p:cNvCxnSpPr>
            <a:cxnSpLocks/>
          </p:cNvCxnSpPr>
          <p:nvPr/>
        </p:nvCxnSpPr>
        <p:spPr>
          <a:xfrm>
            <a:off x="4572000" y="5031571"/>
            <a:ext cx="0" cy="414814"/>
          </a:xfrm>
          <a:prstGeom prst="straightConnector1">
            <a:avLst/>
          </a:prstGeom>
          <a:ln w="412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85AD5-8241-B9F0-3BA8-46F280BE6A13}"/>
              </a:ext>
            </a:extLst>
          </p:cNvPr>
          <p:cNvSpPr txBox="1"/>
          <p:nvPr/>
        </p:nvSpPr>
        <p:spPr>
          <a:xfrm>
            <a:off x="931294" y="1638819"/>
            <a:ext cx="761076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Question1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Implement assembly code for sum of element in array.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Insert  instruction counter to above assembly code to collect performance data.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Compute instruction count and CPU time.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Improve origin assembly code with Vector extension.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Insert  instruction counter again.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Compute new instruction count and new CPU time.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TW" sz="1800" dirty="0">
                <a:solidFill>
                  <a:srgbClr val="0070C0"/>
                </a:solidFill>
              </a:rPr>
              <a:t>Question2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Implement assembly code for given problem.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You can get higher score if your performance achieve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23670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file structure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C7354E-A6F8-D22F-E1A1-246EC0D3E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17"/>
          <a:stretch/>
        </p:blipFill>
        <p:spPr>
          <a:xfrm>
            <a:off x="152401" y="2113280"/>
            <a:ext cx="3228108" cy="376399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3F8CD97-8626-3D4E-370F-1C41141CFF02}"/>
              </a:ext>
            </a:extLst>
          </p:cNvPr>
          <p:cNvSpPr txBox="1"/>
          <p:nvPr/>
        </p:nvSpPr>
        <p:spPr>
          <a:xfrm>
            <a:off x="3833091" y="1856229"/>
            <a:ext cx="46089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 question1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lab2_q1.c: main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this file.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lab2_q1.h: definition of lab2_q1.c.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lab2_q1_baseline.c:implementation answer here.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lab2_q1_improved.c:implementation answer here.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 performance here.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lab2_q1_input.txt: test data.</a:t>
            </a:r>
          </a:p>
          <a:p>
            <a:pPr>
              <a:buClr>
                <a:schemeClr val="accent2"/>
              </a:buClr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Lab2 question2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lab2_q2.c: main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this file.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lab2_q2.h: definition of lab2_q2.c.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lab2_q2_ans.c:implementation answer here.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lab2_q2_input.txt: test data.</a:t>
            </a:r>
          </a:p>
          <a:p>
            <a:pPr>
              <a:buClr>
                <a:schemeClr val="accent2"/>
              </a:buClr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 you compile and run code.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auto testing</a:t>
            </a:r>
          </a:p>
        </p:txBody>
      </p:sp>
    </p:spTree>
    <p:extLst>
      <p:ext uri="{BB962C8B-B14F-4D97-AF65-F5344CB8AC3E}">
        <p14:creationId xmlns:p14="http://schemas.microsoft.com/office/powerpoint/2010/main" val="33854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file structure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C7354E-A6F8-D22F-E1A1-246EC0D3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113280"/>
            <a:ext cx="4870174" cy="376399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C9A7992-783D-FF81-C7D6-AF4248BCE021}"/>
              </a:ext>
            </a:extLst>
          </p:cNvPr>
          <p:cNvSpPr txBox="1"/>
          <p:nvPr/>
        </p:nvSpPr>
        <p:spPr>
          <a:xfrm>
            <a:off x="4951454" y="2333282"/>
            <a:ext cx="404014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write your answer in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lab2_q1_baseline.c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lab2_q1_improved.c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answer.h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lab2_q2_ans.c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modify other files.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you can read other files to help you finish your homework.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78A33-E972-5565-D834-6FAACA62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8" y="2039522"/>
            <a:ext cx="2892111" cy="16079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854211-97DF-8589-6804-5D7B3340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8" y="4575460"/>
            <a:ext cx="7102439" cy="192694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A8CDBC9-037A-3EFB-F909-1DC05E1ADFAE}"/>
              </a:ext>
            </a:extLst>
          </p:cNvPr>
          <p:cNvCxnSpPr>
            <a:cxnSpLocks/>
          </p:cNvCxnSpPr>
          <p:nvPr/>
        </p:nvCxnSpPr>
        <p:spPr>
          <a:xfrm>
            <a:off x="1717040" y="3647448"/>
            <a:ext cx="0" cy="928012"/>
          </a:xfrm>
          <a:prstGeom prst="straightConnector1">
            <a:avLst/>
          </a:prstGeom>
          <a:ln w="412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3753E-CE58-DFC3-411F-42A1FD024296}"/>
              </a:ext>
            </a:extLst>
          </p:cNvPr>
          <p:cNvSpPr txBox="1"/>
          <p:nvPr/>
        </p:nvSpPr>
        <p:spPr>
          <a:xfrm>
            <a:off x="1717040" y="3911399"/>
            <a:ext cx="405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counter to get performance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0EC947-4A81-80C0-4CA1-CAB245B22229}"/>
              </a:ext>
            </a:extLst>
          </p:cNvPr>
          <p:cNvSpPr txBox="1"/>
          <p:nvPr/>
        </p:nvSpPr>
        <p:spPr>
          <a:xfrm>
            <a:off x="3920467" y="1655449"/>
            <a:ext cx="4573293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arith_cnt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add, sub, and,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vadd.vv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lw_cnt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vle32.v …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vse32.v …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others_cnt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other instruction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document for details.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E16896-A62F-44C9-A1C7-78AB28DA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8" y="1877017"/>
            <a:ext cx="8225509" cy="15519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4B0C69-6E74-116B-35DB-C44FE421C33D}"/>
              </a:ext>
            </a:extLst>
          </p:cNvPr>
          <p:cNvSpPr txBox="1"/>
          <p:nvPr/>
        </p:nvSpPr>
        <p:spPr>
          <a:xfrm>
            <a:off x="369247" y="3537889"/>
            <a:ext cx="822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 </a:t>
            </a:r>
            <a:r>
              <a:rPr lang="en-US" altLang="zh-TW" sz="2000" dirty="0" err="1">
                <a:solidFill>
                  <a:srgbClr val="0070C0"/>
                </a:solidFill>
              </a:rPr>
              <a:t>answer.h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file, you should compute cycle count and </a:t>
            </a:r>
            <a:r>
              <a:rPr lang="en-US" altLang="zh-TW" sz="2000" dirty="0" err="1"/>
              <a:t>cpu</a:t>
            </a:r>
            <a:r>
              <a:rPr lang="en-US" altLang="zh-TW" sz="2000" dirty="0"/>
              <a:t> time here.</a:t>
            </a:r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DC007A3-4D73-DDAD-64EE-F24513F9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7" y="3972479"/>
            <a:ext cx="3468691" cy="183038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0029F35-746E-173E-AC64-DBEDDAF2B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1" y="4530398"/>
            <a:ext cx="4264925" cy="81975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8D32DD-782A-7257-D9A7-5C255F0B70FC}"/>
              </a:ext>
            </a:extLst>
          </p:cNvPr>
          <p:cNvSpPr txBox="1"/>
          <p:nvPr/>
        </p:nvSpPr>
        <p:spPr>
          <a:xfrm>
            <a:off x="369247" y="5942549"/>
            <a:ext cx="822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You should refer </a:t>
            </a:r>
            <a:r>
              <a:rPr lang="en-US" altLang="zh-TW" sz="2000" dirty="0">
                <a:solidFill>
                  <a:srgbClr val="0070C0"/>
                </a:solidFill>
              </a:rPr>
              <a:t>lab2_q1.h </a:t>
            </a:r>
            <a:r>
              <a:rPr lang="en-US" altLang="zh-TW" sz="2000" dirty="0">
                <a:solidFill>
                  <a:schemeClr val="tx1"/>
                </a:solidFill>
              </a:rPr>
              <a:t>to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finish </a:t>
            </a:r>
            <a:r>
              <a:rPr lang="en-US" altLang="zh-TW" sz="2000" dirty="0" err="1">
                <a:solidFill>
                  <a:srgbClr val="0070C0"/>
                </a:solidFill>
              </a:rPr>
              <a:t>answer.h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13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extension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2C52AE-B2F4-5113-62E9-8F9E43579B32}"/>
              </a:ext>
            </a:extLst>
          </p:cNvPr>
          <p:cNvSpPr txBox="1"/>
          <p:nvPr/>
        </p:nvSpPr>
        <p:spPr>
          <a:xfrm>
            <a:off x="277732" y="2042448"/>
            <a:ext cx="8588536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useful vector extension instruction: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vsetvli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vle16.v vle32.v, vse16.v, vse32.v,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vadd.vv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vmseq.vv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V extension spec(how to use instruction, read example).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400" b="0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riscv-v-spec-1.0.pdf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642</Words>
  <Application>Microsoft Office PowerPoint</Application>
  <PresentationFormat>如螢幕大小 (4:3)</PresentationFormat>
  <Paragraphs>120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Garamond</vt:lpstr>
      <vt:lpstr>Times New Roman</vt:lpstr>
      <vt:lpstr>Merriweather</vt:lpstr>
      <vt:lpstr>Microsoft JhengHei</vt:lpstr>
      <vt:lpstr>Yuan-Hao Chang's Template</vt:lpstr>
      <vt:lpstr>Computer Organization</vt:lpstr>
      <vt:lpstr>Outline</vt:lpstr>
      <vt:lpstr>Introduction</vt:lpstr>
      <vt:lpstr>Introduction</vt:lpstr>
      <vt:lpstr>Homework file structure</vt:lpstr>
      <vt:lpstr>Homework file structure</vt:lpstr>
      <vt:lpstr>Performance measurement</vt:lpstr>
      <vt:lpstr>Performance measurement</vt:lpstr>
      <vt:lpstr>RISC-V extension</vt:lpstr>
      <vt:lpstr>RISC-V extension</vt:lpstr>
      <vt:lpstr>Test your answer</vt:lpstr>
      <vt:lpstr>Test your answer</vt:lpstr>
      <vt:lpstr>Submission</vt:lpstr>
      <vt:lpstr>Deadline</vt:lpstr>
      <vt:lpstr>How to Mail TAs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</dc:title>
  <dc:creator>黃柏瑄</dc:creator>
  <cp:lastModifiedBy>張凱傑 CHANG KAI CHIEH</cp:lastModifiedBy>
  <cp:revision>47</cp:revision>
  <dcterms:created xsi:type="dcterms:W3CDTF">2020-02-19T01:46:23Z</dcterms:created>
  <dcterms:modified xsi:type="dcterms:W3CDTF">2023-04-12T09:20:02Z</dcterms:modified>
</cp:coreProperties>
</file>