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83" r:id="rId5"/>
    <p:sldId id="282" r:id="rId6"/>
    <p:sldId id="281" r:id="rId7"/>
    <p:sldId id="278" r:id="rId8"/>
    <p:sldId id="284" r:id="rId9"/>
    <p:sldId id="280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Microsoft JhengHei" panose="020B0604030504040204" pitchFamily="34" charset="-120"/>
      <p:regular r:id="rId15"/>
      <p:bold r:id="rId16"/>
    </p:embeddedFon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Merriweather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/HT7IeIupd/8oFB46nKIGzyF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85" autoAdjust="0"/>
  </p:normalViewPr>
  <p:slideViewPr>
    <p:cSldViewPr snapToGrid="0">
      <p:cViewPr varScale="1">
        <p:scale>
          <a:sx n="105" d="100"/>
          <a:sy n="105" d="100"/>
        </p:scale>
        <p:origin x="17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89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752141" y="1704099"/>
            <a:ext cx="7639717" cy="2438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13" descr="http://www.csie.ncku.edu.tw/gallery/2006/slides/2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3" descr="http://www.csie.ncku.edu.tw/gallery/2006/slides/07.jpg"/>
          <p:cNvPicPr preferRelativeResize="0"/>
          <p:nvPr/>
        </p:nvPicPr>
        <p:blipFill rotWithShape="1">
          <a:blip r:embed="rId3">
            <a:alphaModFix/>
          </a:blip>
          <a:srcRect l="10798" r="17672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3" descr="http://farm4.static.flickr.com/3241/2405183789_595d0fdf20.jpg?v=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2199413" y="103663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696913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表格" type="tbl">
  <p:cSld name="TAB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dt" idx="10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 algn="l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  <a:defRPr/>
            </a:lvl1pPr>
            <a:lvl2pPr marL="914400" lvl="1" indent="-381000" algn="l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/>
            </a:lvl2pPr>
            <a:lvl3pPr marL="1371600" lvl="2" indent="-35560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/>
            </a:lvl3pPr>
            <a:lvl4pPr marL="1828800" lvl="3" indent="-342900" algn="l">
              <a:lnSpc>
                <a:spcPct val="7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/>
            </a:lvl4pPr>
            <a:lvl5pPr marL="2286000" lvl="4" indent="-342900" algn="l">
              <a:lnSpc>
                <a:spcPct val="7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1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2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w="19050" cap="flat" cmpd="sng">
            <a:solidFill>
              <a:srgbClr val="D5E8E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2" descr="http://4.blog.xuite.net/4/3/3/b/238287346/blog_3361842/txt/151687656/0.jpg"/>
          <p:cNvPicPr preferRelativeResize="0"/>
          <p:nvPr/>
        </p:nvPicPr>
        <p:blipFill rotWithShape="1">
          <a:blip r:embed="rId15">
            <a:alphaModFix/>
          </a:blip>
          <a:srcRect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 descr="https://encrypted-tbn2.gstatic.com/images?q=tbn:ANd9GcQHeXOTdMeui_IGWzgFhu0wxnIlK9jCUVOXhd_VHOsOqvBoOfWeAw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 descr="http://www.csie.ncku.edu.tw/gallery/2007/slides/22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srlab@csie.ncku.edu.t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829036" y="1999577"/>
            <a:ext cx="7485926" cy="194116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1490133" y="5147733"/>
            <a:ext cx="6163733" cy="67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Garamond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Programming Assignment 3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Deadline</a:t>
            </a:r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cxnSp>
        <p:nvCxnSpPr>
          <p:cNvPr id="227" name="Google Shape;227;p9"/>
          <p:cNvCxnSpPr/>
          <p:nvPr/>
        </p:nvCxnSpPr>
        <p:spPr>
          <a:xfrm>
            <a:off x="899592" y="2600888"/>
            <a:ext cx="7128792" cy="0"/>
          </a:xfrm>
          <a:prstGeom prst="straightConnector1">
            <a:avLst/>
          </a:prstGeom>
          <a:solidFill>
            <a:schemeClr val="accent1"/>
          </a:solidFill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9"/>
          <p:cNvSpPr/>
          <p:nvPr/>
        </p:nvSpPr>
        <p:spPr>
          <a:xfrm>
            <a:off x="1259632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331632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4283968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4355968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5580112" y="2492896"/>
            <a:ext cx="216000" cy="216000"/>
          </a:xfrm>
          <a:prstGeom prst="flowChartConnector">
            <a:avLst/>
          </a:pr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5652112" y="2564896"/>
            <a:ext cx="72000" cy="72000"/>
          </a:xfrm>
          <a:prstGeom prst="flowChartConnector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539552" y="4471477"/>
            <a:ext cx="17650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5/11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lang="en-US" sz="2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Hw3 release</a:t>
            </a:r>
            <a:endParaRPr sz="20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3841868" y="4471477"/>
            <a:ext cx="117051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6/7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rPr lang="en-US" sz="1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23:59</a:t>
            </a:r>
            <a:b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2000" b="1" dirty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Deadline</a:t>
            </a:r>
            <a:endParaRPr sz="2400" b="1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5352906" y="4471477"/>
            <a:ext cx="84860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6/14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</a:pPr>
            <a:r>
              <a:rPr lang="en-US" sz="16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23:59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9"/>
          <p:cNvCxnSpPr/>
          <p:nvPr/>
        </p:nvCxnSpPr>
        <p:spPr>
          <a:xfrm>
            <a:off x="1367632" y="2780928"/>
            <a:ext cx="0" cy="158417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9"/>
          <p:cNvCxnSpPr/>
          <p:nvPr/>
        </p:nvCxnSpPr>
        <p:spPr>
          <a:xfrm>
            <a:off x="4401981" y="2780928"/>
            <a:ext cx="0" cy="158417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9"/>
          <p:cNvCxnSpPr/>
          <p:nvPr/>
        </p:nvCxnSpPr>
        <p:spPr>
          <a:xfrm>
            <a:off x="5706712" y="2767280"/>
            <a:ext cx="0" cy="1584176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" name="Google Shape;240;p9"/>
          <p:cNvCxnSpPr/>
          <p:nvPr/>
        </p:nvCxnSpPr>
        <p:spPr>
          <a:xfrm>
            <a:off x="5868144" y="2600888"/>
            <a:ext cx="1944216" cy="0"/>
          </a:xfrm>
          <a:prstGeom prst="straightConnector1">
            <a:avLst/>
          </a:prstGeom>
          <a:solidFill>
            <a:schemeClr val="accent1"/>
          </a:solidFill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9"/>
          <p:cNvSpPr txBox="1"/>
          <p:nvPr/>
        </p:nvSpPr>
        <p:spPr>
          <a:xfrm>
            <a:off x="4283968" y="1793880"/>
            <a:ext cx="12646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Postpone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aramond"/>
              <a:buNone/>
            </a:pPr>
            <a:r>
              <a:rPr lang="en-US" sz="2000"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rPr>
              <a:t>30% off</a:t>
            </a:r>
            <a:endParaRPr sz="2000" b="1">
              <a:solidFill>
                <a:srgbClr val="C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5997812" y="1804120"/>
            <a:ext cx="12646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Scoreless</a:t>
            </a: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Mail TAs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10"/>
          <p:cNvSpPr txBox="1">
            <a:spLocks noGrp="1"/>
          </p:cNvSpPr>
          <p:nvPr>
            <p:ph type="body" idx="1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Send mail to </a:t>
            </a:r>
            <a:r>
              <a:rPr lang="en-US" u="sng" dirty="0">
                <a:solidFill>
                  <a:schemeClr val="hlink"/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  <a:hlinkClick r:id="rId3"/>
              </a:rPr>
              <a:t>asrlab@csie.ncku.edu.tw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, not any TA’s mail!!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Email subject starts with “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[Comp2023]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”</a:t>
            </a: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Thoroughly read document before asking questions.</a:t>
            </a: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10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>
            <a:spLocks noGrp="1"/>
          </p:cNvSpPr>
          <p:nvPr>
            <p:ph type="title"/>
          </p:nvPr>
        </p:nvSpPr>
        <p:spPr>
          <a:xfrm>
            <a:off x="685800" y="3001432"/>
            <a:ext cx="7772400" cy="855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?</a:t>
            </a:r>
            <a:endParaRPr dirty="0"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894576-9F5C-299C-53A5-34F451606E57}"/>
              </a:ext>
            </a:extLst>
          </p:cNvPr>
          <p:cNvSpPr txBox="1"/>
          <p:nvPr/>
        </p:nvSpPr>
        <p:spPr>
          <a:xfrm>
            <a:off x="909483" y="1768128"/>
            <a:ext cx="7325033" cy="380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Introduction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Homework file structure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Test your answer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Score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Submission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540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8042F-8DFF-4CA6-95FC-DD7061E61ED2}"/>
              </a:ext>
            </a:extLst>
          </p:cNvPr>
          <p:cNvSpPr txBox="1"/>
          <p:nvPr/>
        </p:nvSpPr>
        <p:spPr>
          <a:xfrm>
            <a:off x="766618" y="2313472"/>
            <a:ext cx="761076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Implement cache replacement policy.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The goal is to find lowest cache miss rate.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You need to study spike cache simulator source code and modify it.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At least three policy(FIFO, LRU, LFU) you need to implement. 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800" dirty="0"/>
              <a:t>Bonus: you can implement your own arbitrary policy.</a:t>
            </a:r>
          </a:p>
        </p:txBody>
      </p:sp>
    </p:spTree>
    <p:extLst>
      <p:ext uri="{BB962C8B-B14F-4D97-AF65-F5344CB8AC3E}">
        <p14:creationId xmlns:p14="http://schemas.microsoft.com/office/powerpoint/2010/main" val="105562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015A91-2B6C-47B2-94FA-973AFE5F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42" y="1698266"/>
            <a:ext cx="5953953" cy="50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2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7152D8-BB6B-4849-B954-952DBF06E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2" b="1531"/>
          <a:stretch/>
        </p:blipFill>
        <p:spPr>
          <a:xfrm>
            <a:off x="1771421" y="1768128"/>
            <a:ext cx="5487166" cy="456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7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file structure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3F8CD97-8626-3D4E-370F-1C41141CFF02}"/>
              </a:ext>
            </a:extLst>
          </p:cNvPr>
          <p:cNvSpPr txBox="1"/>
          <p:nvPr/>
        </p:nvSpPr>
        <p:spPr>
          <a:xfrm>
            <a:off x="3932943" y="1883084"/>
            <a:ext cx="4608946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benchmark: test data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config.conf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cache configuration with policy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XXX_cachesim.h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cache simulator header file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XXX_cachesim.cc: cache simulator source code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to build and test program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Test.py: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autotest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2556FD-1C4A-4279-A889-F69DA8A3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9" y="1679786"/>
            <a:ext cx="3191543" cy="48464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28179EA-D61E-4B0B-BDEF-1DDB25CD4526}"/>
              </a:ext>
            </a:extLst>
          </p:cNvPr>
          <p:cNvSpPr txBox="1"/>
          <p:nvPr/>
        </p:nvSpPr>
        <p:spPr>
          <a:xfrm>
            <a:off x="4051815" y="4642925"/>
            <a:ext cx="4608946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XXX_cachesim.h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XXX_cachesim.cc to implement cache replace policy.</a:t>
            </a:r>
          </a:p>
        </p:txBody>
      </p:sp>
    </p:spTree>
    <p:extLst>
      <p:ext uri="{BB962C8B-B14F-4D97-AF65-F5344CB8AC3E}">
        <p14:creationId xmlns:p14="http://schemas.microsoft.com/office/powerpoint/2010/main" val="3385410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answer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C0775D2-A989-E900-026F-637583CE21E8}"/>
              </a:ext>
            </a:extLst>
          </p:cNvPr>
          <p:cNvSpPr txBox="1"/>
          <p:nvPr/>
        </p:nvSpPr>
        <p:spPr>
          <a:xfrm>
            <a:off x="551130" y="4074855"/>
            <a:ext cx="82088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origin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spike according to policy, origin can be changed to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lfu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self</a:t>
            </a:r>
          </a:p>
          <a:p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test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run benchmark and get your miss rate</a:t>
            </a:r>
          </a:p>
          <a:p>
            <a:endParaRPr lang="en-US" altLang="zh-TW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make score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Rebuild spike and auto run benchmark and get your miss rate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07DA66-5E07-4197-92B9-67A830C66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214"/>
          <a:stretch/>
        </p:blipFill>
        <p:spPr>
          <a:xfrm>
            <a:off x="551130" y="2013728"/>
            <a:ext cx="2869225" cy="18155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6EA205B-FB5F-44A5-ACB8-3724F3F64430}"/>
              </a:ext>
            </a:extLst>
          </p:cNvPr>
          <p:cNvSpPr txBox="1"/>
          <p:nvPr/>
        </p:nvSpPr>
        <p:spPr>
          <a:xfrm>
            <a:off x="3698603" y="1768128"/>
            <a:ext cx="5212729" cy="219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config.conf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before you test your program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Set: cache set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Way: cache way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cache </a:t>
            </a:r>
            <a:r>
              <a:rPr lang="en-US" altLang="zh-TW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blocksize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Policy: can change to origin,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lru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lfu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self</a:t>
            </a:r>
          </a:p>
        </p:txBody>
      </p:sp>
    </p:spTree>
    <p:extLst>
      <p:ext uri="{BB962C8B-B14F-4D97-AF65-F5344CB8AC3E}">
        <p14:creationId xmlns:p14="http://schemas.microsoft.com/office/powerpoint/2010/main" val="1985731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77176" y="6629400"/>
            <a:ext cx="468312" cy="228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0243F0A-8261-4AF8-8614-805D749CE416}"/>
              </a:ext>
            </a:extLst>
          </p:cNvPr>
          <p:cNvSpPr txBox="1"/>
          <p:nvPr/>
        </p:nvSpPr>
        <p:spPr>
          <a:xfrm>
            <a:off x="483239" y="2007329"/>
            <a:ext cx="7488936" cy="14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miss rate: 40%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80%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document to get detail information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640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B06FB-2697-9B5E-C119-E202D510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08528A-DFAE-BF58-7F91-114DA1FA5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Google Shape;214;p8">
            <a:extLst>
              <a:ext uri="{FF2B5EF4-FFF2-40B4-BE49-F238E27FC236}">
                <a16:creationId xmlns:a16="http://schemas.microsoft.com/office/drawing/2014/main" id="{501A0D2D-9993-E78F-A843-B4093FCA5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9248" y="2175654"/>
            <a:ext cx="8291513" cy="272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config.conf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 should set to best policy and cache setting.</a:t>
            </a: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Upload your homework to Moodle.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266700" lvl="0" indent="-266700" algn="l" rtl="0">
              <a:lnSpc>
                <a:spcPct val="75000"/>
              </a:lnSpc>
              <a:spcBef>
                <a:spcPts val="117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The expected arrangement of your codes: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571500" lvl="1" indent="-2286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  <a:sym typeface="Overlock"/>
              </a:rPr>
              <a:t>.zip</a:t>
            </a: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 types of compression are allowed.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571500" lvl="1" indent="-2286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The directory should be organized as shown in document.</a:t>
            </a:r>
            <a:endParaRPr dirty="0">
              <a:latin typeface="Times New Roman" panose="02020603050405020304" pitchFamily="18" charset="0"/>
              <a:ea typeface="Linux Libertine" panose="02000503000000000000" pitchFamily="2" charset="0"/>
              <a:cs typeface="Times New Roman" panose="02020603050405020304" pitchFamily="18" charset="0"/>
            </a:endParaRPr>
          </a:p>
          <a:p>
            <a:pPr marL="571500" lvl="1" indent="-2286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</a:pPr>
            <a:r>
              <a:rPr lang="en-US" dirty="0">
                <a:latin typeface="Times New Roman" panose="02020603050405020304" pitchFamily="18" charset="0"/>
                <a:ea typeface="Linux Libertine" panose="02000503000000000000" pitchFamily="2" charset="0"/>
                <a:cs typeface="Times New Roman" panose="02020603050405020304" pitchFamily="18" charset="0"/>
              </a:rPr>
              <a:t>You will lose 10pt if your programs were uploaded in incorrect format!!!</a:t>
            </a:r>
          </a:p>
        </p:txBody>
      </p:sp>
    </p:spTree>
    <p:extLst>
      <p:ext uri="{BB962C8B-B14F-4D97-AF65-F5344CB8AC3E}">
        <p14:creationId xmlns:p14="http://schemas.microsoft.com/office/powerpoint/2010/main" val="39209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362</Words>
  <Application>Microsoft Office PowerPoint</Application>
  <PresentationFormat>如螢幕大小 (4:3)</PresentationFormat>
  <Paragraphs>77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Book Antiqua</vt:lpstr>
      <vt:lpstr>Garamond</vt:lpstr>
      <vt:lpstr>Microsoft JhengHei</vt:lpstr>
      <vt:lpstr>Overlock</vt:lpstr>
      <vt:lpstr>Arial</vt:lpstr>
      <vt:lpstr>Calibri</vt:lpstr>
      <vt:lpstr>Linux Libertine</vt:lpstr>
      <vt:lpstr>Merriweather</vt:lpstr>
      <vt:lpstr>Times New Roman</vt:lpstr>
      <vt:lpstr>Yuan-Hao Chang's Template</vt:lpstr>
      <vt:lpstr>Computer Organization</vt:lpstr>
      <vt:lpstr>Outline</vt:lpstr>
      <vt:lpstr>Introduction</vt:lpstr>
      <vt:lpstr>Introduction</vt:lpstr>
      <vt:lpstr>Introduction</vt:lpstr>
      <vt:lpstr>Homework file structure</vt:lpstr>
      <vt:lpstr>Test your answer</vt:lpstr>
      <vt:lpstr>Score</vt:lpstr>
      <vt:lpstr>Submission</vt:lpstr>
      <vt:lpstr>Deadline</vt:lpstr>
      <vt:lpstr>How to Mail TAs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</dc:title>
  <dc:creator>黃柏瑄</dc:creator>
  <cp:lastModifiedBy>USER</cp:lastModifiedBy>
  <cp:revision>68</cp:revision>
  <dcterms:created xsi:type="dcterms:W3CDTF">2020-02-19T01:46:23Z</dcterms:created>
  <dcterms:modified xsi:type="dcterms:W3CDTF">2023-05-11T01:59:46Z</dcterms:modified>
</cp:coreProperties>
</file>