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6" r:id="rId3"/>
    <p:sldId id="278" r:id="rId4"/>
    <p:sldId id="282" r:id="rId5"/>
    <p:sldId id="288" r:id="rId6"/>
    <p:sldId id="289" r:id="rId7"/>
    <p:sldId id="290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C30DC89F-3F4E-469D-97FC-4AFC5C59CE8D}">
          <p14:sldIdLst>
            <p14:sldId id="257"/>
            <p14:sldId id="266"/>
            <p14:sldId id="278"/>
            <p14:sldId id="282"/>
            <p14:sldId id="288"/>
            <p14:sldId id="289"/>
            <p14:sldId id="290"/>
          </p14:sldIdLst>
        </p14:section>
        <p14:section name="Github" id="{A9F594E8-1B39-4F1B-A244-39FCA4F39D08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51" y="62"/>
      </p:cViewPr>
      <p:guideLst>
        <p:guide pos="3840"/>
        <p:guide orient="horz" pos="2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huseyin-ceyla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syncyln/BankTempl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>Innova - patika java spring bootcamp </a:t>
            </a:r>
            <a:r>
              <a:rPr lang="tr-TR" smtClean="0"/>
              <a:t>Final Project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Hüseyin ceylan (</a:t>
            </a:r>
            <a:r>
              <a:rPr lang="tr-TR" dirty="0" smtClean="0">
                <a:hlinkClick r:id="rId2"/>
              </a:rPr>
              <a:t>Linkedin</a:t>
            </a:r>
            <a:r>
              <a:rPr lang="tr-TR" dirty="0" smtClean="0"/>
              <a:t>)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64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PROJENİN AMACI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Kullanıcıdan kimlik numarası, ad-soyad, aylık gelir ve telefon bilgileri </a:t>
            </a:r>
            <a:r>
              <a:rPr lang="tr-TR" dirty="0" smtClean="0"/>
              <a:t>alınır. Daha sonrasında kimlik numarası kullanılarak ilgili </a:t>
            </a:r>
            <a:r>
              <a:rPr lang="tr-TR" dirty="0"/>
              <a:t>kişiye ait kredi skoru </a:t>
            </a:r>
            <a:r>
              <a:rPr lang="tr-TR" dirty="0" smtClean="0"/>
              <a:t>ve belirlenmiş kurallar çerçevesinde kredi </a:t>
            </a:r>
            <a:r>
              <a:rPr lang="tr-TR" dirty="0"/>
              <a:t>sonucu </a:t>
            </a:r>
            <a:r>
              <a:rPr lang="tr-TR" dirty="0" smtClean="0"/>
              <a:t>gösterilir.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19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46" y="2005599"/>
            <a:ext cx="9910685" cy="466354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93075" y="313509"/>
            <a:ext cx="10785647" cy="1692090"/>
          </a:xfrm>
          <a:prstGeom prst="round2DiagRect">
            <a:avLst>
              <a:gd name="adj1" fmla="val 4860"/>
              <a:gd name="adj2" fmla="val 0"/>
            </a:avLst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/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marL="0" indent="0">
              <a:buNone/>
            </a:pPr>
            <a:r>
              <a:rPr lang="tr-TR" dirty="0"/>
              <a:t>Uygulamanın ana sayfasında, kullanıcının seçebileceği iki seçenek bulunmaktadır. </a:t>
            </a:r>
          </a:p>
          <a:p>
            <a:pPr marL="0" indent="0">
              <a:buNone/>
            </a:pPr>
            <a:r>
              <a:rPr lang="tr-TR" dirty="0" smtClean="0"/>
              <a:t>   1</a:t>
            </a:r>
            <a:r>
              <a:rPr lang="tr-TR" dirty="0"/>
              <a:t>) Kullanıcı kredi başvurusunda bulunmak için ilk seçeneği seçer. </a:t>
            </a:r>
          </a:p>
          <a:p>
            <a:pPr marL="0" indent="0">
              <a:buNone/>
            </a:pPr>
            <a:r>
              <a:rPr lang="tr-TR" dirty="0" smtClean="0"/>
              <a:t>   2</a:t>
            </a:r>
            <a:r>
              <a:rPr lang="tr-TR" dirty="0"/>
              <a:t>) Kredi sonucunu öğrenmek, başvurusunu güncellemek veya silmek için ikinci seçeneği seçer</a:t>
            </a:r>
          </a:p>
        </p:txBody>
      </p:sp>
    </p:spTree>
    <p:extLst>
      <p:ext uri="{BB962C8B-B14F-4D97-AF65-F5344CB8AC3E}">
        <p14:creationId xmlns:p14="http://schemas.microsoft.com/office/powerpoint/2010/main" val="10055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193075" y="313509"/>
            <a:ext cx="10785647" cy="1471748"/>
          </a:xfrm>
          <a:prstGeom prst="round2DiagRect">
            <a:avLst>
              <a:gd name="adj1" fmla="val 4860"/>
              <a:gd name="adj2" fmla="val 0"/>
            </a:avLst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/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marL="0" indent="0">
              <a:buNone/>
            </a:pPr>
            <a:r>
              <a:rPr lang="tr-TR" dirty="0" smtClean="0"/>
              <a:t>1) Kredi başvurusu yapılırken, kullanıcıdan 11 haneli TC Kimlik numarası, ad, soyad, telefon numarası ve aylık gelir bilgisi alınır. Alınan bilgiler uygun değilse kredi başvurusunda bulunulamaz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24" y="1892408"/>
            <a:ext cx="9465927" cy="47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46" y="1611085"/>
            <a:ext cx="9554850" cy="485867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93075" y="313509"/>
            <a:ext cx="10785647" cy="1471748"/>
          </a:xfrm>
          <a:prstGeom prst="round2DiagRect">
            <a:avLst>
              <a:gd name="adj1" fmla="val 4860"/>
              <a:gd name="adj2" fmla="val 0"/>
            </a:avLst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/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marL="0" indent="0">
              <a:buNone/>
            </a:pPr>
            <a:r>
              <a:rPr lang="tr-TR" dirty="0" smtClean="0"/>
              <a:t>Kredi başvurusu yapıldıktan sonra kullanıcı kaydı oluşturulur ve kullanıcıya kredi durumu gösterilir.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255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25" y="1480456"/>
            <a:ext cx="10029487" cy="50960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93075" y="313509"/>
            <a:ext cx="10785647" cy="1471748"/>
          </a:xfrm>
          <a:prstGeom prst="round2DiagRect">
            <a:avLst>
              <a:gd name="adj1" fmla="val 4860"/>
              <a:gd name="adj2" fmla="val 0"/>
            </a:avLst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/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marL="0" indent="0">
              <a:buNone/>
            </a:pPr>
            <a:r>
              <a:rPr lang="tr-TR" dirty="0"/>
              <a:t>2</a:t>
            </a:r>
            <a:r>
              <a:rPr lang="tr-TR" dirty="0" smtClean="0"/>
              <a:t>) Kredi başvurunu güncelle seçeneği seçildiğinde, kullanıcıdan TC Kimlik bilgisi istenir. Bu aşamada kullanıcı kaydını silebilir veya güncelleyebilir.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2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1439774"/>
            <a:ext cx="9544595" cy="527033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75360" y="461555"/>
            <a:ext cx="10785647" cy="1471748"/>
          </a:xfrm>
          <a:prstGeom prst="round2DiagRect">
            <a:avLst>
              <a:gd name="adj1" fmla="val 4860"/>
              <a:gd name="adj2" fmla="val 0"/>
            </a:avLst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/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marL="0" indent="0">
              <a:buNone/>
            </a:pPr>
            <a:r>
              <a:rPr lang="tr-TR" dirty="0" smtClean="0"/>
              <a:t>Güncelleme işlemi yapıldığında kredi skoru tekrar hesaplanır ve kullanıcıya kredi sonucu gösterilir.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74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Github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763679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github.com/hsyncyln/BankTemplate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64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4053</TotalTime>
  <Words>167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Innova - patika java spring bootcamp Final Project</vt:lpstr>
      <vt:lpstr>PROJENİN AMACI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 - patika java spring bootcamp – HAFTA 3</dc:title>
  <dc:creator>Huseyin CEYLAN (BilgeAdam)</dc:creator>
  <cp:lastModifiedBy>Huseyin CEYLAN (BilgeAdam)</cp:lastModifiedBy>
  <cp:revision>55</cp:revision>
  <dcterms:created xsi:type="dcterms:W3CDTF">2022-01-27T16:34:00Z</dcterms:created>
  <dcterms:modified xsi:type="dcterms:W3CDTF">2022-03-02T20:19:50Z</dcterms:modified>
</cp:coreProperties>
</file>