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8" d="100"/>
          <a:sy n="88" d="100"/>
        </p:scale>
        <p:origin x="9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F4A4-3443-4120-B572-B08301B98ACC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90B6-C97E-4DB6-8630-81576DBA3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1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F4A4-3443-4120-B572-B08301B98ACC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90B6-C97E-4DB6-8630-81576DBA3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1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F4A4-3443-4120-B572-B08301B98ACC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90B6-C97E-4DB6-8630-81576DBA3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29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F4A4-3443-4120-B572-B08301B98ACC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90B6-C97E-4DB6-8630-81576DBA3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8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F4A4-3443-4120-B572-B08301B98ACC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90B6-C97E-4DB6-8630-81576DBA3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63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F4A4-3443-4120-B572-B08301B98ACC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90B6-C97E-4DB6-8630-81576DBA3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37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F4A4-3443-4120-B572-B08301B98ACC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90B6-C97E-4DB6-8630-81576DBA3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32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F4A4-3443-4120-B572-B08301B98ACC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90B6-C97E-4DB6-8630-81576DBA3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71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F4A4-3443-4120-B572-B08301B98ACC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90B6-C97E-4DB6-8630-81576DBA3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9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F4A4-3443-4120-B572-B08301B98ACC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1E990B6-C97E-4DB6-8630-81576DBA3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0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F4A4-3443-4120-B572-B08301B98ACC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90B6-C97E-4DB6-8630-81576DBA3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8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495" y="158930"/>
            <a:ext cx="4472351" cy="2296887"/>
          </a:xfrm>
          <a:ln w="57150">
            <a:noFill/>
          </a:ln>
        </p:spPr>
        <p:txBody>
          <a:bodyPr tIns="9144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511175" indent="-285750">
              <a:defRPr sz="1600"/>
            </a:lvl2pPr>
            <a:lvl3pPr marL="739775" indent="-285750">
              <a:tabLst>
                <a:tab pos="739775" algn="l"/>
              </a:tabLst>
              <a:defRPr sz="1400"/>
            </a:lvl3pPr>
            <a:lvl4pPr marL="968375" indent="-285750">
              <a:defRPr sz="1200"/>
            </a:lvl4pPr>
            <a:lvl5pPr marL="1196975" indent="-285750"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61610" y="4624251"/>
            <a:ext cx="4536165" cy="205522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-231775">
              <a:defRPr sz="1600"/>
            </a:lvl2pPr>
            <a:lvl3pPr marL="685800" indent="-231775">
              <a:defRPr sz="1400"/>
            </a:lvl3pPr>
            <a:lvl4pPr marL="914400" indent="-225425">
              <a:defRPr sz="1200"/>
            </a:lvl4pPr>
            <a:lvl5pPr marL="1143000" indent="-225425"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What he/she is looking for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8164286" y="2026923"/>
            <a:ext cx="3843833" cy="246888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-231775">
              <a:defRPr sz="1600"/>
            </a:lvl2pPr>
            <a:lvl3pPr marL="685800" indent="-231775">
              <a:defRPr sz="1400"/>
            </a:lvl3pPr>
            <a:lvl4pPr marL="914400" indent="-225425">
              <a:defRPr sz="1200"/>
            </a:lvl4pPr>
            <a:lvl5pPr marL="1143000" indent="-225425"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A day in the life…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614057" y="141514"/>
            <a:ext cx="4310743" cy="17416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6370892" y="4600295"/>
            <a:ext cx="4310743" cy="17416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8170068" y="2026923"/>
            <a:ext cx="3621914" cy="0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/>
          <p:cNvSpPr>
            <a:spLocks noGrp="1"/>
          </p:cNvSpPr>
          <p:nvPr>
            <p:ph type="body" sz="quarter" idx="14"/>
          </p:nvPr>
        </p:nvSpPr>
        <p:spPr>
          <a:xfrm>
            <a:off x="8164513" y="2027238"/>
            <a:ext cx="3843337" cy="2468562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9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F4A4-3443-4120-B572-B08301B98ACC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90B6-C97E-4DB6-8630-81576DBA3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8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F4A4-3443-4120-B572-B08301B98ACC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90B6-C97E-4DB6-8630-81576DBA3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6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F4A4-3443-4120-B572-B08301B98ACC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90B6-C97E-4DB6-8630-81576DBA3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F4A4-3443-4120-B572-B08301B98ACC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90B6-C97E-4DB6-8630-81576DBA3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8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F4A4-3443-4120-B572-B08301B98ACC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90B6-C97E-4DB6-8630-81576DBA3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3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E8F4A4-3443-4120-B572-B08301B98ACC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E990B6-C97E-4DB6-8630-81576DBA3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714" y="2812596"/>
            <a:ext cx="4473222" cy="3623310"/>
          </a:xfrm>
          <a:prstGeom prst="ellipse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</a:p>
          <a:p>
            <a:pPr marL="5143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29 years old</a:t>
            </a:r>
          </a:p>
          <a:p>
            <a:pPr marL="5143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Fulltime employee of auto repair company</a:t>
            </a:r>
          </a:p>
          <a:p>
            <a:pPr marL="5143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Live in CA, USA</a:t>
            </a:r>
          </a:p>
          <a:p>
            <a:pPr marL="5143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Married</a:t>
            </a:r>
          </a:p>
          <a:p>
            <a:pPr marL="5143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3 children</a:t>
            </a:r>
          </a:p>
          <a:p>
            <a:pPr marL="5143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2 dogs</a:t>
            </a:r>
            <a:endParaRPr lang="en-US" sz="14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What you are looking for</a:t>
            </a:r>
          </a:p>
          <a:p>
            <a:pPr marL="5143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A park that has hiking paths with varying degrees of difficulty to allow for family outings or just advanced hikers.</a:t>
            </a:r>
          </a:p>
          <a:p>
            <a:pPr marL="5143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Ability to bring dogs out on the trails</a:t>
            </a:r>
          </a:p>
          <a:p>
            <a:pPr marL="5143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Trails to be well marked</a:t>
            </a:r>
          </a:p>
          <a:p>
            <a:pPr marL="5143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Places to stop and eat, take a break, etc (family friendly)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8637" y="2046509"/>
            <a:ext cx="3884025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A day in the life…</a:t>
            </a:r>
          </a:p>
          <a:p>
            <a:pPr marL="461963" indent="-227013">
              <a:buSzPct val="145000"/>
              <a:buFont typeface="Arial" panose="020B0604020202020204" pitchFamily="34" charset="0"/>
              <a:buChar char="•"/>
            </a:pPr>
            <a:r>
              <a:rPr lang="en-US" sz="1400" dirty="0" smtClean="0"/>
              <a:t>Works out daily, either at the gym or running</a:t>
            </a:r>
          </a:p>
          <a:p>
            <a:pPr marL="461963" indent="-227013">
              <a:buSzPct val="145000"/>
              <a:buFont typeface="Arial" panose="020B0604020202020204" pitchFamily="34" charset="0"/>
              <a:buChar char="•"/>
            </a:pPr>
            <a:r>
              <a:rPr lang="en-US" sz="1400" dirty="0" smtClean="0"/>
              <a:t>Enjoy running with the dogs</a:t>
            </a:r>
          </a:p>
          <a:p>
            <a:pPr marL="461963" indent="-227013">
              <a:buSzPct val="145000"/>
              <a:buFont typeface="Arial" panose="020B0604020202020204" pitchFamily="34" charset="0"/>
              <a:buChar char="•"/>
            </a:pPr>
            <a:r>
              <a:rPr lang="en-US" sz="1400" dirty="0" smtClean="0"/>
              <a:t>Active person that spends a lot of free time doing activities with the family</a:t>
            </a:r>
          </a:p>
          <a:p>
            <a:pPr marL="461963" indent="-227013">
              <a:buSzPct val="145000"/>
              <a:buFont typeface="Arial" panose="020B0604020202020204" pitchFamily="34" charset="0"/>
              <a:buChar char="•"/>
            </a:pPr>
            <a:r>
              <a:rPr lang="en-US" sz="1400" dirty="0" smtClean="0"/>
              <a:t>Work at auto repair 5 days a week from 8 – 5</a:t>
            </a:r>
          </a:p>
          <a:p>
            <a:pPr marL="461963" indent="-227013">
              <a:buSzPct val="145000"/>
              <a:buFont typeface="Arial" panose="020B0604020202020204" pitchFamily="34" charset="0"/>
              <a:buChar char="•"/>
            </a:pPr>
            <a:r>
              <a:rPr lang="en-US" sz="1400" dirty="0" smtClean="0"/>
              <a:t>Spontaneous</a:t>
            </a:r>
          </a:p>
          <a:p>
            <a:pPr marL="461963" indent="-227013">
              <a:buSzPct val="145000"/>
              <a:buFont typeface="Arial" panose="020B0604020202020204" pitchFamily="34" charset="0"/>
              <a:buChar char="•"/>
            </a:pPr>
            <a:r>
              <a:rPr lang="en-US" sz="1400" dirty="0" smtClean="0"/>
              <a:t>Has date night with his wife every Friday</a:t>
            </a:r>
          </a:p>
          <a:p>
            <a:pPr marL="461963" indent="-227013">
              <a:buSzPct val="145000"/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764974" y="5987143"/>
            <a:ext cx="1371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PERSON</a:t>
            </a:r>
            <a:endParaRPr lang="en-US" sz="24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545771" y="2708360"/>
            <a:ext cx="4524100" cy="3971113"/>
            <a:chOff x="2098766" y="2830286"/>
            <a:chExt cx="4397828" cy="3914501"/>
          </a:xfrm>
        </p:grpSpPr>
        <p:sp>
          <p:nvSpPr>
            <p:cNvPr id="17" name="Oval 16"/>
            <p:cNvSpPr/>
            <p:nvPr userDrawn="1"/>
          </p:nvSpPr>
          <p:spPr>
            <a:xfrm>
              <a:off x="2098766" y="2830286"/>
              <a:ext cx="4397828" cy="3849187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 userDrawn="1"/>
          </p:nvSpPr>
          <p:spPr>
            <a:xfrm rot="2573340">
              <a:off x="2098766" y="2895600"/>
              <a:ext cx="4397828" cy="3849187"/>
            </a:xfrm>
            <a:prstGeom prst="ellipse">
              <a:avLst/>
            </a:prstGeom>
            <a:noFill/>
            <a:ln w="762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479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771" y="2680532"/>
            <a:ext cx="4524099" cy="3998941"/>
          </a:xfrm>
          <a:prstGeom prst="ellipse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</a:p>
          <a:p>
            <a:pPr marL="5143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20 years old</a:t>
            </a:r>
          </a:p>
          <a:p>
            <a:pPr marL="5143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Active Duty US Army soldier</a:t>
            </a:r>
          </a:p>
          <a:p>
            <a:pPr marL="5143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Stationed in Kuwait</a:t>
            </a:r>
          </a:p>
          <a:p>
            <a:pPr marL="5143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Live in Ohio, USA</a:t>
            </a:r>
          </a:p>
          <a:p>
            <a:pPr marL="5143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Single</a:t>
            </a:r>
            <a:endParaRPr lang="en-US" sz="14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What you are looking for</a:t>
            </a:r>
          </a:p>
          <a:p>
            <a:pPr marL="5143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Difficult, challenging trails.</a:t>
            </a:r>
          </a:p>
          <a:p>
            <a:pPr marL="5143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Trails should be well marked.</a:t>
            </a:r>
          </a:p>
          <a:p>
            <a:pPr marL="5143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Parks that also include mountain climbing</a:t>
            </a:r>
          </a:p>
          <a:p>
            <a:pPr marL="5143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Parks that provide the option of having a guide or being allowed to go out on your own</a:t>
            </a:r>
          </a:p>
          <a:p>
            <a:pPr marL="5143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Reliable park rangers</a:t>
            </a:r>
          </a:p>
          <a:p>
            <a:pPr marL="5143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Cellular 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8637" y="2046509"/>
            <a:ext cx="388402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A day in the life…</a:t>
            </a:r>
          </a:p>
          <a:p>
            <a:pPr marL="461963" indent="-227013">
              <a:buSzPct val="145000"/>
              <a:buFont typeface="Arial" panose="020B0604020202020204" pitchFamily="34" charset="0"/>
              <a:buChar char="•"/>
            </a:pPr>
            <a:r>
              <a:rPr lang="en-US" sz="1400" dirty="0" smtClean="0"/>
              <a:t>Daily drills</a:t>
            </a:r>
          </a:p>
          <a:p>
            <a:pPr marL="461963" indent="-227013">
              <a:buSzPct val="145000"/>
              <a:buFont typeface="Arial" panose="020B0604020202020204" pitchFamily="34" charset="0"/>
              <a:buChar char="•"/>
            </a:pPr>
            <a:r>
              <a:rPr lang="en-US" sz="1400" dirty="0" smtClean="0"/>
              <a:t>Hanging with my friends</a:t>
            </a:r>
          </a:p>
          <a:p>
            <a:pPr marL="461963" indent="-227013">
              <a:buSzPct val="145000"/>
              <a:buFont typeface="Arial" panose="020B0604020202020204" pitchFamily="34" charset="0"/>
              <a:buChar char="•"/>
            </a:pPr>
            <a:r>
              <a:rPr lang="en-US" sz="1400" dirty="0" smtClean="0"/>
              <a:t>Like things to be neat and orderly</a:t>
            </a:r>
          </a:p>
          <a:p>
            <a:pPr marL="461963" indent="-227013">
              <a:buSzPct val="145000"/>
              <a:buFont typeface="Arial" panose="020B0604020202020204" pitchFamily="34" charset="0"/>
              <a:buChar char="•"/>
            </a:pPr>
            <a:r>
              <a:rPr lang="en-US" sz="1400" dirty="0" smtClean="0"/>
              <a:t>Special training for search and rescue</a:t>
            </a:r>
          </a:p>
          <a:p>
            <a:pPr marL="461963" indent="-227013">
              <a:buSzPct val="145000"/>
              <a:buFont typeface="Arial" panose="020B0604020202020204" pitchFamily="34" charset="0"/>
              <a:buChar char="•"/>
            </a:pPr>
            <a:r>
              <a:rPr lang="en-US" sz="1400" dirty="0" smtClean="0"/>
              <a:t>Watching TV/movies (when we can)</a:t>
            </a:r>
          </a:p>
          <a:p>
            <a:pPr marL="461963" indent="-227013">
              <a:buSzPct val="145000"/>
              <a:buFont typeface="Arial" panose="020B0604020202020204" pitchFamily="34" charset="0"/>
              <a:buChar char="•"/>
            </a:pPr>
            <a:r>
              <a:rPr lang="en-US" sz="1400" dirty="0" smtClean="0"/>
              <a:t>Video chatting w/family &amp; friends (when we can)</a:t>
            </a:r>
          </a:p>
          <a:p>
            <a:pPr marL="461963" indent="-227013">
              <a:buSzPct val="145000"/>
              <a:buFont typeface="Arial" panose="020B0604020202020204" pitchFamily="34" charset="0"/>
              <a:buChar char="•"/>
            </a:pPr>
            <a:r>
              <a:rPr lang="en-US" sz="1400" dirty="0" smtClean="0"/>
              <a:t>Day pass to go into town (when we can)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64974" y="5987143"/>
            <a:ext cx="1371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PERSON</a:t>
            </a:r>
            <a:endParaRPr lang="en-US" sz="24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545771" y="2708360"/>
            <a:ext cx="4524100" cy="3971113"/>
            <a:chOff x="2098766" y="2830286"/>
            <a:chExt cx="4397828" cy="3914501"/>
          </a:xfrm>
        </p:grpSpPr>
        <p:sp>
          <p:nvSpPr>
            <p:cNvPr id="17" name="Oval 16"/>
            <p:cNvSpPr/>
            <p:nvPr userDrawn="1"/>
          </p:nvSpPr>
          <p:spPr>
            <a:xfrm>
              <a:off x="2098766" y="2830286"/>
              <a:ext cx="4397828" cy="3849187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 userDrawn="1"/>
          </p:nvSpPr>
          <p:spPr>
            <a:xfrm rot="2573340">
              <a:off x="2098766" y="2895600"/>
              <a:ext cx="4397828" cy="3849187"/>
            </a:xfrm>
            <a:prstGeom prst="ellipse">
              <a:avLst/>
            </a:prstGeom>
            <a:noFill/>
            <a:ln w="762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8134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sona Template.potx" id="{118C9F4B-2B19-49D4-845A-CE7E35942F91}" vid="{A40504F0-5B34-43D3-9AF7-7008092B42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248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Parallax</vt:lpstr>
      <vt:lpstr>PowerPoint Presentation</vt:lpstr>
      <vt:lpstr>PowerPoint Presentation</vt:lpstr>
    </vt:vector>
  </TitlesOfParts>
  <Company>FCA 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Youmans Heidi (FCA)</dc:creator>
  <cp:lastModifiedBy>Youmans Heidi (FCA)</cp:lastModifiedBy>
  <cp:revision>16</cp:revision>
  <dcterms:created xsi:type="dcterms:W3CDTF">2021-07-02T23:09:24Z</dcterms:created>
  <dcterms:modified xsi:type="dcterms:W3CDTF">2021-07-03T01:18:15Z</dcterms:modified>
</cp:coreProperties>
</file>