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</p:sldIdLst>
  <p:sldSz cy="5143500" cx="9144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823F3-EF81-49D0-BCBC-CA935DA9D793}">
  <a:tblStyle styleId="{822823F3-EF81-49D0-BCBC-CA935DA9D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2" Type="http://schemas.openxmlformats.org/officeDocument/2006/relationships/font" Target="fonts/Corbel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0bab9740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0bab974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700371" y="119198"/>
            <a:ext cx="33543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68575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indent="-336550" lvl="1" marL="9144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11150" lvl="3" marL="18288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indent="-311150" lvl="4" marL="22860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indent="-311150" lvl="5" marL="27432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indent="-311150" lvl="6" marL="32004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indent="-311150" lvl="7" marL="36576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indent="-311150" lvl="8" marL="4114800" rtl="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771208" y="3468188"/>
            <a:ext cx="34023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indent="-336550" lvl="1" marL="9144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11150" lvl="3" marL="18288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indent="-311150" lvl="4" marL="22860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indent="-311150" lvl="5" marL="27432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indent="-311150" lvl="6" marL="32004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indent="-311150" lvl="7" marL="36576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indent="-311150" lvl="8" marL="4114800" rtl="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/>
        </p:txBody>
      </p:sp>
      <p:sp>
        <p:nvSpPr>
          <p:cNvPr id="66" name="Google Shape;66;p14"/>
          <p:cNvSpPr txBox="1"/>
          <p:nvPr>
            <p:ph idx="3" type="body"/>
          </p:nvPr>
        </p:nvSpPr>
        <p:spPr>
          <a:xfrm>
            <a:off x="6123214" y="1520192"/>
            <a:ext cx="28830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indent="-336550" lvl="1" marL="9144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11150" lvl="3" marL="18288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indent="-311150" lvl="4" marL="22860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indent="-311150" lvl="5" marL="27432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indent="-311150" lvl="6" marL="32004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indent="-311150" lvl="7" marL="36576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indent="-311150" lvl="8" marL="4114800" rtl="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2710543" y="106136"/>
            <a:ext cx="3233100" cy="1320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778169" y="3450221"/>
            <a:ext cx="3233100" cy="1320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71" name="Google Shape;71;p1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75" name="Google Shape;75;p15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7" name="Google Shape;77;p15"/>
          <p:cNvSpPr txBox="1"/>
          <p:nvPr>
            <p:ph type="ctrTitle"/>
          </p:nvPr>
        </p:nvSpPr>
        <p:spPr>
          <a:xfrm>
            <a:off x="2196301" y="1035051"/>
            <a:ext cx="64311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386533" y="2997200"/>
            <a:ext cx="5240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spcBef>
                <a:spcPts val="30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999309" y="4412456"/>
            <a:ext cx="32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13233" y="514350"/>
            <a:ext cx="751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213892" y="4400348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929209" y="2000249"/>
            <a:ext cx="66981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929208" y="3583036"/>
            <a:ext cx="669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113233" y="514350"/>
            <a:ext cx="751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329134" y="1993900"/>
            <a:ext cx="3455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3000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700"/>
              <a:buNone/>
              <a:defRPr b="1"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1113233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indent="-336550" lvl="1" marL="9144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11150" lvl="3" marL="18288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indent="-311150" lvl="4" marL="22860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indent="-311150" lvl="5" marL="27432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indent="-311150" lvl="6" marL="32004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indent="-311150" lvl="7" marL="36576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indent="-311150" lvl="8" marL="4114800" rtl="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5160365" y="2000250"/>
            <a:ext cx="3466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3000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700"/>
              <a:buNone/>
              <a:defRPr b="1" sz="1200"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4955975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indent="-336550" lvl="1" marL="9144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11150" lvl="3" marL="18288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indent="-311150" lvl="4" marL="22860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indent="-311150" lvl="5" marL="27432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indent="-311150" lvl="6" marL="32004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indent="-311150" lvl="7" marL="3657600" rtl="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indent="-311150" lvl="8" marL="4114800" rtl="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113233" y="514350"/>
            <a:ext cx="751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113234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946525" y="514349"/>
            <a:ext cx="4680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1500"/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/>
            </a:lvl2pPr>
            <a:lvl3pPr indent="-336550" lvl="2" marL="1371600" rtl="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4pPr>
            <a:lvl5pPr indent="-323850" lvl="4" marL="22860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5pPr>
            <a:lvl6pPr indent="-323850" lvl="5" marL="2743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6pPr>
            <a:lvl7pPr indent="-323850" lvl="6" marL="32004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7pPr>
            <a:lvl8pPr indent="-323850" lvl="7" marL="36576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8pPr>
            <a:lvl9pPr indent="-323850" lvl="8" marL="4114800" rtl="0" algn="l">
              <a:spcBef>
                <a:spcPts val="500"/>
              </a:spcBef>
              <a:spcAft>
                <a:spcPts val="500"/>
              </a:spcAft>
              <a:buSzPts val="1500"/>
              <a:buChar char="•"/>
              <a:defRPr sz="1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1113234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spcBef>
                <a:spcPts val="200"/>
              </a:spcBef>
              <a:spcAft>
                <a:spcPts val="0"/>
              </a:spcAft>
              <a:buSzPts val="1700"/>
              <a:buNone/>
              <a:defRPr sz="12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112043" y="1314449"/>
            <a:ext cx="406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b="0"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5696012" y="685800"/>
            <a:ext cx="2460900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112043" y="2343149"/>
            <a:ext cx="406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113233" y="3549649"/>
            <a:ext cx="751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/>
          <p:nvPr>
            <p:ph idx="2" type="pic"/>
          </p:nvPr>
        </p:nvSpPr>
        <p:spPr>
          <a:xfrm>
            <a:off x="1789509" y="699084"/>
            <a:ext cx="6169500" cy="23739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113233" y="3974702"/>
            <a:ext cx="7514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spcBef>
                <a:spcPts val="200"/>
              </a:spcBef>
              <a:spcAft>
                <a:spcPts val="0"/>
              </a:spcAft>
              <a:buSzPts val="1500"/>
              <a:buNone/>
              <a:defRPr sz="11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113234" y="514350"/>
            <a:ext cx="7514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1656159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827608" y="2571749"/>
            <a:ext cx="639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2000"/>
              <a:buFont typeface="Corbel"/>
              <a:buNone/>
              <a:defRPr sz="14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200"/>
              <a:buFont typeface="Corbel"/>
              <a:buNone/>
              <a:defRPr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000"/>
              <a:buFont typeface="Corbel"/>
              <a:buNone/>
              <a:defRPr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700"/>
              <a:buFont typeface="Corbel"/>
              <a:buNone/>
              <a:defRPr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Font typeface="Corbel"/>
              <a:buNone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113235" y="2481436"/>
            <a:ext cx="7514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113234" y="3583036"/>
            <a:ext cx="7514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1656159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113235" y="2914650"/>
            <a:ext cx="7514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600"/>
              <a:buNone/>
              <a:defRPr b="0" sz="1800" cap="none">
                <a:solidFill>
                  <a:schemeClr val="dk1"/>
                </a:solidFill>
              </a:defRPr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1113234" y="3581400"/>
            <a:ext cx="7514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113235" y="514350"/>
            <a:ext cx="75141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113234" y="2628900"/>
            <a:ext cx="7514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3000"/>
              <a:buNone/>
              <a:defRPr b="0" sz="2100" cap="none">
                <a:solidFill>
                  <a:schemeClr val="dk1"/>
                </a:solidFill>
              </a:defRPr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1113233" y="514350"/>
            <a:ext cx="751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 rot="5400000">
            <a:off x="3698567" y="-585151"/>
            <a:ext cx="2343300" cy="7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 rot="5400000">
            <a:off x="6048918" y="1764900"/>
            <a:ext cx="38289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 rot="5400000">
            <a:off x="2206240" y="-578550"/>
            <a:ext cx="3828900" cy="6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55600" lvl="2" marL="1371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13109" y="0"/>
            <a:ext cx="1827610" cy="5143500"/>
            <a:chOff x="1320800" y="0"/>
            <a:chExt cx="2436813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Google Shape;53;p1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7" name="Google Shape;57;p1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1113233" y="514350"/>
            <a:ext cx="751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937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65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385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385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385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3850" lvl="8" marL="4114800" marR="0" rtl="0" algn="l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929209" y="4412456"/>
            <a:ext cx="53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2187825" y="52594"/>
            <a:ext cx="499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latin typeface="Times New Roman"/>
                <a:ea typeface="Times New Roman"/>
                <a:cs typeface="Times New Roman"/>
                <a:sym typeface="Times New Roman"/>
              </a:rPr>
              <a:t>Style Guide</a:t>
            </a:r>
            <a:endParaRPr b="1"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783575" y="608306"/>
            <a:ext cx="27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Color Breakdowns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986981" y="92527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Primary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1008019" y="1377563"/>
            <a:ext cx="567900" cy="57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1669275" y="1377563"/>
            <a:ext cx="567900" cy="57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2330531" y="1377563"/>
            <a:ext cx="567900" cy="577200"/>
          </a:xfrm>
          <a:prstGeom prst="ellipse">
            <a:avLst/>
          </a:prstGeom>
          <a:solidFill>
            <a:srgbClr val="5757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2991788" y="1377563"/>
            <a:ext cx="567900" cy="57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533431" y="925275"/>
            <a:ext cx="135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Secondary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533431" y="1377563"/>
            <a:ext cx="567900" cy="577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5173650" y="1377563"/>
            <a:ext cx="567900" cy="577200"/>
          </a:xfrm>
          <a:prstGeom prst="ellipse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5813869" y="1377563"/>
            <a:ext cx="567900" cy="577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6454088" y="1377563"/>
            <a:ext cx="567900" cy="5772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7092975" y="1377563"/>
            <a:ext cx="567900" cy="5772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7733194" y="1377563"/>
            <a:ext cx="567900" cy="5772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186494" y="2097375"/>
            <a:ext cx="27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Typography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956381" y="252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{822823F3-EF81-49D0-BCBC-CA935DA9D793}</a:tableStyleId>
              </a:tblPr>
              <a:tblGrid>
                <a:gridCol w="1033850"/>
                <a:gridCol w="2704175"/>
                <a:gridCol w="2373900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43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&amp; Use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New Roman regular is used to communicate information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New Roman regular is used to communicate information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608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Regular or Bold for heads and subheads.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Regular for body copy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Bold or </a:t>
                      </a:r>
                      <a:r>
                        <a:rPr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Italic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emphasis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Regular for heads, subheads and body copy. Bold or</a:t>
                      </a:r>
                      <a:r>
                        <a:rPr i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Italic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emphasis.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Upper- and lowercase or ALL CAPS.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case, NOT title case.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Upper- and lowercase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case, NOT title case.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4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Preferred: Black, light teal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necessary, secondary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Preferred: Black, light teal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necessary, secondary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sp>
        <p:nvSpPr>
          <p:cNvPr id="202" name="Google Shape;202;p31"/>
          <p:cNvSpPr txBox="1"/>
          <p:nvPr/>
        </p:nvSpPr>
        <p:spPr>
          <a:xfrm>
            <a:off x="7165838" y="2097375"/>
            <a:ext cx="17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7183950" y="252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{822823F3-EF81-49D0-BCBC-CA935DA9D793}</a:tableStyleId>
              </a:tblPr>
              <a:tblGrid>
                <a:gridCol w="16453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hiking_niagra_gorge.jpg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1.jpg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2.jpg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3.jpg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4.jpg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