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 varScale="1">
        <p:scale>
          <a:sx n="58" d="100"/>
          <a:sy n="58" d="100"/>
        </p:scale>
        <p:origin x="25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9E8-3579-FA43-9003-2D93503015AB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3E81-5096-D64F-9A57-B6E2AC0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9E8-3579-FA43-9003-2D93503015AB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3E81-5096-D64F-9A57-B6E2AC0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9E8-3579-FA43-9003-2D93503015AB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3E81-5096-D64F-9A57-B6E2AC0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9E8-3579-FA43-9003-2D93503015AB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3E81-5096-D64F-9A57-B6E2AC0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9E8-3579-FA43-9003-2D93503015AB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3E81-5096-D64F-9A57-B6E2AC0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9E8-3579-FA43-9003-2D93503015AB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3E81-5096-D64F-9A57-B6E2AC0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9E8-3579-FA43-9003-2D93503015AB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3E81-5096-D64F-9A57-B6E2AC0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9E8-3579-FA43-9003-2D93503015AB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3E81-5096-D64F-9A57-B6E2AC0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9E8-3579-FA43-9003-2D93503015AB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3E81-5096-D64F-9A57-B6E2AC0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9E8-3579-FA43-9003-2D93503015AB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3E81-5096-D64F-9A57-B6E2AC0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9E8-3579-FA43-9003-2D93503015AB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3E81-5096-D64F-9A57-B6E2AC0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C49E8-3579-FA43-9003-2D93503015AB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C3E81-5096-D64F-9A57-B6E2AC0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07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Hengshuang Zhao</dc:creator>
  <cp:lastModifiedBy>Hengshuang Zhao</cp:lastModifiedBy>
  <cp:revision>1</cp:revision>
  <dcterms:created xsi:type="dcterms:W3CDTF">2024-07-11T16:35:35Z</dcterms:created>
  <dcterms:modified xsi:type="dcterms:W3CDTF">2024-07-11T18:04:05Z</dcterms:modified>
</cp:coreProperties>
</file>