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87fd81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87fd81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188e1c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188e1c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87fd81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87fd81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87fd81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87fd81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87fd81f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87fd81f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87fd81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87fd81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dvAWJ7OVHxQ" TargetMode="External"/><Relationship Id="rId4" Type="http://schemas.openxmlformats.org/officeDocument/2006/relationships/hyperlink" Target="https://discord.gg/pbny2rR5GF" TargetMode="External"/><Relationship Id="rId5" Type="http://schemas.openxmlformats.org/officeDocument/2006/relationships/hyperlink" Target="https://guias.makeitreal.camp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lassroom.makeitreal.camp/" TargetMode="External"/><Relationship Id="rId6" Type="http://schemas.openxmlformats.org/officeDocument/2006/relationships/hyperlink" Target="https://cmder.app/" TargetMode="External"/><Relationship Id="rId7" Type="http://schemas.openxmlformats.org/officeDocument/2006/relationships/hyperlink" Target="https://git-scm.com/" TargetMode="External"/><Relationship Id="rId8" Type="http://schemas.openxmlformats.org/officeDocument/2006/relationships/hyperlink" Target="https://nodejs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00" y="-59925"/>
            <a:ext cx="9235901" cy="52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¡Bienvenidos!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Presentación: </a:t>
            </a:r>
            <a:r>
              <a:rPr lang="es" u="sng">
                <a:solidFill>
                  <a:schemeClr val="hlink"/>
                </a:solidFill>
                <a:hlinkClick r:id="rId3"/>
              </a:rPr>
              <a:t>video bienvenida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Explicación: ¿en qué consiste el curso? Metodología</a:t>
            </a:r>
            <a:r>
              <a:rPr lang="es">
                <a:solidFill>
                  <a:schemeClr val="dk1"/>
                </a:solidFill>
              </a:rPr>
              <a:t>, perfilamiento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Herramientas.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Classroom.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Dinámica de sesiones.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Temáticas.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</a:t>
            </a:r>
            <a:r>
              <a:rPr lang="es" u="sng">
                <a:solidFill>
                  <a:schemeClr val="hlink"/>
                </a:solidFill>
                <a:hlinkClick r:id="rId4"/>
              </a:rPr>
              <a:t>Grupo de apoyo mentoría</a:t>
            </a:r>
            <a:r>
              <a:rPr lang="es">
                <a:solidFill>
                  <a:schemeClr val="dk1"/>
                </a:solidFill>
              </a:rPr>
              <a:t>.                      </a:t>
            </a:r>
            <a:r>
              <a:rPr lang="es" u="sng">
                <a:solidFill>
                  <a:schemeClr val="hlink"/>
                </a:solidFill>
                <a:hlinkClick r:id="rId5"/>
              </a:rPr>
              <a:t>Material de Apoyo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074" y="3629050"/>
            <a:ext cx="7542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3775" y="3629050"/>
            <a:ext cx="529325" cy="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Editor de Código: </a:t>
            </a:r>
            <a:r>
              <a:rPr lang="es" u="sng">
                <a:solidFill>
                  <a:schemeClr val="hlink"/>
                </a:solidFill>
                <a:hlinkClick r:id="rId3"/>
              </a:rPr>
              <a:t>VSCode</a:t>
            </a:r>
            <a:r>
              <a:rPr lang="es" u="sng">
                <a:solidFill>
                  <a:schemeClr val="hlink"/>
                </a:solidFill>
                <a:hlinkClick r:id="rId4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5"/>
              </a:rPr>
              <a:t>Classroom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6"/>
              </a:rPr>
              <a:t>Terminal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7"/>
              </a:rPr>
              <a:t>Git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8"/>
              </a:rPr>
              <a:t>NodeJS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Temáticas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92950"/>
            <a:ext cx="85206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                   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Fundamentos del mundo Web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8" y="948200"/>
            <a:ext cx="1712450" cy="1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50" y="2103725"/>
            <a:ext cx="1093225" cy="10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5624" y="2140686"/>
            <a:ext cx="1019300" cy="1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076125" y="2396975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Git y Github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50" y="3333168"/>
            <a:ext cx="2380174" cy="120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76125" y="3702613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HTML, CSS y JS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1825" y="2489450"/>
            <a:ext cx="2004551" cy="21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recordar…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Resolver los cuestionarios asignados antes de la siguiente sesión, así sabremos que adquieres conocimiento y habilidades.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Resolver la misión asignada para fortalecer los conocimientos y habilidades que has adquirido.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¡Ánimo!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Todo gran viaje comienza con un simple paso…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Un senior es un junior que nunca se rinde.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Confíen en el proceso.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20250" y="3215925"/>
            <a:ext cx="7903500" cy="166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Bienvenido </a:t>
            </a:r>
            <a:r>
              <a:rPr lang="es" sz="1900">
                <a:solidFill>
                  <a:schemeClr val="dk1"/>
                </a:solidFill>
              </a:rPr>
              <a:t>a bordo</a:t>
            </a:r>
            <a:r>
              <a:rPr lang="es" sz="1900"/>
              <a:t> :)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25" y="4420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