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d91a50b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d91a50b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dd9019c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dd9019c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dc45cb6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dc45cb6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db8c008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db8c008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d91a50b8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d91a50b8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dc45cb6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dc45cb6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d91a50b8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d91a50b8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db8c008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db8c008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dc45cb6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dc45cb6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db8c008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db8c008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dd9019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dd9019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dd9019c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dd9019c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d91a50b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d91a50b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500" y="-59925"/>
            <a:ext cx="9235901" cy="529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/>
        </p:nvSpPr>
        <p:spPr>
          <a:xfrm>
            <a:off x="1827700" y="299625"/>
            <a:ext cx="53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Gitflow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701" y="953675"/>
            <a:ext cx="5596451" cy="25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639200" y="3865125"/>
            <a:ext cx="79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Modelo de Git Branching que involucra la utilización de ramas con propósitos específicos.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800" y="184763"/>
            <a:ext cx="4708225" cy="47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375" y="152400"/>
            <a:ext cx="386914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912"/>
            <a:ext cx="9143999" cy="516531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1767750" y="1797750"/>
            <a:ext cx="582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Estamos Trabajando en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la misión 3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" type="subTitle"/>
          </p:nvPr>
        </p:nvSpPr>
        <p:spPr>
          <a:xfrm>
            <a:off x="311700" y="920163"/>
            <a:ext cx="8520600" cy="17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Comandos de git.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Creación de ramas de git.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Creación y clonación de repositorio.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Control de versionamiento.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Notación Markdown.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1827700" y="299625"/>
            <a:ext cx="53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Tener en cuenta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2000075" y="2519425"/>
            <a:ext cx="53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Próximas Temáticas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311700" y="3060063"/>
            <a:ext cx="8520600" cy="17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HTML: etiquetas y estructura.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CSS: manejo de estilos para vistas.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4232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245900" y="2297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Git y Github</a:t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22491" l="7957" r="8632" t="16071"/>
          <a:stretch/>
        </p:blipFill>
        <p:spPr>
          <a:xfrm>
            <a:off x="2579537" y="1188500"/>
            <a:ext cx="4244626" cy="17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986550" y="3245900"/>
            <a:ext cx="717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 </a:t>
            </a:r>
            <a:r>
              <a:rPr lang="es">
                <a:solidFill>
                  <a:schemeClr val="dk1"/>
                </a:solidFill>
              </a:rPr>
              <a:t>Instalación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 Configuración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 Ramas o Branches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 Repositorios: local y remoto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425" y="179775"/>
            <a:ext cx="5605151" cy="47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2676625" y="209725"/>
            <a:ext cx="351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Áreas de Git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975" y="698675"/>
            <a:ext cx="6181846" cy="41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912"/>
            <a:ext cx="9143999" cy="516531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1777750" y="1971450"/>
            <a:ext cx="582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Estamos Trabajando en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la misión 2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838200"/>
            <a:ext cx="67818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50" y="511950"/>
            <a:ext cx="61245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1827700" y="299625"/>
            <a:ext cx="53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Git Branches o Ramas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2367000" y="1767775"/>
            <a:ext cx="57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000" y="948750"/>
            <a:ext cx="4464375" cy="27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719100" y="3815175"/>
            <a:ext cx="777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Las ramas son punteros que guardan los cambios realizados por el desarrollador.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