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d97a43fc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d97a43fc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d97a43fc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d97a43fc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d97a43fc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d97a43fc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e384f88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e384f88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d97a43f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dd97a43f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e384f8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e384f8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d97a43fc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d97a43fc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db7895f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db7895f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97a43fc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97a43fc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97a43f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97a43f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67046b8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67046b8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67046b8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67046b8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7046b8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7046b8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67046b8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67046b8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67046b8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67046b8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ddb7895f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ddb7895f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d97a43f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d97a43f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9.png"/><Relationship Id="rId8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22" y="0"/>
            <a:ext cx="9306922" cy="523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Selectores CSS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Un selector CSS es la primera parte de una regla CSS. Es un patrón de elementos y otros términos que indican al navegador qué elementos HTML se seleccionan para aplicarles una regla que incluye los valores de las propiedades CSS.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8625" y="2571750"/>
            <a:ext cx="31146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24" y="1034451"/>
            <a:ext cx="6984149" cy="362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1895400" y="329575"/>
            <a:ext cx="535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Modelo de Caja - Box 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1158525" y="299625"/>
            <a:ext cx="66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Bordes, sombras y gradientes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89900" y="1226350"/>
            <a:ext cx="4254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Para crear bordes redondeados utiliza la propiedad border-radius.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border-radius recibe un tamaño (puede ser en pixeles, rems, etc.) como valor.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325" y="963550"/>
            <a:ext cx="1962325" cy="177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750" y="1144100"/>
            <a:ext cx="2506850" cy="12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89900" y="3297375"/>
            <a:ext cx="373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Utiliza la propiedad box-shadow para agregarle sombra a una caja y text-shadow para agregarle sombra al texto.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0249" y="2797775"/>
            <a:ext cx="1962325" cy="111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6649" y="2797702"/>
            <a:ext cx="2430338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0262" y="3904025"/>
            <a:ext cx="2197039" cy="11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4525" y="4171475"/>
            <a:ext cx="2701300" cy="3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00" y="733425"/>
            <a:ext cx="825817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315888" y="214350"/>
            <a:ext cx="429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Para crear un gradiente lineal utiliza la función linear-gradient en la propiedad background o background-image: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488" y="329150"/>
            <a:ext cx="33528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902" y="1224500"/>
            <a:ext cx="7160198" cy="11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25" y="2971800"/>
            <a:ext cx="3635400" cy="10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5200" y="2978675"/>
            <a:ext cx="4994022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9050"/>
            <a:ext cx="8839200" cy="4405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19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Media Queries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25" y="820700"/>
            <a:ext cx="3642800" cy="18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675" y="1539650"/>
            <a:ext cx="5063974" cy="325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912"/>
            <a:ext cx="9143999" cy="516531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1970250" y="1930175"/>
            <a:ext cx="520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Estamos Trabajando en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la misión 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2322650"/>
            <a:ext cx="8520600" cy="12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00"/>
              <a:t>Con lo anterior y constante práctica, queda darle lógica la capa de vistas, listos para Javascript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45900" y="899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FFFFFF"/>
                </a:solidFill>
              </a:rPr>
              <a:t>HTML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699100" y="659175"/>
            <a:ext cx="8229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HTML</a:t>
            </a:r>
            <a:r>
              <a:rPr lang="es">
                <a:solidFill>
                  <a:schemeClr val="dk1"/>
                </a:solidFill>
              </a:rPr>
              <a:t> (HyperText Markup Language) es un lenguaje que nos permite definir la estructura de las páginas Web.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HTML</a:t>
            </a:r>
            <a:r>
              <a:rPr lang="es">
                <a:solidFill>
                  <a:schemeClr val="dk1"/>
                </a:solidFill>
              </a:rPr>
              <a:t> se compone de </a:t>
            </a:r>
            <a:r>
              <a:rPr b="1" lang="es">
                <a:solidFill>
                  <a:schemeClr val="dk1"/>
                </a:solidFill>
              </a:rPr>
              <a:t>elementos</a:t>
            </a:r>
            <a:r>
              <a:rPr lang="es">
                <a:solidFill>
                  <a:schemeClr val="dk1"/>
                </a:solidFill>
              </a:rPr>
              <a:t> como párrafos, encabezados, imágenes y vínculos (links), entre muchos otros.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Los </a:t>
            </a:r>
            <a:r>
              <a:rPr b="1" lang="es">
                <a:solidFill>
                  <a:schemeClr val="dk1"/>
                </a:solidFill>
              </a:rPr>
              <a:t>elementos</a:t>
            </a:r>
            <a:r>
              <a:rPr lang="es">
                <a:solidFill>
                  <a:schemeClr val="dk1"/>
                </a:solidFill>
              </a:rPr>
              <a:t> se definen utilizando </a:t>
            </a:r>
            <a:r>
              <a:rPr b="1" lang="es">
                <a:solidFill>
                  <a:schemeClr val="dk1"/>
                </a:solidFill>
              </a:rPr>
              <a:t>etiquetas</a:t>
            </a:r>
            <a:r>
              <a:rPr lang="es">
                <a:solidFill>
                  <a:schemeClr val="dk1"/>
                </a:solidFill>
              </a:rPr>
              <a:t>. Una </a:t>
            </a:r>
            <a:r>
              <a:rPr b="1" lang="es">
                <a:solidFill>
                  <a:schemeClr val="dk1"/>
                </a:solidFill>
              </a:rPr>
              <a:t>etiqueta</a:t>
            </a:r>
            <a:r>
              <a:rPr lang="es">
                <a:solidFill>
                  <a:schemeClr val="dk1"/>
                </a:solidFill>
              </a:rPr>
              <a:t> es una palabra encerrada entre &lt; y &gt; (p.e. &lt;hr&gt;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77525"/>
            <a:ext cx="4459550" cy="163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549" y="3832299"/>
            <a:ext cx="4512125" cy="12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25" y="435025"/>
            <a:ext cx="5530425" cy="43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00"/>
              <a:t>Etiquetas HTML</a:t>
            </a:r>
            <a:endParaRPr sz="18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1. Hacer sitios web más accesibles: la accesibilidad, ayudará, por ejemplo, cuando se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consulta la página usando algún sistema de soporte como lectores de pantalla.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2. SEO (Search Engine Optimization) : Posicionamiento en buscadores o motores de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búsqueda, como Google o Bing , facilitando que nuestra página aparezca en las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búsquedas donde se usen palabras claves que están relacionadas con nuestros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productos web.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" y="179925"/>
            <a:ext cx="8639151" cy="26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75" y="2960000"/>
            <a:ext cx="8596400" cy="17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800" y="414675"/>
            <a:ext cx="5816474" cy="42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5" y="309600"/>
            <a:ext cx="8620050" cy="27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13" y="3531173"/>
            <a:ext cx="8659175" cy="9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912"/>
            <a:ext cx="9143999" cy="516531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1970250" y="1930175"/>
            <a:ext cx="520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Estamos Trabajando en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</a:rPr>
              <a:t>la misión 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12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CSS</a:t>
            </a:r>
            <a:endParaRPr/>
          </a:p>
        </p:txBody>
      </p:sp>
      <p:sp>
        <p:nvSpPr>
          <p:cNvPr id="102" name="Google Shape;102;p21"/>
          <p:cNvSpPr txBox="1"/>
          <p:nvPr/>
        </p:nvSpPr>
        <p:spPr>
          <a:xfrm>
            <a:off x="602700" y="769050"/>
            <a:ext cx="8229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CSS (Cascading Style Sheets) es un lenguaje que se utiliza para definir el formato (los estilos) de los elementos HTML.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Inline (en línea): Utilizando el atributo style de los elementos HTML.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Interno: Utilizando la etiqueta &lt;style&gt; dentro de &lt;head&gt;.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Externo: Utilizando un archivo externo con extensión .css.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00" y="2472100"/>
            <a:ext cx="4728764" cy="4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964" y="2671625"/>
            <a:ext cx="3190332" cy="20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00" y="3111300"/>
            <a:ext cx="3519107" cy="18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