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intro way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10th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2nd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3rd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4th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5th Slide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6th Slide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7th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8th Slide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9th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