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Project Presentation - PPOL 564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Presented by Harshini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10th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My Project idea is to define a composite variable to measure cities on sustainability scale and then conduct regression analysis to find out the relation b/w sustainability of a city and various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Problem statement &amp; Background contd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 tried to data processing and create a dummy composite variable with the first 3 Sustainability parameters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Methods/Approaches considered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Reading csv files, web scrapping,Merge,Sort,Groupby for data processing,Data visualization,OLS,ML Algorithms,</a:t>
            </a:r>
          </a:p>
        </p:txBody>
      </p:sp>
      <p:pic>
        <p:nvPicPr>
          <p:cNvPr id="4" name="Picture 3" descr="Intro 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584950" cy="4235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Methods/Approaches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Reading csv files,Merge,Sort,Groupby for data processing,Data visualization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Preliminary results/Conclusion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 tried to define a trial composite variable using the first three Sustainability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7th Slide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8th Slide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9th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