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8" d="100"/>
          <a:sy n="58" d="100"/>
        </p:scale>
        <p:origin x="54" y="1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E620-C4BC-4203-BBFF-4386A0A3CC3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59CD-FBB0-4300-BE3E-2BDF45EC5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6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E620-C4BC-4203-BBFF-4386A0A3CC3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59CD-FBB0-4300-BE3E-2BDF45EC5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65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E620-C4BC-4203-BBFF-4386A0A3CC3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59CD-FBB0-4300-BE3E-2BDF45EC5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33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E620-C4BC-4203-BBFF-4386A0A3CC3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59CD-FBB0-4300-BE3E-2BDF45EC5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0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E620-C4BC-4203-BBFF-4386A0A3CC3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59CD-FBB0-4300-BE3E-2BDF45EC5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31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E620-C4BC-4203-BBFF-4386A0A3CC3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59CD-FBB0-4300-BE3E-2BDF45EC5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7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E620-C4BC-4203-BBFF-4386A0A3CC3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59CD-FBB0-4300-BE3E-2BDF45EC5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17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E620-C4BC-4203-BBFF-4386A0A3CC3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59CD-FBB0-4300-BE3E-2BDF45EC5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54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E620-C4BC-4203-BBFF-4386A0A3CC3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59CD-FBB0-4300-BE3E-2BDF45EC5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8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E620-C4BC-4203-BBFF-4386A0A3CC3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59CD-FBB0-4300-BE3E-2BDF45EC5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E620-C4BC-4203-BBFF-4386A0A3CC3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59CD-FBB0-4300-BE3E-2BDF45EC5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92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E620-C4BC-4203-BBFF-4386A0A3CC3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159CD-FBB0-4300-BE3E-2BDF45EC5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20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CEFA-9076-42A4-B0FE-7DEF4056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latin typeface="Helvetica" pitchFamily="2" charset="0"/>
              </a:rPr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6B3D-8250-4581-8A6F-CAA13BF62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41"/>
            <a:ext cx="10515600" cy="980097"/>
          </a:xfrm>
        </p:spPr>
        <p:txBody>
          <a:bodyPr>
            <a:normAutofit fontScale="92500"/>
          </a:bodyPr>
          <a:lstStyle/>
          <a:p>
            <a:r>
              <a:rPr lang="en-GB" dirty="0">
                <a:latin typeface="Helvetica" pitchFamily="2" charset="0"/>
              </a:rPr>
              <a:t>Develop a prototype Foam Dart Blaster Sentry Gun, capable of identifying targets, actively targeting, and accurately firing at them.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2D237D-00E0-4CFB-8A53-9C0191915A52}"/>
              </a:ext>
            </a:extLst>
          </p:cNvPr>
          <p:cNvSpPr txBox="1">
            <a:spLocks/>
          </p:cNvSpPr>
          <p:nvPr/>
        </p:nvSpPr>
        <p:spPr>
          <a:xfrm>
            <a:off x="838200" y="2407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>
                <a:latin typeface="Helvetica" pitchFamily="2" charset="0"/>
              </a:rPr>
              <a:t>Objectives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966C0B-87A0-401D-9705-65F6BCC0C94F}"/>
              </a:ext>
            </a:extLst>
          </p:cNvPr>
          <p:cNvSpPr txBox="1">
            <a:spLocks/>
          </p:cNvSpPr>
          <p:nvPr/>
        </p:nvSpPr>
        <p:spPr>
          <a:xfrm>
            <a:off x="838200" y="3469053"/>
            <a:ext cx="10515600" cy="3160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6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create a custom firing mechanism capable of firing foam “Nerf” darts.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create a dynamic mounting system capable of accurately controlling the firing direction.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bullet counting system with scope to incorporate reloading mechanics if the design permits.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Develop face or object recognition software capable of identifying predefined threats and feeding back data on their location for targeting. 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remotely accessible monitoring and/or control system, e.g. mobile app or hosted website.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6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 automatic log to capture all important activities, e.g. motion detection, user logon, firing at a target,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3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CEFA-9076-42A4-B0FE-7DEF4056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56247" cy="3984933"/>
          </a:xfrm>
        </p:spPr>
        <p:txBody>
          <a:bodyPr/>
          <a:lstStyle/>
          <a:p>
            <a:r>
              <a:rPr lang="en-GB" i="1" dirty="0">
                <a:latin typeface="Helvetica" pitchFamily="2" charset="0"/>
              </a:rPr>
              <a:t>System Overview and Division of Work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FD27ACB-6134-4C90-BFF5-D438D8CB3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650148"/>
              </p:ext>
            </p:extLst>
          </p:nvPr>
        </p:nvGraphicFramePr>
        <p:xfrm>
          <a:off x="838204" y="4612897"/>
          <a:ext cx="10515596" cy="1772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3279844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9843346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74435267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21229309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7172211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86994302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83893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Mechatronics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sz="1600" dirty="0"/>
                        <a:t>Software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49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Pan and Tilt Mechanism and Circuitry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Firing Mech and Circuitry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Inter-board Comms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Machine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Webserver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Mobile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Project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Joel and </a:t>
                      </a:r>
                      <a:r>
                        <a:rPr lang="en-GB" sz="1600" dirty="0" err="1"/>
                        <a:t>Harshitha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Kamyar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Andrew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1698"/>
                  </a:ext>
                </a:extLst>
              </a:tr>
            </a:tbl>
          </a:graphicData>
        </a:graphic>
      </p:graphicFrame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E49B4C2-22AF-41E6-97C0-C8B9DDFA1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7"/>
          <a:stretch/>
        </p:blipFill>
        <p:spPr>
          <a:xfrm>
            <a:off x="4619625" y="1027906"/>
            <a:ext cx="6734175" cy="3014873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52066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178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Mission</vt:lpstr>
      <vt:lpstr>System Overview and Division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 Halsall</dc:creator>
  <cp:lastModifiedBy>Christopher W Halsall</cp:lastModifiedBy>
  <cp:revision>3</cp:revision>
  <dcterms:created xsi:type="dcterms:W3CDTF">2022-03-15T15:02:41Z</dcterms:created>
  <dcterms:modified xsi:type="dcterms:W3CDTF">2022-03-15T16:27:47Z</dcterms:modified>
</cp:coreProperties>
</file>