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nMvUSfGcyIJW6BNr1iE3KJ/Kz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Bounded Suboptimal Search for CBS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Jiaoyang Li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June 16,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16" r="0" t="-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Applying EES to CBS</a:t>
            </a:r>
            <a:br>
              <a:rPr lang="en-US"/>
            </a:br>
            <a:r>
              <a:rPr lang="en-US" sz="2000"/>
              <a:t>(ongoing work with Wheeler Ruml)</a:t>
            </a:r>
            <a:endParaRPr sz="2000"/>
          </a:p>
        </p:txBody>
      </p:sp>
      <p:pic>
        <p:nvPicPr>
          <p:cNvPr id="149" name="Google Shape;14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8" y="1690688"/>
            <a:ext cx="10129055" cy="469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Optimistic search</a:t>
            </a:r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running an aggressive algorithm to find an incumbent.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fast search method with an open list can be used.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expanding additional nodes until we can either prove our solution is w-suboptimal or we find a better one.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method depends heavily on the aggressive search finding a node which falls within the desired suboptimality bound.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/>
              <a:t>Node selection in the high and low levels of CBS</a:t>
            </a:r>
            <a:endParaRPr sz="41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High-level: A* on the constraint tree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Expands the node with the smallest f value (= sum of path costs + h)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Breaks ties by preferring the node with the smallest number of collisions.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Low-level: A* on the time-extended graph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Expands the node with the smallest f value (= path cost + h)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Breaks ties by preferring the node with the smallest number of collisions with other agents.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Finds an optimal solution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Bounded-suboptimal search algorithms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A* vs Focal Search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A*</a:t>
            </a:r>
            <a:endParaRPr/>
          </a:p>
        </p:txBody>
      </p:sp>
      <p:sp>
        <p:nvSpPr>
          <p:cNvPr id="104" name="Google Shape;104;p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19" r="0" t="-34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5" name="Google Shape;105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035" l="-1881" r="0" t="0"/>
            </a:stretch>
          </a:blip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6" name="Google Shape;106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14" l="-1411" r="0" t="-34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Applying Focal Search to CBS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Applying Focal Search to CBS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Applying Focal Search to CBS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 in the ECBS paper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ECBS is the state-of-the-art bounded suboptimal solver for MAPF.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2207492"/>
            <a:ext cx="12192000" cy="320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Explicit Estimation Search (EES)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21" r="0" t="-25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16" r="0" t="-2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2020-06-15T06:36:14Z</dcterms:created>
  <dc:creator>Li Jiaoyang</dc:creator>
</cp:coreProperties>
</file>