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56" r:id="rId2"/>
    <p:sldId id="274" r:id="rId3"/>
    <p:sldId id="259" r:id="rId4"/>
    <p:sldId id="270" r:id="rId5"/>
    <p:sldId id="261" r:id="rId6"/>
    <p:sldId id="273" r:id="rId7"/>
    <p:sldId id="268" r:id="rId8"/>
    <p:sldId id="260" r:id="rId9"/>
    <p:sldId id="258" r:id="rId10"/>
    <p:sldId id="272" r:id="rId11"/>
    <p:sldId id="264" r:id="rId12"/>
    <p:sldId id="26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84" autoAdjust="0"/>
  </p:normalViewPr>
  <p:slideViewPr>
    <p:cSldViewPr snapToGrid="0">
      <p:cViewPr varScale="1">
        <p:scale>
          <a:sx n="67" d="100"/>
          <a:sy n="67" d="100"/>
        </p:scale>
        <p:origin x="6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70906-5B1B-4320-8361-071003504F25}" type="datetimeFigureOut">
              <a:rPr kumimoji="1" lang="ja-JP" altLang="en-US" smtClean="0"/>
              <a:t>2023/2/11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2CF62-F64D-4A42-A100-23A5CAD3E6DE}" type="slidenum">
              <a:rPr kumimoji="1" lang="ja-JP" altLang="en-US" smtClean="0"/>
              <a:t>‹#›</a:t>
            </a:fld>
            <a:endParaRPr kumimoji="1" lang="ja-JP" altLang="en-US"/>
          </a:p>
        </p:txBody>
      </p:sp>
    </p:spTree>
    <p:extLst>
      <p:ext uri="{BB962C8B-B14F-4D97-AF65-F5344CB8AC3E}">
        <p14:creationId xmlns:p14="http://schemas.microsoft.com/office/powerpoint/2010/main" val="16606441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Hi, thank you very much for listening. This is presentation of IEEE Fraud Detection which I selected for Final Project of Supervised learning</a:t>
            </a:r>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1</a:t>
            </a:fld>
            <a:endParaRPr kumimoji="1" lang="ja-JP" altLang="en-US"/>
          </a:p>
        </p:txBody>
      </p:sp>
    </p:spTree>
    <p:extLst>
      <p:ext uri="{BB962C8B-B14F-4D97-AF65-F5344CB8AC3E}">
        <p14:creationId xmlns:p14="http://schemas.microsoft.com/office/powerpoint/2010/main" val="795748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XG Boost result. After trying many times, I selected max depth 12 and estimator 100 with early stop</a:t>
            </a:r>
          </a:p>
          <a:p>
            <a:r>
              <a:rPr kumimoji="1" lang="en-US" altLang="ja-JP" dirty="0"/>
              <a:t>It had validation </a:t>
            </a:r>
            <a:r>
              <a:rPr kumimoji="1" lang="en-US" altLang="ja-JP" dirty="0" err="1"/>
              <a:t>auc</a:t>
            </a:r>
            <a:r>
              <a:rPr kumimoji="1" lang="en-US" altLang="ja-JP" dirty="0"/>
              <a:t> 0.92 which was higher than </a:t>
            </a:r>
            <a:r>
              <a:rPr kumimoji="1" lang="en-US" altLang="ja-JP" dirty="0" err="1"/>
              <a:t>randomforest</a:t>
            </a:r>
            <a:r>
              <a:rPr kumimoji="1" lang="en-US" altLang="ja-JP" dirty="0"/>
              <a:t>, but in Kaggle is much worse than RF. </a:t>
            </a:r>
          </a:p>
          <a:p>
            <a:r>
              <a:rPr kumimoji="1" lang="en-US" altLang="ja-JP" dirty="0"/>
              <a:t>It maybe overfitted. So I compared feature importance of both method.</a:t>
            </a:r>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10</a:t>
            </a:fld>
            <a:endParaRPr kumimoji="1" lang="ja-JP" altLang="en-US"/>
          </a:p>
        </p:txBody>
      </p:sp>
    </p:spTree>
    <p:extLst>
      <p:ext uri="{BB962C8B-B14F-4D97-AF65-F5344CB8AC3E}">
        <p14:creationId xmlns:p14="http://schemas.microsoft.com/office/powerpoint/2010/main" val="668959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11</a:t>
            </a:fld>
            <a:endParaRPr kumimoji="1" lang="ja-JP" altLang="en-US"/>
          </a:p>
        </p:txBody>
      </p:sp>
    </p:spTree>
    <p:extLst>
      <p:ext uri="{BB962C8B-B14F-4D97-AF65-F5344CB8AC3E}">
        <p14:creationId xmlns:p14="http://schemas.microsoft.com/office/powerpoint/2010/main" val="200272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To sum up, RF achieved </a:t>
            </a:r>
            <a:r>
              <a:rPr kumimoji="1" lang="en-US" altLang="ja-JP" dirty="0" err="1"/>
              <a:t>auc</a:t>
            </a:r>
            <a:r>
              <a:rPr kumimoji="1" lang="en-US" altLang="ja-JP" dirty="0"/>
              <a:t> 0.9. XGB overfitted more than RF. But XGB should be more powerful when data distribution is same as train .</a:t>
            </a: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12</a:t>
            </a:fld>
            <a:endParaRPr kumimoji="1" lang="ja-JP" altLang="en-US"/>
          </a:p>
        </p:txBody>
      </p:sp>
    </p:spTree>
    <p:extLst>
      <p:ext uri="{BB962C8B-B14F-4D97-AF65-F5344CB8AC3E}">
        <p14:creationId xmlns:p14="http://schemas.microsoft.com/office/powerpoint/2010/main" val="1370891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summary of ..</a:t>
            </a:r>
          </a:p>
          <a:p>
            <a:r>
              <a:rPr kumimoji="1" lang="en-US" altLang="ja-JP" dirty="0"/>
              <a:t>First, cols with nan more than 70% were dropped.</a:t>
            </a:r>
          </a:p>
          <a:p>
            <a:r>
              <a:rPr kumimoji="1" lang="en-US" altLang="ja-JP" dirty="0"/>
              <a:t>Numeric values are imputed by mean, cat were by mode or new category, when col has many nans.</a:t>
            </a:r>
          </a:p>
          <a:p>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13</a:t>
            </a:fld>
            <a:endParaRPr kumimoji="1" lang="ja-JP" altLang="en-US"/>
          </a:p>
        </p:txBody>
      </p:sp>
    </p:spTree>
    <p:extLst>
      <p:ext uri="{BB962C8B-B14F-4D97-AF65-F5344CB8AC3E}">
        <p14:creationId xmlns:p14="http://schemas.microsoft.com/office/powerpoint/2010/main" val="39780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video consists of how to deal with NaN, Time Series Features, and Categorical values.</a:t>
            </a:r>
          </a:p>
          <a:p>
            <a:r>
              <a:rPr kumimoji="1" lang="en-US" altLang="ja-JP" dirty="0"/>
              <a:t>Then compare RF and XGB.</a:t>
            </a:r>
          </a:p>
          <a:p>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2</a:t>
            </a:fld>
            <a:endParaRPr kumimoji="1" lang="ja-JP" altLang="en-US"/>
          </a:p>
        </p:txBody>
      </p:sp>
    </p:spTree>
    <p:extLst>
      <p:ext uri="{BB962C8B-B14F-4D97-AF65-F5344CB8AC3E}">
        <p14:creationId xmlns:p14="http://schemas.microsoft.com/office/powerpoint/2010/main" val="101628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purpose of this </a:t>
            </a:r>
            <a:r>
              <a:rPr kumimoji="1" lang="en-US" altLang="ja-JP" dirty="0" err="1"/>
              <a:t>projet</a:t>
            </a:r>
            <a:r>
              <a:rPr kumimoji="1" lang="en-US" altLang="ja-JP" dirty="0"/>
              <a:t> is to achieve AUC 0.9. This data has problems which needs preprocessing. First, data is imbalanced. Only 3.5 s positive.  Data consists of half million rows and 400 cols.</a:t>
            </a:r>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3</a:t>
            </a:fld>
            <a:endParaRPr kumimoji="1" lang="ja-JP" altLang="en-US"/>
          </a:p>
        </p:txBody>
      </p:sp>
    </p:spTree>
    <p:extLst>
      <p:ext uri="{BB962C8B-B14F-4D97-AF65-F5344CB8AC3E}">
        <p14:creationId xmlns:p14="http://schemas.microsoft.com/office/powerpoint/2010/main" val="169757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It is counted before dropping columns. </a:t>
            </a:r>
          </a:p>
          <a:p>
            <a:r>
              <a:rPr kumimoji="1" lang="en-US" altLang="ja-JP" dirty="0"/>
              <a:t>This figure shows probability of Sum of NaN. There are some hot spots which has much higher p than overall mean. So, there should be reasons to have NaN.</a:t>
            </a:r>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4</a:t>
            </a:fld>
            <a:endParaRPr kumimoji="1" lang="ja-JP" altLang="en-US"/>
          </a:p>
        </p:txBody>
      </p:sp>
    </p:spTree>
    <p:extLst>
      <p:ext uri="{BB962C8B-B14F-4D97-AF65-F5344CB8AC3E}">
        <p14:creationId xmlns:p14="http://schemas.microsoft.com/office/powerpoint/2010/main" val="389453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one is time series feature. Transaction is recorded in time domain, and date time is integer values. </a:t>
            </a:r>
          </a:p>
          <a:p>
            <a:r>
              <a:rPr kumimoji="1" lang="en-US" altLang="ja-JP" dirty="0"/>
              <a:t>It is converted to day, day of the year, hour of the day.</a:t>
            </a:r>
          </a:p>
          <a:p>
            <a:r>
              <a:rPr kumimoji="1" lang="en-US" altLang="ja-JP" dirty="0"/>
              <a:t>Then, I counted transactions of each day. It has periodic pattern every four weeks. There are two global outliers, which have exactly one year interval. Maybe new years day. So, day of the year is important. </a:t>
            </a:r>
          </a:p>
          <a:p>
            <a:endParaRPr kumimoji="1" lang="en-US" altLang="ja-JP" dirty="0"/>
          </a:p>
          <a:p>
            <a:r>
              <a:rPr kumimoji="1" lang="en-US" altLang="ja-JP" dirty="0"/>
              <a:t>Another feature is probability of fraud in each hour. At 7 is much higher than others.</a:t>
            </a:r>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5</a:t>
            </a:fld>
            <a:endParaRPr kumimoji="1" lang="ja-JP" altLang="en-US"/>
          </a:p>
        </p:txBody>
      </p:sp>
    </p:spTree>
    <p:extLst>
      <p:ext uri="{BB962C8B-B14F-4D97-AF65-F5344CB8AC3E}">
        <p14:creationId xmlns:p14="http://schemas.microsoft.com/office/powerpoint/2010/main" val="3236493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Finally, encoding of categorical columns</a:t>
            </a:r>
          </a:p>
          <a:p>
            <a:r>
              <a:rPr kumimoji="1" lang="en-US" altLang="ja-JP" dirty="0"/>
              <a:t>Problem is there are too many unique values in category. For example card1 has 13000 </a:t>
            </a:r>
            <a:r>
              <a:rPr kumimoji="1" lang="en-US" altLang="ja-JP" dirty="0" err="1"/>
              <a:t>uniques</a:t>
            </a:r>
            <a:r>
              <a:rPr kumimoji="1" lang="en-US" altLang="ja-JP" dirty="0"/>
              <a:t>.</a:t>
            </a:r>
          </a:p>
          <a:p>
            <a:r>
              <a:rPr kumimoji="1" lang="en-US" altLang="ja-JP" dirty="0"/>
              <a:t>Although only 1700 were used by fraud. </a:t>
            </a:r>
          </a:p>
          <a:p>
            <a:r>
              <a:rPr kumimoji="1" lang="en-US" altLang="ja-JP" dirty="0"/>
              <a:t>So, I calculated probability of fraud group by each values. And replaced values.</a:t>
            </a:r>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6</a:t>
            </a:fld>
            <a:endParaRPr kumimoji="1" lang="ja-JP" altLang="en-US"/>
          </a:p>
        </p:txBody>
      </p:sp>
    </p:spTree>
    <p:extLst>
      <p:ext uri="{BB962C8B-B14F-4D97-AF65-F5344CB8AC3E}">
        <p14:creationId xmlns:p14="http://schemas.microsoft.com/office/powerpoint/2010/main" val="3207914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project, test data is newer than train data. </a:t>
            </a:r>
          </a:p>
          <a:p>
            <a:r>
              <a:rPr kumimoji="1" lang="en-US" altLang="ja-JP" dirty="0"/>
              <a:t>So, the validation needs to be consistent with it.</a:t>
            </a:r>
          </a:p>
          <a:p>
            <a:endParaRPr kumimoji="1" lang="en-US" altLang="ja-JP" dirty="0"/>
          </a:p>
          <a:p>
            <a:r>
              <a:rPr kumimoji="1" lang="en-US" altLang="ja-JP" dirty="0"/>
              <a:t>First, I selected latter 30% for validation. It is imbalanced. </a:t>
            </a:r>
          </a:p>
          <a:p>
            <a:r>
              <a:rPr kumimoji="1" lang="en-US" altLang="ja-JP" dirty="0"/>
              <a:t>But train data needs to be balanced. So I limited number of negative samples from first 70%. </a:t>
            </a:r>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7</a:t>
            </a:fld>
            <a:endParaRPr kumimoji="1" lang="ja-JP" altLang="en-US"/>
          </a:p>
        </p:txBody>
      </p:sp>
    </p:spTree>
    <p:extLst>
      <p:ext uri="{BB962C8B-B14F-4D97-AF65-F5344CB8AC3E}">
        <p14:creationId xmlns:p14="http://schemas.microsoft.com/office/powerpoint/2010/main" val="1450675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tuning of RF. First, </a:t>
            </a:r>
            <a:r>
              <a:rPr kumimoji="1" lang="en-US" altLang="ja-JP" dirty="0" err="1"/>
              <a:t>auc</a:t>
            </a:r>
            <a:r>
              <a:rPr kumimoji="1" lang="en-US" altLang="ja-JP" dirty="0"/>
              <a:t> was highest when max depth is 25. </a:t>
            </a:r>
          </a:p>
          <a:p>
            <a:r>
              <a:rPr kumimoji="1" lang="en-US" altLang="ja-JP" dirty="0" err="1"/>
              <a:t>Ccp_alpha</a:t>
            </a:r>
            <a:r>
              <a:rPr kumimoji="1" lang="en-US" altLang="ja-JP" dirty="0"/>
              <a:t> did not help. Val </a:t>
            </a:r>
            <a:r>
              <a:rPr kumimoji="1" lang="en-US" altLang="ja-JP" dirty="0" err="1"/>
              <a:t>auc</a:t>
            </a:r>
            <a:r>
              <a:rPr kumimoji="1" lang="en-US" altLang="ja-JP" dirty="0"/>
              <a:t> was not improved.</a:t>
            </a:r>
          </a:p>
          <a:p>
            <a:endParaRPr kumimoji="1" lang="en-US" altLang="ja-JP" dirty="0"/>
          </a:p>
          <a:p>
            <a:r>
              <a:rPr kumimoji="1" lang="en-US" altLang="ja-JP" dirty="0"/>
              <a:t>As a result, this model had </a:t>
            </a:r>
            <a:r>
              <a:rPr kumimoji="1" lang="en-US" altLang="ja-JP" dirty="0" err="1"/>
              <a:t>auc</a:t>
            </a:r>
            <a:r>
              <a:rPr kumimoji="1" lang="en-US" altLang="ja-JP" dirty="0"/>
              <a:t> 0.901 in Kaggle private score. So the purpose is achieved. </a:t>
            </a:r>
          </a:p>
          <a:p>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8</a:t>
            </a:fld>
            <a:endParaRPr kumimoji="1" lang="ja-JP" altLang="en-US"/>
          </a:p>
        </p:txBody>
      </p:sp>
    </p:spTree>
    <p:extLst>
      <p:ext uri="{BB962C8B-B14F-4D97-AF65-F5344CB8AC3E}">
        <p14:creationId xmlns:p14="http://schemas.microsoft.com/office/powerpoint/2010/main" val="138811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Probability of category is ranked at the top. </a:t>
            </a:r>
          </a:p>
          <a:p>
            <a:r>
              <a:rPr kumimoji="1" lang="en-US" altLang="ja-JP" dirty="0"/>
              <a:t>Some new features created by myself are also ranked. </a:t>
            </a:r>
            <a:endParaRPr kumimoji="1" lang="ja-JP" altLang="en-US" dirty="0"/>
          </a:p>
        </p:txBody>
      </p:sp>
      <p:sp>
        <p:nvSpPr>
          <p:cNvPr id="4" name="スライド番号プレースホルダー 3"/>
          <p:cNvSpPr>
            <a:spLocks noGrp="1"/>
          </p:cNvSpPr>
          <p:nvPr>
            <p:ph type="sldNum" sz="quarter" idx="5"/>
          </p:nvPr>
        </p:nvSpPr>
        <p:spPr/>
        <p:txBody>
          <a:bodyPr/>
          <a:lstStyle/>
          <a:p>
            <a:fld id="{21D2CF62-F64D-4A42-A100-23A5CAD3E6DE}" type="slidenum">
              <a:rPr kumimoji="1" lang="ja-JP" altLang="en-US" smtClean="0"/>
              <a:t>9</a:t>
            </a:fld>
            <a:endParaRPr kumimoji="1" lang="ja-JP" altLang="en-US"/>
          </a:p>
        </p:txBody>
      </p:sp>
    </p:spTree>
    <p:extLst>
      <p:ext uri="{BB962C8B-B14F-4D97-AF65-F5344CB8AC3E}">
        <p14:creationId xmlns:p14="http://schemas.microsoft.com/office/powerpoint/2010/main" val="356159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52772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147349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2358348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4747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3449375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3678183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961513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4232904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296717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354511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323223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333464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311827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289556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12668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29444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78CB224-EDD3-4072-930E-28BFF3EF26C6}" type="datetimeFigureOut">
              <a:rPr kumimoji="1" lang="ja-JP" altLang="en-US" smtClean="0"/>
              <a:t>2023/2/11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325959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78CB224-EDD3-4072-930E-28BFF3EF26C6}" type="datetimeFigureOut">
              <a:rPr kumimoji="1" lang="ja-JP" altLang="en-US" smtClean="0"/>
              <a:t>2023/2/11</a:t>
            </a:fld>
            <a:endParaRPr kumimoji="1" lang="ja-JP"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kumimoji="1" lang="ja-JP"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8251173-2566-4095-AF77-9847DEE4F406}" type="slidenum">
              <a:rPr kumimoji="1" lang="ja-JP" altLang="en-US" smtClean="0"/>
              <a:t>‹#›</a:t>
            </a:fld>
            <a:endParaRPr kumimoji="1" lang="ja-JP" altLang="en-US"/>
          </a:p>
        </p:txBody>
      </p:sp>
    </p:spTree>
    <p:extLst>
      <p:ext uri="{BB962C8B-B14F-4D97-AF65-F5344CB8AC3E}">
        <p14:creationId xmlns:p14="http://schemas.microsoft.com/office/powerpoint/2010/main" val="358793657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kumimoji="1"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mpetitions/ieee-fraud-detection/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D7C7E-56D0-3DC3-6303-2AE3305DA7FC}"/>
              </a:ext>
            </a:extLst>
          </p:cNvPr>
          <p:cNvSpPr>
            <a:spLocks noGrp="1"/>
          </p:cNvSpPr>
          <p:nvPr>
            <p:ph type="ctrTitle"/>
          </p:nvPr>
        </p:nvSpPr>
        <p:spPr/>
        <p:txBody>
          <a:bodyPr/>
          <a:lstStyle/>
          <a:p>
            <a:r>
              <a:rPr lang="en-US" altLang="ja-JP" dirty="0"/>
              <a:t>IEEE </a:t>
            </a:r>
            <a:r>
              <a:rPr kumimoji="1" lang="en-US" altLang="ja-JP" dirty="0"/>
              <a:t>Fraud Detection</a:t>
            </a:r>
            <a:endParaRPr kumimoji="1" lang="ja-JP" altLang="en-US" dirty="0"/>
          </a:p>
        </p:txBody>
      </p:sp>
      <p:sp>
        <p:nvSpPr>
          <p:cNvPr id="3" name="字幕 2">
            <a:extLst>
              <a:ext uri="{FF2B5EF4-FFF2-40B4-BE49-F238E27FC236}">
                <a16:creationId xmlns:a16="http://schemas.microsoft.com/office/drawing/2014/main" id="{BC569249-892E-7376-F610-526A19D14CEA}"/>
              </a:ext>
            </a:extLst>
          </p:cNvPr>
          <p:cNvSpPr>
            <a:spLocks noGrp="1"/>
          </p:cNvSpPr>
          <p:nvPr>
            <p:ph type="subTitle" idx="1"/>
          </p:nvPr>
        </p:nvSpPr>
        <p:spPr/>
        <p:txBody>
          <a:bodyPr>
            <a:normAutofit/>
          </a:bodyPr>
          <a:lstStyle/>
          <a:p>
            <a:r>
              <a:rPr kumimoji="1" lang="en-US" altLang="ja-JP" sz="2800" dirty="0"/>
              <a:t>Final Project for Supervised Learning </a:t>
            </a:r>
            <a:endParaRPr kumimoji="1" lang="ja-JP" altLang="en-US" sz="2800" dirty="0"/>
          </a:p>
        </p:txBody>
      </p:sp>
    </p:spTree>
    <p:extLst>
      <p:ext uri="{BB962C8B-B14F-4D97-AF65-F5344CB8AC3E}">
        <p14:creationId xmlns:p14="http://schemas.microsoft.com/office/powerpoint/2010/main" val="3767698234"/>
      </p:ext>
    </p:extLst>
  </p:cSld>
  <p:clrMapOvr>
    <a:masterClrMapping/>
  </p:clrMapOvr>
  <mc:AlternateContent xmlns:mc="http://schemas.openxmlformats.org/markup-compatibility/2006" xmlns:p14="http://schemas.microsoft.com/office/powerpoint/2010/main">
    <mc:Choice Requires="p14">
      <p:transition spd="slow" p14:dur="2000" advTm="14488"/>
    </mc:Choice>
    <mc:Fallback xmlns="">
      <p:transition spd="slow" advTm="144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385403C-2FE8-365F-FC9A-8AC57BEDE51E}"/>
              </a:ext>
            </a:extLst>
          </p:cNvPr>
          <p:cNvSpPr>
            <a:spLocks noGrp="1"/>
          </p:cNvSpPr>
          <p:nvPr>
            <p:ph type="title"/>
          </p:nvPr>
        </p:nvSpPr>
        <p:spPr>
          <a:xfrm>
            <a:off x="913795" y="147263"/>
            <a:ext cx="10353762" cy="970450"/>
          </a:xfrm>
        </p:spPr>
        <p:txBody>
          <a:bodyPr/>
          <a:lstStyle/>
          <a:p>
            <a:r>
              <a:rPr kumimoji="1" lang="en-US" altLang="ja-JP" dirty="0"/>
              <a:t>XG Boost Training</a:t>
            </a:r>
            <a:endParaRPr kumimoji="1" lang="ja-JP" altLang="en-US" dirty="0"/>
          </a:p>
        </p:txBody>
      </p:sp>
      <p:sp>
        <p:nvSpPr>
          <p:cNvPr id="3" name="テキスト ボックス 2">
            <a:extLst>
              <a:ext uri="{FF2B5EF4-FFF2-40B4-BE49-F238E27FC236}">
                <a16:creationId xmlns:a16="http://schemas.microsoft.com/office/drawing/2014/main" id="{1F42F286-3A93-903E-44EA-6883E6D88D8E}"/>
              </a:ext>
            </a:extLst>
          </p:cNvPr>
          <p:cNvSpPr txBox="1"/>
          <p:nvPr/>
        </p:nvSpPr>
        <p:spPr>
          <a:xfrm>
            <a:off x="1787705" y="5475619"/>
            <a:ext cx="6010382" cy="830997"/>
          </a:xfrm>
          <a:prstGeom prst="rect">
            <a:avLst/>
          </a:prstGeom>
          <a:noFill/>
        </p:spPr>
        <p:txBody>
          <a:bodyPr wrap="square">
            <a:spAutoFit/>
          </a:bodyPr>
          <a:lstStyle/>
          <a:p>
            <a:r>
              <a:rPr lang="en-US" altLang="ja-JP" sz="2400" dirty="0">
                <a:solidFill>
                  <a:schemeClr val="accent1">
                    <a:lumMod val="40000"/>
                    <a:lumOff val="60000"/>
                  </a:schemeClr>
                </a:solidFill>
                <a:latin typeface="-apple-system"/>
              </a:rPr>
              <a:t>Validation AUC </a:t>
            </a:r>
            <a:r>
              <a:rPr lang="en-US" altLang="ja-JP" sz="2400" b="0" i="0" dirty="0">
                <a:solidFill>
                  <a:schemeClr val="accent1">
                    <a:lumMod val="40000"/>
                    <a:lumOff val="60000"/>
                  </a:schemeClr>
                </a:solidFill>
                <a:effectLst/>
                <a:latin typeface="-apple-system"/>
              </a:rPr>
              <a:t>0.92 </a:t>
            </a:r>
            <a:r>
              <a:rPr lang="en-US" altLang="ja-JP" sz="2400" b="0" i="0" dirty="0">
                <a:effectLst/>
                <a:latin typeface="-apple-system"/>
              </a:rPr>
              <a:t>(&gt; RF AUC 0.914)</a:t>
            </a:r>
          </a:p>
          <a:p>
            <a:r>
              <a:rPr lang="en-US" altLang="ja-JP" sz="2400" dirty="0">
                <a:solidFill>
                  <a:srgbClr val="92D050"/>
                </a:solidFill>
                <a:latin typeface="-apple-system"/>
              </a:rPr>
              <a:t>Kaggle private score : 0.884 </a:t>
            </a:r>
            <a:r>
              <a:rPr lang="en-US" altLang="ja-JP" sz="2400" dirty="0">
                <a:latin typeface="-apple-system"/>
              </a:rPr>
              <a:t>(&lt; RF AUC 0.901)</a:t>
            </a:r>
            <a:endParaRPr lang="ja-JP" altLang="en-US" sz="2400" dirty="0"/>
          </a:p>
        </p:txBody>
      </p:sp>
      <p:sp>
        <p:nvSpPr>
          <p:cNvPr id="5" name="テキスト ボックス 4">
            <a:extLst>
              <a:ext uri="{FF2B5EF4-FFF2-40B4-BE49-F238E27FC236}">
                <a16:creationId xmlns:a16="http://schemas.microsoft.com/office/drawing/2014/main" id="{0EEFA65B-D283-87D6-C489-4545F853AC16}"/>
              </a:ext>
            </a:extLst>
          </p:cNvPr>
          <p:cNvSpPr txBox="1"/>
          <p:nvPr/>
        </p:nvSpPr>
        <p:spPr>
          <a:xfrm>
            <a:off x="6292295" y="1507625"/>
            <a:ext cx="4235523" cy="1938992"/>
          </a:xfrm>
          <a:prstGeom prst="rect">
            <a:avLst/>
          </a:prstGeom>
          <a:noFill/>
        </p:spPr>
        <p:txBody>
          <a:bodyPr wrap="square">
            <a:spAutoFit/>
          </a:bodyPr>
          <a:lstStyle/>
          <a:p>
            <a:r>
              <a:rPr lang="en-US" altLang="ja-JP" sz="2400" dirty="0">
                <a:latin typeface="-apple-system"/>
              </a:rPr>
              <a:t>XGB Parameters:</a:t>
            </a:r>
          </a:p>
          <a:p>
            <a:pPr lvl="1"/>
            <a:r>
              <a:rPr lang="en-US" altLang="ja-JP" sz="2400" dirty="0">
                <a:solidFill>
                  <a:srgbClr val="92D050"/>
                </a:solidFill>
                <a:latin typeface="-apple-system"/>
              </a:rPr>
              <a:t>max depth = 12</a:t>
            </a:r>
          </a:p>
          <a:p>
            <a:pPr lvl="1"/>
            <a:r>
              <a:rPr lang="en-US" altLang="ja-JP" sz="2400" dirty="0" err="1">
                <a:solidFill>
                  <a:srgbClr val="92D050"/>
                </a:solidFill>
                <a:latin typeface="-apple-system"/>
              </a:rPr>
              <a:t>n_estimators</a:t>
            </a:r>
            <a:r>
              <a:rPr lang="en-US" altLang="ja-JP" sz="2400" dirty="0">
                <a:solidFill>
                  <a:srgbClr val="92D050"/>
                </a:solidFill>
                <a:latin typeface="-apple-system"/>
              </a:rPr>
              <a:t> = 100</a:t>
            </a:r>
          </a:p>
          <a:p>
            <a:pPr lvl="1"/>
            <a:r>
              <a:rPr lang="en-US" altLang="ja-JP" sz="2400" dirty="0"/>
              <a:t>Early stopping round = 10</a:t>
            </a:r>
          </a:p>
          <a:p>
            <a:pPr lvl="1"/>
            <a:r>
              <a:rPr lang="en-US" altLang="ja-JP" sz="2400" dirty="0"/>
              <a:t>Learning rate = 0.15</a:t>
            </a:r>
          </a:p>
        </p:txBody>
      </p:sp>
      <p:pic>
        <p:nvPicPr>
          <p:cNvPr id="3074" name="Picture 2">
            <a:extLst>
              <a:ext uri="{FF2B5EF4-FFF2-40B4-BE49-F238E27FC236}">
                <a16:creationId xmlns:a16="http://schemas.microsoft.com/office/drawing/2014/main" id="{1EEDD2A8-B925-A4E9-215D-8CB2B60B1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95" y="1507625"/>
            <a:ext cx="4714214" cy="344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918213"/>
      </p:ext>
    </p:extLst>
  </p:cSld>
  <p:clrMapOvr>
    <a:masterClrMapping/>
  </p:clrMapOvr>
  <mc:AlternateContent xmlns:mc="http://schemas.openxmlformats.org/markup-compatibility/2006" xmlns:p14="http://schemas.microsoft.com/office/powerpoint/2010/main">
    <mc:Choice Requires="p14">
      <p:transition spd="slow" p14:dur="2000" advTm="42274"/>
    </mc:Choice>
    <mc:Fallback xmlns="">
      <p:transition spd="slow" advTm="42274"/>
    </mc:Fallback>
  </mc:AlternateContent>
  <p:extLst>
    <p:ext uri="{3A86A75C-4F4B-4683-9AE1-C65F6400EC91}">
      <p14:laserTraceLst xmlns:p14="http://schemas.microsoft.com/office/powerpoint/2010/main">
        <p14:tracePtLst>
          <p14:tracePt t="7815" x="6129338" y="1201738"/>
          <p14:tracePt t="7926" x="6129338" y="1211263"/>
          <p14:tracePt t="7944" x="6129338" y="1220788"/>
          <p14:tracePt t="7955" x="6129338" y="1230313"/>
          <p14:tracePt t="7963" x="6129338" y="1249363"/>
          <p14:tracePt t="7983" x="6129338" y="1257300"/>
          <p14:tracePt t="7993" x="6129338" y="1276350"/>
          <p14:tracePt t="8004" x="6119813" y="1304925"/>
          <p14:tracePt t="8013" x="6119813" y="1333500"/>
          <p14:tracePt t="8023" x="6119813" y="1343025"/>
          <p14:tracePt t="8035" x="6119813" y="1362075"/>
          <p14:tracePt t="8043" x="6119813" y="1381125"/>
          <p14:tracePt t="8054" x="6119813" y="1400175"/>
          <p14:tracePt t="8063" x="6119813" y="1447800"/>
          <p14:tracePt t="8073" x="6119813" y="1493838"/>
          <p14:tracePt t="8085" x="6129338" y="1560513"/>
          <p14:tracePt t="8093" x="6129338" y="1665288"/>
          <p14:tracePt t="8104" x="6138863" y="1712913"/>
          <p14:tracePt t="8113" x="6138863" y="1768475"/>
          <p14:tracePt t="8123" x="6148388" y="1806575"/>
          <p14:tracePt t="8136" x="6148388" y="1854200"/>
          <p14:tracePt t="8143" x="6148388" y="1892300"/>
          <p14:tracePt t="8154" x="6148388" y="1911350"/>
          <p14:tracePt t="8163" x="6148388" y="1939925"/>
          <p14:tracePt t="8173" x="6157913" y="1939925"/>
          <p14:tracePt t="8185" x="6157913" y="1947863"/>
          <p14:tracePt t="8213" x="6157913" y="1957388"/>
          <p14:tracePt t="8243" x="6157913" y="1966913"/>
          <p14:tracePt t="8253" x="6157913" y="1976438"/>
          <p14:tracePt t="8263" x="6157913" y="1985963"/>
          <p14:tracePt t="8273" x="6157913" y="2005013"/>
          <p14:tracePt t="8286" x="6157913" y="2014538"/>
          <p14:tracePt t="8293" x="6157913" y="2024063"/>
          <p14:tracePt t="8304" x="6157913" y="2033588"/>
          <p14:tracePt t="8353" x="6157913" y="2043113"/>
          <p14:tracePt t="8915" x="6157913" y="2052638"/>
          <p14:tracePt t="8954" x="6157913" y="2062163"/>
          <p14:tracePt t="8974" x="6167438" y="2062163"/>
          <p14:tracePt t="8994" x="6176963" y="2062163"/>
          <p14:tracePt t="9006" x="6186488" y="2071688"/>
          <p14:tracePt t="9015" x="6205538" y="2071688"/>
          <p14:tracePt t="9025" x="6242050" y="2081213"/>
          <p14:tracePt t="9034" x="6280150" y="2090738"/>
          <p14:tracePt t="9043" x="6299200" y="2090738"/>
          <p14:tracePt t="9054" x="6337300" y="2100263"/>
          <p14:tracePt t="9063" x="6365875" y="2109788"/>
          <p14:tracePt t="9073" x="6384925" y="2109788"/>
          <p14:tracePt t="9085" x="6394450" y="2119313"/>
          <p14:tracePt t="9514" x="6394450" y="2128838"/>
          <p14:tracePt t="9534" x="6394450" y="2138363"/>
          <p14:tracePt t="9584" x="6394450" y="2147888"/>
          <p14:tracePt t="9653" x="6394450" y="2157413"/>
          <p14:tracePt t="9685" x="6394450" y="2166938"/>
          <p14:tracePt t="9783" x="6403975" y="2174875"/>
          <p14:tracePt t="9814" x="6413500" y="2184400"/>
          <p14:tracePt t="9865" x="6423025" y="2184400"/>
          <p14:tracePt t="9885" x="6423025" y="2193925"/>
          <p14:tracePt t="9895" x="6432550" y="2193925"/>
          <p14:tracePt t="9923" x="6440488" y="2193925"/>
          <p14:tracePt t="9963" x="6469063" y="2193925"/>
          <p14:tracePt t="9975" x="6478588" y="2193925"/>
          <p14:tracePt t="9976" x="6516688" y="2193925"/>
          <p14:tracePt t="9995" x="6554788" y="2203450"/>
          <p14:tracePt t="9996" x="6592888" y="2203450"/>
          <p14:tracePt t="10013" x="6621463" y="2203450"/>
          <p14:tracePt t="10023" x="6650038" y="2212975"/>
          <p14:tracePt t="10033" x="6667500" y="2212975"/>
          <p14:tracePt t="10854" x="6659563" y="2212975"/>
          <p14:tracePt t="10875" x="6640513" y="2222500"/>
          <p14:tracePt t="10877" x="6630988" y="2222500"/>
          <p14:tracePt t="11615" x="6621463" y="2222500"/>
          <p14:tracePt t="11644" x="6621463" y="2232025"/>
          <p14:tracePt t="11904" x="6611938" y="2232025"/>
          <p14:tracePt t="11935" x="6602413" y="2232025"/>
          <p14:tracePt t="11974" x="6602413" y="2241550"/>
          <p14:tracePt t="12017" x="6592888" y="2241550"/>
          <p14:tracePt t="12234" x="6583363" y="2241550"/>
          <p14:tracePt t="12794" x="6583363" y="2251075"/>
          <p14:tracePt t="12824" x="6573838" y="2251075"/>
          <p14:tracePt t="13434" x="6564313" y="2251075"/>
          <p14:tracePt t="13475" x="6554788" y="2251075"/>
          <p14:tracePt t="13484" x="6554788" y="2260600"/>
          <p14:tracePt t="13506" x="6535738" y="2270125"/>
          <p14:tracePt t="13524" x="6516688" y="2270125"/>
          <p14:tracePt t="13534" x="6497638" y="2279650"/>
          <p14:tracePt t="13548" x="6488113" y="2289175"/>
          <p14:tracePt t="13553" x="6478588" y="2298700"/>
          <p14:tracePt t="13573" x="6469063" y="2298700"/>
          <p14:tracePt t="13603" x="6459538" y="2298700"/>
          <p14:tracePt t="14124" x="6450013" y="2298700"/>
          <p14:tracePt t="14225" x="6440488" y="2308225"/>
          <p14:tracePt t="14253" x="6432550" y="2317750"/>
          <p14:tracePt t="14303" x="6432550" y="2327275"/>
          <p14:tracePt t="14323" x="6423025" y="2327275"/>
          <p14:tracePt t="14343" x="6423025" y="2336800"/>
          <p14:tracePt t="14464" x="6413500" y="2346325"/>
          <p14:tracePt t="14834" x="6413500" y="2355850"/>
          <p14:tracePt t="14945" x="6413500" y="2365375"/>
          <p14:tracePt t="14954" x="6413500" y="2374900"/>
          <p14:tracePt t="15054" x="6413500" y="2384425"/>
          <p14:tracePt t="15133" x="6413500" y="2393950"/>
          <p14:tracePt t="15193" x="6413500" y="2401888"/>
          <p14:tracePt t="15225" x="6413500" y="2411413"/>
          <p14:tracePt t="15244" x="6413500" y="2420938"/>
          <p14:tracePt t="15273" x="6413500" y="2430463"/>
          <p14:tracePt t="15283" x="6413500" y="2439988"/>
          <p14:tracePt t="15303" x="6413500" y="2449513"/>
          <p14:tracePt t="15323" x="6413500" y="2459038"/>
          <p14:tracePt t="15333" x="6413500" y="2468563"/>
          <p14:tracePt t="15346" x="6413500" y="2478088"/>
          <p14:tracePt t="15384" x="6413500" y="2487613"/>
          <p14:tracePt t="15424" x="6413500" y="2497138"/>
          <p14:tracePt t="15463" x="6413500" y="2506663"/>
          <p14:tracePt t="16104" x="6413500" y="2516188"/>
          <p14:tracePt t="16155" x="6413500" y="2525713"/>
          <p14:tracePt t="16185" x="6413500" y="2535238"/>
          <p14:tracePt t="16213" x="6413500" y="2544763"/>
          <p14:tracePt t="16244" x="6413500" y="2554288"/>
          <p14:tracePt t="16276" x="6403975" y="2563813"/>
          <p14:tracePt t="16373" x="6403975" y="2573338"/>
          <p14:tracePt t="16406" x="6403975" y="2582863"/>
          <p14:tracePt t="16453" x="6403975" y="2592388"/>
          <p14:tracePt t="16463" x="6394450" y="2592388"/>
          <p14:tracePt t="16493" x="6394450" y="2601913"/>
          <p14:tracePt t="16513" x="6384925" y="2611438"/>
          <p14:tracePt t="16524" x="6384925" y="2620963"/>
          <p14:tracePt t="16545" x="6375400" y="2628900"/>
          <p14:tracePt t="16574" x="6375400" y="2638425"/>
          <p14:tracePt t="16594" x="6375400" y="2647950"/>
          <p14:tracePt t="16603" x="6365875" y="2657475"/>
          <p14:tracePt t="16624" x="6365875" y="2667000"/>
          <p14:tracePt t="16633" x="6365875" y="2676525"/>
          <p14:tracePt t="16653" x="6365875" y="2686050"/>
          <p14:tracePt t="16704" x="6365875" y="2695575"/>
          <p14:tracePt t="16743" x="6365875" y="2705100"/>
          <p14:tracePt t="16764" x="6365875" y="2714625"/>
          <p14:tracePt t="16783" x="6365875" y="2724150"/>
          <p14:tracePt t="16793" x="6365875" y="2733675"/>
          <p14:tracePt t="16815" x="6365875" y="2743200"/>
          <p14:tracePt t="16853" x="6375400" y="2752725"/>
          <p14:tracePt t="16913" x="6375400" y="2762250"/>
          <p14:tracePt t="17013" x="6375400" y="2771775"/>
          <p14:tracePt t="17053" x="6375400" y="2781300"/>
          <p14:tracePt t="17114" x="6375400" y="2790825"/>
          <p14:tracePt t="17124" x="6375400" y="2800350"/>
          <p14:tracePt t="17134" x="6384925" y="2800350"/>
          <p14:tracePt t="17174" x="6384925" y="2809875"/>
          <p14:tracePt t="18474" x="6384925" y="2819400"/>
          <p14:tracePt t="19134" x="6375400" y="2819400"/>
          <p14:tracePt t="19144" x="6299200" y="2819400"/>
          <p14:tracePt t="19603" x="6289675" y="2819400"/>
          <p14:tracePt t="19613" x="6280150" y="2819400"/>
          <p14:tracePt t="19623" x="6270625" y="2828925"/>
          <p14:tracePt t="19633" x="6261100" y="2838450"/>
          <p14:tracePt t="19643" x="6251575" y="2847975"/>
          <p14:tracePt t="20334" x="6242050" y="2847975"/>
          <p14:tracePt t="20344" x="6232525" y="2857500"/>
          <p14:tracePt t="20375" x="6223000" y="2857500"/>
          <p14:tracePt t="20385" x="6213475" y="2865438"/>
          <p14:tracePt t="20396" x="6196013" y="2865438"/>
          <p14:tracePt t="20405" x="6176963" y="2874963"/>
          <p14:tracePt t="20414" x="6138863" y="2894013"/>
          <p14:tracePt t="20424" x="6119813" y="2894013"/>
          <p14:tracePt t="20444" x="6110288" y="2894013"/>
          <p14:tracePt t="20594" x="6091238" y="2894013"/>
          <p14:tracePt t="20604" x="6081713" y="2903538"/>
          <p14:tracePt t="20613" x="6072188" y="2903538"/>
          <p14:tracePt t="20623" x="6043613" y="2913063"/>
          <p14:tracePt t="20633" x="6005513" y="2922588"/>
          <p14:tracePt t="20643" x="5969000" y="2922588"/>
          <p14:tracePt t="20653" x="5911850" y="2932113"/>
          <p14:tracePt t="20663" x="5873750" y="2941638"/>
          <p14:tracePt t="20673" x="5845175" y="2941638"/>
          <p14:tracePt t="20683" x="5788025" y="2941638"/>
          <p14:tracePt t="20704" x="5741988" y="2951163"/>
          <p14:tracePt t="20706" x="5589588" y="2951163"/>
          <p14:tracePt t="20723" x="5514975" y="2951163"/>
          <p14:tracePt t="20733" x="5419725" y="2922588"/>
          <p14:tracePt t="20743" x="5362575" y="2913063"/>
          <p14:tracePt t="20753" x="5305425" y="2903538"/>
          <p14:tracePt t="20763" x="5268913" y="2894013"/>
          <p14:tracePt t="20773" x="5259388" y="2894013"/>
          <p14:tracePt t="20783" x="5249863" y="2894013"/>
          <p14:tracePt t="20803" x="5240338" y="2894013"/>
          <p14:tracePt t="20823" x="5230813" y="2894013"/>
          <p14:tracePt t="20874" x="5221288" y="2894013"/>
          <p14:tracePt t="20883" x="5211763" y="2894013"/>
          <p14:tracePt t="20893" x="5192713" y="2903538"/>
          <p14:tracePt t="20903" x="5106988" y="2951163"/>
          <p14:tracePt t="20913" x="4946650" y="2998788"/>
          <p14:tracePt t="20924" x="4748213" y="3065463"/>
          <p14:tracePt t="20933" x="4454525" y="3149600"/>
          <p14:tracePt t="20943" x="4246563" y="3206750"/>
          <p14:tracePt t="20953" x="4048125" y="3254375"/>
          <p14:tracePt t="20963" x="3783013" y="3311525"/>
          <p14:tracePt t="20973" x="3651250" y="3338513"/>
          <p14:tracePt t="20983" x="3546475" y="3367088"/>
          <p14:tracePt t="20993" x="3424238" y="3395663"/>
          <p14:tracePt t="21003" x="3376613" y="3424238"/>
          <p14:tracePt t="21013" x="3319463" y="3443288"/>
          <p14:tracePt t="21024" x="3281363" y="3471863"/>
          <p14:tracePt t="21033" x="3273425" y="3471863"/>
          <p14:tracePt t="21043" x="3273425" y="3481388"/>
          <p14:tracePt t="21053" x="3263900" y="3481388"/>
          <p14:tracePt t="21073" x="3263900" y="3490913"/>
          <p14:tracePt t="21243" x="3263900" y="3500438"/>
          <p14:tracePt t="21264" x="3273425" y="3500438"/>
          <p14:tracePt t="21275" x="3273425" y="3509963"/>
          <p14:tracePt t="21296" x="3281363" y="3519488"/>
          <p14:tracePt t="21305" x="3281363" y="3529013"/>
          <p14:tracePt t="21314" x="3281363" y="3538538"/>
          <p14:tracePt t="21333" x="3281363" y="3546475"/>
          <p14:tracePt t="21343" x="3281363" y="3565525"/>
          <p14:tracePt t="21353" x="3281363" y="3584575"/>
          <p14:tracePt t="21363" x="3281363" y="3641725"/>
          <p14:tracePt t="21373" x="3273425" y="3746500"/>
          <p14:tracePt t="21383" x="3168650" y="4029075"/>
          <p14:tracePt t="21394" x="3073400" y="4294188"/>
          <p14:tracePt t="21403" x="2970213" y="4511675"/>
          <p14:tracePt t="21413" x="2827338" y="4786313"/>
          <p14:tracePt t="21423" x="2771775" y="4900613"/>
          <p14:tracePt t="21433" x="2743200" y="4956175"/>
          <p14:tracePt t="21443" x="2724150" y="4975225"/>
          <p14:tracePt t="21453" x="2714625" y="4984750"/>
          <p14:tracePt t="21525" x="2705100" y="4984750"/>
          <p14:tracePt t="21527" x="2695575" y="4984750"/>
          <p14:tracePt t="21544" x="2695575" y="4994275"/>
          <p14:tracePt t="21553" x="2686050" y="4994275"/>
          <p14:tracePt t="21563" x="2676525" y="4994275"/>
          <p14:tracePt t="21574" x="2676525" y="5003800"/>
          <p14:tracePt t="21583" x="2667000" y="5003800"/>
          <p14:tracePt t="21604" x="2657475" y="5013325"/>
          <p14:tracePt t="21614" x="2647950" y="5013325"/>
          <p14:tracePt t="21643" x="2638425" y="5013325"/>
          <p14:tracePt t="21663" x="2628900" y="5013325"/>
          <p14:tracePt t="21674" x="2628900" y="5022850"/>
          <p14:tracePt t="21683" x="2619375" y="5022850"/>
          <p14:tracePt t="21693" x="2609850" y="5032375"/>
          <p14:tracePt t="21703" x="2592388" y="5032375"/>
          <p14:tracePt t="21713" x="2582863" y="5041900"/>
          <p14:tracePt t="21724" x="2573338" y="5051425"/>
          <p14:tracePt t="21733" x="2563813" y="5051425"/>
          <p14:tracePt t="21743" x="2554288" y="5060950"/>
          <p14:tracePt t="21856" x="2554288" y="5070475"/>
          <p14:tracePt t="21864" x="2544763" y="5070475"/>
          <p14:tracePt t="21884" x="2544763" y="5080000"/>
          <p14:tracePt t="21895" x="2535238" y="5089525"/>
          <p14:tracePt t="21904" x="2535238" y="5099050"/>
          <p14:tracePt t="21913" x="2535238" y="5108575"/>
          <p14:tracePt t="21934" x="2535238" y="5118100"/>
          <p14:tracePt t="21936" x="2535238" y="5127625"/>
          <p14:tracePt t="21974" x="2535238" y="5137150"/>
          <p14:tracePt t="21993" x="2535238" y="5145088"/>
          <p14:tracePt t="22004" x="2525713" y="5154613"/>
          <p14:tracePt t="22013" x="2516188" y="5173663"/>
          <p14:tracePt t="22024" x="2506663" y="5183188"/>
          <p14:tracePt t="22033" x="2487613" y="5202238"/>
          <p14:tracePt t="22043" x="2487613" y="5221288"/>
          <p14:tracePt t="22054" x="2478088" y="5230813"/>
          <p14:tracePt t="22063" x="2468563" y="5230813"/>
          <p14:tracePt t="22074" x="2468563" y="5240338"/>
          <p14:tracePt t="22093" x="2468563" y="5249863"/>
          <p14:tracePt t="22144" x="2468563" y="5259388"/>
          <p14:tracePt t="22163" x="2459038" y="5259388"/>
          <p14:tracePt t="22315" x="2459038" y="5268913"/>
          <p14:tracePt t="25023" x="2468563" y="5268913"/>
          <p14:tracePt t="25043" x="2478088" y="5268913"/>
          <p14:tracePt t="25054" x="2487613" y="5268913"/>
          <p14:tracePt t="25073" x="2497138" y="5268913"/>
          <p14:tracePt t="25093" x="2506663" y="5268913"/>
          <p14:tracePt t="25113" x="2516188" y="5268913"/>
          <p14:tracePt t="25264" x="2525713" y="5268913"/>
          <p14:tracePt t="25284" x="2535238" y="5268913"/>
          <p14:tracePt t="25304" x="2544763" y="5268913"/>
          <p14:tracePt t="25314" x="2554288" y="5268913"/>
          <p14:tracePt t="25323" x="2563813" y="5268913"/>
          <p14:tracePt t="25334" x="2573338" y="5268913"/>
          <p14:tracePt t="25343" x="2592388" y="5268913"/>
          <p14:tracePt t="25364" x="2609850" y="5268913"/>
          <p14:tracePt t="25373" x="2619375" y="5268913"/>
          <p14:tracePt t="25384" x="2638425" y="5268913"/>
          <p14:tracePt t="25393" x="2676525" y="5259388"/>
          <p14:tracePt t="25414" x="2705100" y="5249863"/>
          <p14:tracePt t="25415" x="2733675" y="5249863"/>
          <p14:tracePt t="25415" x="2743200" y="5249863"/>
          <p14:tracePt t="25433" x="2752725" y="5249863"/>
          <p14:tracePt t="25635" x="2762250" y="5249863"/>
          <p14:tracePt t="25674" x="2771775" y="5249863"/>
          <p14:tracePt t="25688" x="2771775" y="5240338"/>
          <p14:tracePt t="25707" x="2809875" y="5230813"/>
          <p14:tracePt t="25724" x="2827338" y="5221288"/>
          <p14:tracePt t="25735" x="2836863" y="5221288"/>
          <p14:tracePt t="25743" x="2855913" y="5221288"/>
          <p14:tracePt t="25754" x="2865438" y="5221288"/>
          <p14:tracePt t="25775" x="2874963" y="5221288"/>
          <p14:tracePt t="25913" x="2884488" y="5221288"/>
          <p14:tracePt t="25924" x="2894013" y="5221288"/>
          <p14:tracePt t="25939" x="2913063" y="5211763"/>
          <p14:tracePt t="25945" x="2932113" y="5211763"/>
          <p14:tracePt t="25954" x="2951163" y="5211763"/>
          <p14:tracePt t="25963" x="2960688" y="5211763"/>
          <p14:tracePt t="25984" x="2970213" y="5211763"/>
          <p14:tracePt t="25985" x="2979738" y="5211763"/>
          <p14:tracePt t="25986" x="2998788" y="5211763"/>
          <p14:tracePt t="26013" x="3017838" y="5211763"/>
          <p14:tracePt t="26034" x="3027363" y="5211763"/>
          <p14:tracePt t="26037" x="3036888" y="5211763"/>
          <p14:tracePt t="26324" x="3046413" y="5211763"/>
          <p14:tracePt t="26343" x="3054350" y="5211763"/>
          <p14:tracePt t="26373" x="3063875" y="5211763"/>
          <p14:tracePt t="26383" x="3073400" y="5211763"/>
          <p14:tracePt t="26403" x="3082925" y="5211763"/>
          <p14:tracePt t="26463" x="3092450" y="5211763"/>
          <p14:tracePt t="26503" x="3111500" y="5211763"/>
          <p14:tracePt t="26513" x="3121025" y="5211763"/>
          <p14:tracePt t="26524" x="3130550" y="5211763"/>
          <p14:tracePt t="26535" x="3140075" y="5211763"/>
          <p14:tracePt t="26556" x="3159125" y="5202238"/>
          <p14:tracePt t="26576" x="3178175" y="5202238"/>
          <p14:tracePt t="26587" x="3187700" y="5202238"/>
          <p14:tracePt t="26605" x="3197225" y="5202238"/>
          <p14:tracePt t="26643" x="3206750" y="5202238"/>
          <p14:tracePt t="26693" x="3216275" y="5202238"/>
          <p14:tracePt t="26705" x="3244850" y="5202238"/>
          <p14:tracePt t="26714" x="3290888" y="5202238"/>
          <p14:tracePt t="26724" x="3328988" y="5202238"/>
          <p14:tracePt t="26737" x="3376613" y="5202238"/>
          <p14:tracePt t="26744" x="3433763" y="5202238"/>
          <p14:tracePt t="26755" x="3481388" y="5202238"/>
          <p14:tracePt t="26763" x="3517900" y="5202238"/>
          <p14:tracePt t="26773" x="3536950" y="5202238"/>
          <p14:tracePt t="26784" x="3556000" y="5202238"/>
          <p14:tracePt t="26793" x="3565525" y="5202238"/>
          <p14:tracePt t="26813" x="3575050" y="5202238"/>
          <p14:tracePt t="26823" x="3584575" y="5202238"/>
          <p14:tracePt t="26843" x="3594100" y="5202238"/>
          <p14:tracePt t="26853" x="3603625" y="5202238"/>
          <p14:tracePt t="26874" x="3613150" y="5202238"/>
          <p14:tracePt t="26894" x="3622675" y="5202238"/>
          <p14:tracePt t="26925" x="3632200" y="5202238"/>
          <p14:tracePt t="26943" x="3651250" y="5202238"/>
          <p14:tracePt t="26973" x="3660775" y="5202238"/>
          <p14:tracePt t="26975" x="3670300" y="5202238"/>
          <p14:tracePt t="26977" x="3679825" y="5202238"/>
          <p14:tracePt t="26993" x="3689350" y="5202238"/>
          <p14:tracePt t="27004" x="3717925" y="5202238"/>
          <p14:tracePt t="27013" x="3735388" y="5202238"/>
          <p14:tracePt t="27023" x="3763963" y="5202238"/>
          <p14:tracePt t="27034" x="3783013" y="5202238"/>
          <p14:tracePt t="27053" x="3792538" y="5202238"/>
          <p14:tracePt t="27054" x="3811588" y="5202238"/>
          <p14:tracePt t="27056" x="3821113" y="5202238"/>
          <p14:tracePt t="27073" x="3830638" y="5202238"/>
          <p14:tracePt t="27103" x="3840163" y="5202238"/>
          <p14:tracePt t="27163" x="3849688" y="5202238"/>
          <p14:tracePt t="27395" x="3859213" y="5202238"/>
          <p14:tracePt t="27405" x="3868738" y="5202238"/>
          <p14:tracePt t="27414" x="3878263" y="5202238"/>
          <p14:tracePt t="27423" x="3887788" y="5202238"/>
          <p14:tracePt t="27433" x="3916363" y="5202238"/>
          <p14:tracePt t="27444" x="3935413" y="5202238"/>
          <p14:tracePt t="27463" x="3952875" y="5202238"/>
          <p14:tracePt t="27465" x="3971925" y="5202238"/>
          <p14:tracePt t="27468" x="3990975" y="5202238"/>
          <p14:tracePt t="27493" x="4000500" y="5202238"/>
          <p14:tracePt t="27513" x="4010025" y="5202238"/>
          <p14:tracePt t="27644" x="4019550" y="5202238"/>
          <p14:tracePt t="27674" x="4038600" y="5202238"/>
          <p14:tracePt t="27684" x="4057650" y="5202238"/>
          <p14:tracePt t="27693" x="4067175" y="5202238"/>
          <p14:tracePt t="27703" x="4086225" y="5202238"/>
          <p14:tracePt t="27713" x="4095750" y="5202238"/>
          <p14:tracePt t="27723" x="4105275" y="5202238"/>
          <p14:tracePt t="27734" x="4124325" y="5202238"/>
          <p14:tracePt t="27743" x="4143375" y="5202238"/>
          <p14:tracePt t="27753" x="4152900" y="5202238"/>
          <p14:tracePt t="27853" x="4162425" y="5202238"/>
          <p14:tracePt t="27884" x="4171950" y="5202238"/>
          <p14:tracePt t="27893" x="4179888" y="5202238"/>
          <p14:tracePt t="27903" x="4189413" y="5202238"/>
          <p14:tracePt t="27915" x="4217988" y="5202238"/>
          <p14:tracePt t="27924" x="4275138" y="5202238"/>
          <p14:tracePt t="27938" x="4332288" y="5202238"/>
          <p14:tracePt t="27944" x="4398963" y="5221288"/>
          <p14:tracePt t="27954" x="4454525" y="5230813"/>
          <p14:tracePt t="27963" x="4483100" y="5240338"/>
          <p14:tracePt t="27973" x="4511675" y="5249863"/>
          <p14:tracePt t="27983" x="4521200" y="5259388"/>
          <p14:tracePt t="27993" x="4530725" y="5259388"/>
          <p14:tracePt t="28003" x="4540250" y="5268913"/>
          <p14:tracePt t="28013" x="4549775" y="5268913"/>
          <p14:tracePt t="28034" x="4559300" y="5268913"/>
          <p14:tracePt t="28043" x="4559300" y="5278438"/>
          <p14:tracePt t="28084" x="4568825" y="5278438"/>
          <p14:tracePt t="28123" x="4578350" y="5287963"/>
          <p14:tracePt t="28134" x="4587875" y="5287963"/>
          <p14:tracePt t="28143" x="4606925" y="5297488"/>
          <p14:tracePt t="28153" x="4633913" y="5297488"/>
          <p14:tracePt t="28163" x="4662488" y="5307013"/>
          <p14:tracePt t="28173" x="4710113" y="5316538"/>
          <p14:tracePt t="28184" x="4748213" y="5316538"/>
          <p14:tracePt t="28193" x="4786313" y="5316538"/>
          <p14:tracePt t="28203" x="4814888" y="5316538"/>
          <p14:tracePt t="28213" x="4843463" y="5316538"/>
          <p14:tracePt t="28223" x="4852988" y="5316538"/>
          <p14:tracePt t="28235" x="4860925" y="5316538"/>
          <p14:tracePt t="28245" x="4870450" y="5316538"/>
          <p14:tracePt t="28255" x="4879975" y="5316538"/>
          <p14:tracePt t="28335" x="4889500" y="5316538"/>
          <p14:tracePt t="28345" x="4908550" y="5316538"/>
          <p14:tracePt t="28355" x="4927600" y="5316538"/>
          <p14:tracePt t="28364" x="4965700" y="5316538"/>
          <p14:tracePt t="28374" x="4984750" y="5316538"/>
          <p14:tracePt t="28385" x="5022850" y="5316538"/>
          <p14:tracePt t="28394" x="5051425" y="5316538"/>
          <p14:tracePt t="28405" x="5070475" y="5316538"/>
          <p14:tracePt t="28424" x="5080000" y="5316538"/>
          <p14:tracePt t="30624" x="5070475" y="5316538"/>
          <p14:tracePt t="30664" x="5060950" y="5316538"/>
          <p14:tracePt t="30894" x="5051425" y="5316538"/>
          <p14:tracePt t="30908" x="5041900" y="5316538"/>
          <p14:tracePt t="30926" x="5022850" y="5326063"/>
          <p14:tracePt t="30928" x="4984750" y="5326063"/>
          <p14:tracePt t="30945" x="4965700" y="5335588"/>
          <p14:tracePt t="30954" x="4946650" y="5335588"/>
          <p14:tracePt t="30966" x="4927600" y="5335588"/>
          <p14:tracePt t="30974" x="4918075" y="5335588"/>
          <p14:tracePt t="30986" x="4899025" y="5335588"/>
          <p14:tracePt t="30997" x="4889500" y="5335588"/>
          <p14:tracePt t="31002" x="4879975" y="5335588"/>
          <p14:tracePt t="31034" x="4870450" y="5335588"/>
          <p14:tracePt t="31074" x="4860925" y="5335588"/>
          <p14:tracePt t="31164" x="4852988" y="5335588"/>
          <p14:tracePt t="31215" x="4843463" y="5335588"/>
          <p14:tracePt t="31265" x="4833938" y="5335588"/>
          <p14:tracePt t="31293" x="4805363" y="5335588"/>
          <p14:tracePt t="31303" x="4786313" y="5335588"/>
          <p14:tracePt t="31314" x="4767263" y="5335588"/>
          <p14:tracePt t="31324" x="4757738" y="5335588"/>
          <p14:tracePt t="31354" x="4738688" y="5335588"/>
          <p14:tracePt t="31355" x="4710113" y="5335588"/>
          <p14:tracePt t="31356" x="4681538" y="5335588"/>
          <p14:tracePt t="31373" x="4662488" y="5335588"/>
          <p14:tracePt t="31383" x="4643438" y="5335588"/>
          <p14:tracePt t="31393" x="4625975" y="5335588"/>
          <p14:tracePt t="31403" x="4616450" y="5335588"/>
          <p14:tracePt t="31413" x="4597400" y="5335588"/>
          <p14:tracePt t="31433" x="4587875" y="5335588"/>
          <p14:tracePt t="31505" x="4578350" y="5335588"/>
          <p14:tracePt t="31544" x="4568825" y="5335588"/>
          <p14:tracePt t="31563" x="4540250" y="5335588"/>
          <p14:tracePt t="31573" x="4530725" y="5335588"/>
          <p14:tracePt t="31584" x="4521200" y="5335588"/>
          <p14:tracePt t="31594" x="4511675" y="5335588"/>
          <p14:tracePt t="31604" x="4502150" y="5335588"/>
          <p14:tracePt t="31614" x="4492625" y="5335588"/>
          <p14:tracePt t="31634" x="4483100" y="5335588"/>
          <p14:tracePt t="31653" x="4473575" y="5335588"/>
          <p14:tracePt t="31663" x="4464050" y="5335588"/>
          <p14:tracePt t="31694" x="4454525" y="5335588"/>
          <p14:tracePt t="31714" x="4445000" y="5335588"/>
          <p14:tracePt t="31733" x="4435475" y="5335588"/>
          <p14:tracePt t="31744" x="4425950" y="5335588"/>
          <p14:tracePt t="31765" x="4416425" y="5335588"/>
          <p14:tracePt t="31783" x="4406900" y="5335588"/>
          <p14:tracePt t="32175" x="4398963" y="5335588"/>
          <p14:tracePt t="33305" x="4398963" y="5345113"/>
          <p14:tracePt t="33308" x="4398963" y="5354638"/>
          <p14:tracePt t="33334" x="4398963" y="5372100"/>
          <p14:tracePt t="33337" x="4398963" y="5438775"/>
          <p14:tracePt t="33355" x="4398963" y="5476875"/>
          <p14:tracePt t="33365" x="4398963" y="5524500"/>
          <p14:tracePt t="33373" x="4398963" y="5553075"/>
          <p14:tracePt t="33383" x="4389438" y="5581650"/>
          <p14:tracePt t="33404" x="4389438" y="5608638"/>
          <p14:tracePt t="33405" x="4379913" y="5637213"/>
          <p14:tracePt t="33406" x="4379913" y="5665788"/>
          <p14:tracePt t="33423" x="4379913" y="5684838"/>
          <p14:tracePt t="33433" x="4370388" y="5722938"/>
          <p14:tracePt t="33445" x="4370388" y="5770563"/>
          <p14:tracePt t="33447" x="4360863" y="5845175"/>
          <p14:tracePt t="33464" x="4351338" y="5921375"/>
          <p14:tracePt t="33473" x="4351338" y="5978525"/>
          <p14:tracePt t="33483" x="4341813" y="6035675"/>
          <p14:tracePt t="33496" x="4332288" y="6081713"/>
          <p14:tracePt t="33503" x="4322763" y="6110288"/>
          <p14:tracePt t="33514" x="4322763" y="6138863"/>
          <p14:tracePt t="33523" x="4322763" y="6157913"/>
          <p14:tracePt t="33533" x="4322763" y="6167438"/>
          <p14:tracePt t="33544" x="4322763" y="6176963"/>
          <p14:tracePt t="33565" x="4322763" y="6186488"/>
          <p14:tracePt t="33615" x="4322763" y="6196013"/>
          <p14:tracePt t="33624" x="4322763" y="6205538"/>
          <p14:tracePt t="33634" x="4332288" y="6205538"/>
          <p14:tracePt t="33645" x="4341813" y="6215063"/>
          <p14:tracePt t="33654" x="4351338" y="6224588"/>
          <p14:tracePt t="33664" x="4360863" y="6224588"/>
          <p14:tracePt t="33674" x="4370388" y="6224588"/>
          <p14:tracePt t="33684" x="4379913" y="6224588"/>
          <p14:tracePt t="33695" x="4406900" y="6224588"/>
          <p14:tracePt t="33704" x="4416425" y="6224588"/>
          <p14:tracePt t="33714" x="4435475" y="6234113"/>
          <p14:tracePt t="33724" x="4445000" y="6243638"/>
          <p14:tracePt t="33745" x="4454525" y="6243638"/>
          <p14:tracePt t="33748" x="4464050" y="6253163"/>
          <p14:tracePt t="33804" x="4464050" y="6262688"/>
          <p14:tracePt t="33814" x="4464050" y="6281738"/>
          <p14:tracePt t="33824" x="4473575" y="6289675"/>
          <p14:tracePt t="33834" x="4473575" y="6299200"/>
          <p14:tracePt t="33845" x="4473575" y="6308725"/>
          <p14:tracePt t="33864" x="4483100" y="6318250"/>
          <p14:tracePt t="33965" x="4492625" y="6318250"/>
          <p14:tracePt t="34074" x="4502150" y="6318250"/>
          <p14:tracePt t="34086" x="4502150" y="6327775"/>
          <p14:tracePt t="34104" x="4511675" y="6327775"/>
          <p14:tracePt t="34113" x="4530725" y="6327775"/>
          <p14:tracePt t="34123" x="4530725" y="6337300"/>
          <p14:tracePt t="34135" x="4549775" y="6337300"/>
          <p14:tracePt t="34136" x="4568825" y="6337300"/>
          <p14:tracePt t="34153" x="4587875" y="6337300"/>
          <p14:tracePt t="34164" x="4597400" y="6337300"/>
          <p14:tracePt t="34173" x="4606925" y="6337300"/>
          <p14:tracePt t="34183" x="4616450" y="6337300"/>
          <p14:tracePt t="34203" x="4625975" y="6337300"/>
          <p14:tracePt t="34223" x="4633913" y="6337300"/>
          <p14:tracePt t="34435" x="4633913" y="6346825"/>
          <p14:tracePt t="34445" x="4643438" y="6346825"/>
          <p14:tracePt t="34453" x="4643438" y="6356350"/>
          <p14:tracePt t="34464" x="4652963" y="6356350"/>
          <p14:tracePt t="34473" x="4662488" y="6365875"/>
          <p14:tracePt t="34503" x="4672013" y="6365875"/>
          <p14:tracePt t="34594" x="4672013" y="6375400"/>
          <p14:tracePt t="34705" x="4681538" y="6384925"/>
          <p14:tracePt t="34714" x="4700588" y="6384925"/>
          <p14:tracePt t="34724" x="4710113" y="6384925"/>
          <p14:tracePt t="34733" x="4719638" y="6394450"/>
          <p14:tracePt t="34744" x="4738688" y="6394450"/>
          <p14:tracePt t="34765" x="4748213" y="6394450"/>
          <p14:tracePt t="34773" x="4757738" y="6394450"/>
          <p14:tracePt t="34783" x="4767263" y="6394450"/>
          <p14:tracePt t="34803" x="4776788" y="6394450"/>
          <p14:tracePt t="35025" x="4786313" y="6394450"/>
          <p14:tracePt t="35034" x="4805363" y="6394450"/>
          <p14:tracePt t="35046" x="4814888" y="6394450"/>
          <p14:tracePt t="35054" x="4843463" y="6394450"/>
          <p14:tracePt t="35065" x="4860925" y="6394450"/>
          <p14:tracePt t="35073" x="4889500" y="6394450"/>
          <p14:tracePt t="35083" x="4908550" y="6394450"/>
          <p14:tracePt t="35093" x="4946650" y="6394450"/>
          <p14:tracePt t="35103" x="4975225" y="6394450"/>
          <p14:tracePt t="35113" x="4994275" y="6394450"/>
          <p14:tracePt t="35124" x="5003800" y="6394450"/>
          <p14:tracePt t="35133" x="5013325" y="6394450"/>
          <p14:tracePt t="35364" x="5022850" y="6394450"/>
          <p14:tracePt t="35374" x="5032375" y="6394450"/>
          <p14:tracePt t="35383" x="5041900" y="6394450"/>
          <p14:tracePt t="35394" x="5051425" y="6394450"/>
          <p14:tracePt t="35403" x="5060950" y="6394450"/>
          <p14:tracePt t="35413" x="5070475" y="6394450"/>
          <p14:tracePt t="35424" x="5080000" y="6394450"/>
          <p14:tracePt t="35434" x="5087938" y="6394450"/>
          <p14:tracePt t="35444" x="5097463" y="6394450"/>
          <p14:tracePt t="35463" x="5106988" y="6394450"/>
          <p14:tracePt t="35494" x="5116513" y="6394450"/>
          <p14:tracePt t="35695" x="5126038" y="6394450"/>
          <p14:tracePt t="35734" x="5135563" y="6394450"/>
          <p14:tracePt t="35873" x="5145088" y="6394450"/>
          <p14:tracePt t="35934" x="5154613" y="6394450"/>
          <p14:tracePt t="35964" x="5164138" y="6394450"/>
          <p14:tracePt t="35974" x="5173663" y="6394450"/>
          <p14:tracePt t="35984" x="5183188" y="6394450"/>
          <p14:tracePt t="35994" x="5192713" y="6394450"/>
          <p14:tracePt t="36004" x="5202238" y="6394450"/>
          <p14:tracePt t="36014" x="5211763" y="6394450"/>
          <p14:tracePt t="36034" x="5221288" y="6394450"/>
          <p14:tracePt t="36104" x="5230813" y="6394450"/>
          <p14:tracePt t="37675" x="5240338" y="6394450"/>
          <p14:tracePt t="37707" x="5249863" y="6394450"/>
          <p14:tracePt t="37875" x="5259388" y="6394450"/>
          <p14:tracePt t="37904" x="5268913" y="6394450"/>
          <p14:tracePt t="37944" x="5278438" y="6394450"/>
          <p14:tracePt t="37964" x="5287963" y="6394450"/>
          <p14:tracePt t="38314" x="5314950" y="6394450"/>
          <p14:tracePt t="38323" x="5343525" y="6394450"/>
          <p14:tracePt t="38333" x="5362575" y="6394450"/>
          <p14:tracePt t="38344" x="5372100" y="6394450"/>
          <p14:tracePt t="38353" x="5381625" y="6394450"/>
          <p14:tracePt t="38615" x="5391150" y="6394450"/>
          <p14:tracePt t="38635" x="5400675" y="6394450"/>
          <p14:tracePt t="38643" x="5410200" y="6394450"/>
          <p14:tracePt t="38653" x="5419725" y="6394450"/>
          <p14:tracePt t="38664" x="5429250" y="6394450"/>
          <p14:tracePt t="38665" x="5448300" y="6394450"/>
          <p14:tracePt t="38683" x="5457825" y="6394450"/>
          <p14:tracePt t="38693" x="5467350" y="6394450"/>
          <p14:tracePt t="38703" x="5486400" y="6394450"/>
          <p14:tracePt t="38713" x="5495925" y="6394450"/>
          <p14:tracePt t="38725" x="5514975" y="6394450"/>
          <p14:tracePt t="38726" x="5524500" y="6394450"/>
          <p14:tracePt t="38743" x="5532438" y="6394450"/>
          <p14:tracePt t="38753" x="5541963" y="6394450"/>
          <p14:tracePt t="38763" x="5551488" y="6394450"/>
          <p14:tracePt t="38775" x="5561013" y="6394450"/>
          <p14:tracePt t="38776" x="5570538" y="6394450"/>
          <p14:tracePt t="38793" x="5580063" y="6394450"/>
          <p14:tracePt t="38803" x="5589588" y="6394450"/>
          <p14:tracePt t="38813" x="5599113" y="6394450"/>
          <p14:tracePt t="38834" x="5608638" y="6394450"/>
          <p14:tracePt t="38854" x="5618163" y="6394450"/>
          <p14:tracePt t="38874" x="5627688" y="6394450"/>
          <p14:tracePt t="38884" x="5637213" y="6394450"/>
          <p14:tracePt t="38945" x="5646738" y="6394450"/>
          <p14:tracePt t="38983" x="5656263" y="6394450"/>
          <p14:tracePt t="39023" x="5665788" y="6394450"/>
          <p14:tracePt t="39033" x="5675313" y="6384925"/>
          <p14:tracePt t="39043" x="5684838" y="6384925"/>
          <p14:tracePt t="40215" x="5694363" y="6384925"/>
          <p14:tracePt t="40334" x="5703888" y="6384925"/>
          <p14:tracePt t="41064" x="5713413" y="6384925"/>
          <p14:tracePt t="41095" x="5713413" y="6375400"/>
          <p14:tracePt t="41154" x="5722938" y="6365875"/>
          <p14:tracePt t="41165" x="5732463" y="6337300"/>
          <p14:tracePt t="41185" x="5768975" y="6205538"/>
          <p14:tracePt t="41187" x="5778500" y="6119813"/>
          <p14:tracePt t="41203" x="5778500" y="5940425"/>
          <p14:tracePt t="41213" x="5788025" y="5675313"/>
          <p14:tracePt t="41223" x="5788025" y="5278438"/>
          <p14:tracePt t="41233" x="5788025" y="4833938"/>
          <p14:tracePt t="41244" x="5778500" y="4322763"/>
          <p14:tracePt t="41255" x="5751513" y="3859213"/>
          <p14:tracePt t="41264" x="5722938" y="3235325"/>
          <p14:tracePt t="41274" x="5732463" y="2478088"/>
          <p14:tracePt t="41284" x="5732463" y="1598613"/>
          <p14:tracePt t="41294" x="5732463" y="785813"/>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385403C-2FE8-365F-FC9A-8AC57BEDE51E}"/>
              </a:ext>
            </a:extLst>
          </p:cNvPr>
          <p:cNvSpPr>
            <a:spLocks noGrp="1"/>
          </p:cNvSpPr>
          <p:nvPr>
            <p:ph type="title"/>
          </p:nvPr>
        </p:nvSpPr>
        <p:spPr>
          <a:xfrm>
            <a:off x="913795" y="147263"/>
            <a:ext cx="10353762" cy="970450"/>
          </a:xfrm>
        </p:spPr>
        <p:txBody>
          <a:bodyPr/>
          <a:lstStyle/>
          <a:p>
            <a:r>
              <a:rPr kumimoji="1" lang="en-US" altLang="ja-JP" dirty="0"/>
              <a:t>XGB Feature Importance</a:t>
            </a:r>
            <a:endParaRPr kumimoji="1" lang="ja-JP" altLang="en-US" dirty="0"/>
          </a:p>
        </p:txBody>
      </p:sp>
      <p:sp>
        <p:nvSpPr>
          <p:cNvPr id="15" name="テキスト ボックス 14">
            <a:extLst>
              <a:ext uri="{FF2B5EF4-FFF2-40B4-BE49-F238E27FC236}">
                <a16:creationId xmlns:a16="http://schemas.microsoft.com/office/drawing/2014/main" id="{780F836D-DD34-9435-E468-FB935F51641B}"/>
              </a:ext>
            </a:extLst>
          </p:cNvPr>
          <p:cNvSpPr txBox="1"/>
          <p:nvPr/>
        </p:nvSpPr>
        <p:spPr>
          <a:xfrm>
            <a:off x="232628" y="6141077"/>
            <a:ext cx="7602877" cy="461665"/>
          </a:xfrm>
          <a:prstGeom prst="rect">
            <a:avLst/>
          </a:prstGeom>
          <a:noFill/>
        </p:spPr>
        <p:txBody>
          <a:bodyPr wrap="square" rtlCol="0">
            <a:spAutoFit/>
          </a:bodyPr>
          <a:lstStyle/>
          <a:p>
            <a:r>
              <a:rPr kumimoji="1" lang="en-US" altLang="ja-JP" sz="2400" b="1" dirty="0">
                <a:solidFill>
                  <a:srgbClr val="92D050"/>
                </a:solidFill>
              </a:rPr>
              <a:t>RF Importance </a:t>
            </a:r>
            <a:r>
              <a:rPr kumimoji="1" lang="ja-JP" altLang="en-US" sz="2400" b="1" dirty="0">
                <a:solidFill>
                  <a:srgbClr val="92D050"/>
                </a:solidFill>
              </a:rPr>
              <a:t>≠ </a:t>
            </a:r>
            <a:r>
              <a:rPr kumimoji="1" lang="en-US" altLang="ja-JP" sz="2400" b="1" dirty="0">
                <a:solidFill>
                  <a:srgbClr val="92D050"/>
                </a:solidFill>
              </a:rPr>
              <a:t>XGB Importance, but kind of similar </a:t>
            </a:r>
            <a:endParaRPr kumimoji="1" lang="ja-JP" altLang="en-US" sz="2400" b="1" dirty="0">
              <a:solidFill>
                <a:srgbClr val="92D050"/>
              </a:solidFill>
            </a:endParaRPr>
          </a:p>
        </p:txBody>
      </p:sp>
      <p:pic>
        <p:nvPicPr>
          <p:cNvPr id="5122" name="Picture 2">
            <a:extLst>
              <a:ext uri="{FF2B5EF4-FFF2-40B4-BE49-F238E27FC236}">
                <a16:creationId xmlns:a16="http://schemas.microsoft.com/office/drawing/2014/main" id="{2A72D8C2-963D-FB14-F2E7-2776ABBCE0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26" t="2701" r="49274" b="57950"/>
          <a:stretch/>
        </p:blipFill>
        <p:spPr bwMode="auto">
          <a:xfrm>
            <a:off x="5276105" y="1295347"/>
            <a:ext cx="6205875" cy="46826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1E9E564-7D2B-F32E-D849-CCDC595348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26" t="2571" r="63576" b="58364"/>
          <a:stretch/>
        </p:blipFill>
        <p:spPr bwMode="auto">
          <a:xfrm>
            <a:off x="263452" y="1455240"/>
            <a:ext cx="3770615" cy="441792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CEBA0742-A65A-4193-2DAE-4EDE0642CB12}"/>
              </a:ext>
            </a:extLst>
          </p:cNvPr>
          <p:cNvSpPr txBox="1"/>
          <p:nvPr/>
        </p:nvSpPr>
        <p:spPr>
          <a:xfrm>
            <a:off x="1361383" y="1085908"/>
            <a:ext cx="1931541" cy="369332"/>
          </a:xfrm>
          <a:prstGeom prst="rect">
            <a:avLst/>
          </a:prstGeom>
          <a:noFill/>
        </p:spPr>
        <p:txBody>
          <a:bodyPr wrap="square" rtlCol="0">
            <a:spAutoFit/>
          </a:bodyPr>
          <a:lstStyle/>
          <a:p>
            <a:r>
              <a:rPr kumimoji="1" lang="en-US" altLang="ja-JP" dirty="0"/>
              <a:t>RF Importance</a:t>
            </a:r>
            <a:endParaRPr kumimoji="1" lang="ja-JP" altLang="en-US" dirty="0"/>
          </a:p>
        </p:txBody>
      </p:sp>
      <p:cxnSp>
        <p:nvCxnSpPr>
          <p:cNvPr id="10" name="直線矢印コネクタ 9">
            <a:extLst>
              <a:ext uri="{FF2B5EF4-FFF2-40B4-BE49-F238E27FC236}">
                <a16:creationId xmlns:a16="http://schemas.microsoft.com/office/drawing/2014/main" id="{34496304-2C9B-2125-0432-48D34B68D1A6}"/>
              </a:ext>
            </a:extLst>
          </p:cNvPr>
          <p:cNvCxnSpPr>
            <a:cxnSpLocks/>
          </p:cNvCxnSpPr>
          <p:nvPr/>
        </p:nvCxnSpPr>
        <p:spPr>
          <a:xfrm flipV="1">
            <a:off x="3403972" y="3331134"/>
            <a:ext cx="2613276" cy="799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D1675AE5-7548-FDF8-2A35-AAE5103B4B4A}"/>
              </a:ext>
            </a:extLst>
          </p:cNvPr>
          <p:cNvCxnSpPr>
            <a:cxnSpLocks/>
          </p:cNvCxnSpPr>
          <p:nvPr/>
        </p:nvCxnSpPr>
        <p:spPr>
          <a:xfrm flipV="1">
            <a:off x="4034067" y="1594117"/>
            <a:ext cx="1472881" cy="8262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90B4FDDE-F131-C75E-6A0D-EC75C178E39A}"/>
              </a:ext>
            </a:extLst>
          </p:cNvPr>
          <p:cNvCxnSpPr>
            <a:cxnSpLocks/>
          </p:cNvCxnSpPr>
          <p:nvPr/>
        </p:nvCxnSpPr>
        <p:spPr>
          <a:xfrm flipV="1">
            <a:off x="4034067" y="2220380"/>
            <a:ext cx="2250294" cy="4350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A416B717-82C9-7E46-A8B1-537AFEAA06AF}"/>
              </a:ext>
            </a:extLst>
          </p:cNvPr>
          <p:cNvCxnSpPr>
            <a:cxnSpLocks/>
          </p:cNvCxnSpPr>
          <p:nvPr/>
        </p:nvCxnSpPr>
        <p:spPr>
          <a:xfrm>
            <a:off x="4085235" y="1594117"/>
            <a:ext cx="1863502" cy="183893"/>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A12A1EE5-00A4-191F-20D3-E9720CD1D550}"/>
              </a:ext>
            </a:extLst>
          </p:cNvPr>
          <p:cNvCxnSpPr>
            <a:cxnSpLocks/>
          </p:cNvCxnSpPr>
          <p:nvPr/>
        </p:nvCxnSpPr>
        <p:spPr>
          <a:xfrm>
            <a:off x="4075163" y="1848876"/>
            <a:ext cx="1873574" cy="557225"/>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5D0DA611-B2D1-5A4B-76D4-A64F7275EDF3}"/>
              </a:ext>
            </a:extLst>
          </p:cNvPr>
          <p:cNvSpPr txBox="1"/>
          <p:nvPr/>
        </p:nvSpPr>
        <p:spPr>
          <a:xfrm>
            <a:off x="7603594" y="961073"/>
            <a:ext cx="1931541" cy="369332"/>
          </a:xfrm>
          <a:prstGeom prst="rect">
            <a:avLst/>
          </a:prstGeom>
          <a:noFill/>
        </p:spPr>
        <p:txBody>
          <a:bodyPr wrap="square" rtlCol="0">
            <a:spAutoFit/>
          </a:bodyPr>
          <a:lstStyle/>
          <a:p>
            <a:r>
              <a:rPr kumimoji="1" lang="en-US" altLang="ja-JP" dirty="0"/>
              <a:t>XGB Importance</a:t>
            </a:r>
            <a:endParaRPr kumimoji="1" lang="ja-JP" altLang="en-US" dirty="0"/>
          </a:p>
        </p:txBody>
      </p:sp>
    </p:spTree>
    <p:extLst>
      <p:ext uri="{BB962C8B-B14F-4D97-AF65-F5344CB8AC3E}">
        <p14:creationId xmlns:p14="http://schemas.microsoft.com/office/powerpoint/2010/main" val="731644167"/>
      </p:ext>
    </p:extLst>
  </p:cSld>
  <p:clrMapOvr>
    <a:masterClrMapping/>
  </p:clrMapOvr>
  <mc:AlternateContent xmlns:mc="http://schemas.openxmlformats.org/markup-compatibility/2006" xmlns:p14="http://schemas.microsoft.com/office/powerpoint/2010/main">
    <mc:Choice Requires="p14">
      <p:transition spd="slow" p14:dur="2000" advTm="32309"/>
    </mc:Choice>
    <mc:Fallback xmlns="">
      <p:transition spd="slow" advTm="32309"/>
    </mc:Fallback>
  </mc:AlternateContent>
  <p:extLst>
    <p:ext uri="{3A86A75C-4F4B-4683-9AE1-C65F6400EC91}">
      <p14:laserTraceLst xmlns:p14="http://schemas.microsoft.com/office/powerpoint/2010/main">
        <p14:tracePtLst>
          <p14:tracePt t="13571" x="5051425" y="2374900"/>
          <p14:tracePt t="13582" x="5041900" y="2166938"/>
          <p14:tracePt t="13584" x="5032375" y="1844675"/>
          <p14:tracePt t="13599" x="5032375" y="1758950"/>
          <p14:tracePt t="13610" x="5032375" y="1720850"/>
          <p14:tracePt t="13619" x="5032375" y="1693863"/>
          <p14:tracePt t="13631" x="5032375" y="1684338"/>
          <p14:tracePt t="13639" x="5032375" y="1674813"/>
          <p14:tracePt t="13648" x="5022850" y="1655763"/>
          <p14:tracePt t="13668" x="5022850" y="1646238"/>
          <p14:tracePt t="13728" x="5022850" y="1636713"/>
          <p14:tracePt t="13750" x="5013325" y="1636713"/>
          <p14:tracePt t="13759" x="5013325" y="1627188"/>
          <p14:tracePt t="13768" x="5003800" y="1617663"/>
          <p14:tracePt t="13778" x="4994275" y="1608138"/>
          <p14:tracePt t="13788" x="4975225" y="1589088"/>
          <p14:tracePt t="13798" x="4965700" y="1570038"/>
          <p14:tracePt t="13818" x="4956175" y="1560513"/>
          <p14:tracePt t="13819" x="4946650" y="1550988"/>
          <p14:tracePt t="13820" x="4937125" y="1550988"/>
          <p14:tracePt t="13848" x="4927600" y="1550988"/>
          <p14:tracePt t="13858" x="4918075" y="1550988"/>
          <p14:tracePt t="13868" x="4899025" y="1550988"/>
          <p14:tracePt t="13879" x="4870450" y="1550988"/>
          <p14:tracePt t="13889" x="4843463" y="1550988"/>
          <p14:tracePt t="13898" x="4805363" y="1550988"/>
          <p14:tracePt t="13909" x="4786313" y="1550988"/>
          <p14:tracePt t="13918" x="4767263" y="1550988"/>
          <p14:tracePt t="13928" x="4757738" y="1550988"/>
          <p14:tracePt t="13939" x="4748213" y="1550988"/>
          <p14:tracePt t="13949" x="4719638" y="1560513"/>
          <p14:tracePt t="13960" x="4700588" y="1570038"/>
          <p14:tracePt t="13969" x="4672013" y="1579563"/>
          <p14:tracePt t="13978" x="4643438" y="1598613"/>
          <p14:tracePt t="13989" x="4633913" y="1608138"/>
          <p14:tracePt t="13998" x="4625975" y="1608138"/>
          <p14:tracePt t="14008" x="4625975" y="1617663"/>
          <p14:tracePt t="14018" x="4616450" y="1617663"/>
          <p14:tracePt t="14038" x="4606925" y="1617663"/>
          <p14:tracePt t="14048" x="4597400" y="1617663"/>
          <p14:tracePt t="14068" x="4587875" y="1617663"/>
          <p14:tracePt t="14090" x="4578350" y="1617663"/>
          <p14:tracePt t="14108" x="4568825" y="1617663"/>
          <p14:tracePt t="14129" x="4559300" y="1617663"/>
          <p14:tracePt t="14142" x="4511675" y="1627188"/>
          <p14:tracePt t="14149" x="4492625" y="1627188"/>
          <p14:tracePt t="14159" x="4473575" y="1636713"/>
          <p14:tracePt t="14168" x="4464050" y="1636713"/>
          <p14:tracePt t="14178" x="4454525" y="1646238"/>
          <p14:tracePt t="14189" x="4445000" y="1646238"/>
          <p14:tracePt t="14209" x="4435475" y="1646238"/>
          <p14:tracePt t="14229" x="4425950" y="1655763"/>
          <p14:tracePt t="14231" x="4416425" y="1655763"/>
          <p14:tracePt t="14289" x="4406900" y="1655763"/>
          <p14:tracePt t="14739" x="4398963" y="1655763"/>
          <p14:tracePt t="14789" x="4389438" y="1655763"/>
          <p14:tracePt t="14839" x="4379913" y="1655763"/>
          <p14:tracePt t="14888" x="4379913" y="1665288"/>
          <p14:tracePt t="14898" x="4370388" y="1665288"/>
          <p14:tracePt t="14929" x="4370388" y="1674813"/>
          <p14:tracePt t="14940" x="4360863" y="1674813"/>
          <p14:tracePt t="14960" x="4351338" y="1684338"/>
          <p14:tracePt t="14980" x="4341813" y="1684338"/>
          <p14:tracePt t="14990" x="4341813" y="1693863"/>
          <p14:tracePt t="15008" x="4332288" y="1693863"/>
          <p14:tracePt t="15329" x="4332288" y="1703388"/>
          <p14:tracePt t="15349" x="4332288" y="1712913"/>
          <p14:tracePt t="15389" x="4332288" y="1720850"/>
          <p14:tracePt t="15418" x="4322763" y="1730375"/>
          <p14:tracePt t="15470" x="4322763" y="1739900"/>
          <p14:tracePt t="15508" x="4322763" y="1749425"/>
          <p14:tracePt t="15889" x="4322763" y="1758950"/>
          <p14:tracePt t="15919" x="4332288" y="1758950"/>
          <p14:tracePt t="15929" x="4341813" y="1758950"/>
          <p14:tracePt t="15949" x="4351338" y="1758950"/>
          <p14:tracePt t="15962" x="4360863" y="1758950"/>
          <p14:tracePt t="15979" x="4370388" y="1758950"/>
          <p14:tracePt t="15991" x="4379913" y="1768475"/>
          <p14:tracePt t="15999" x="4389438" y="1768475"/>
          <p14:tracePt t="16011" x="4398963" y="1768475"/>
          <p14:tracePt t="16019" x="4406900" y="1778000"/>
          <p14:tracePt t="16029" x="4416425" y="1778000"/>
          <p14:tracePt t="16041" x="4425950" y="1778000"/>
          <p14:tracePt t="16068" x="4435475" y="1778000"/>
          <p14:tracePt t="16700" x="4445000" y="1778000"/>
          <p14:tracePt t="19210" x="4445000" y="1787525"/>
          <p14:tracePt t="19219" x="4445000" y="1797050"/>
          <p14:tracePt t="19230" x="4425950" y="1806575"/>
          <p14:tracePt t="19239" x="4425950" y="1816100"/>
          <p14:tracePt t="19248" x="4416425" y="1816100"/>
          <p14:tracePt t="19258" x="4416425" y="1825625"/>
          <p14:tracePt t="19269" x="4406900" y="1835150"/>
          <p14:tracePt t="19280" x="4398963" y="1844675"/>
          <p14:tracePt t="19281" x="4398963" y="1854200"/>
          <p14:tracePt t="19308" x="4389438" y="1854200"/>
          <p14:tracePt t="19320" x="4389438" y="1863725"/>
          <p14:tracePt t="19328" x="4379913" y="1873250"/>
          <p14:tracePt t="19349" x="4370388" y="1882775"/>
          <p14:tracePt t="19358" x="4360863" y="1892300"/>
          <p14:tracePt t="19370" x="4351338" y="1901825"/>
          <p14:tracePt t="19378" x="4351338" y="1920875"/>
          <p14:tracePt t="19388" x="4332288" y="1939925"/>
          <p14:tracePt t="19398" x="4313238" y="1966913"/>
          <p14:tracePt t="19408" x="4313238" y="1976438"/>
          <p14:tracePt t="19418" x="4303713" y="1985963"/>
          <p14:tracePt t="19428" x="4294188" y="1995488"/>
          <p14:tracePt t="19438" x="4284663" y="2005013"/>
          <p14:tracePt t="19448" x="4275138" y="2024063"/>
          <p14:tracePt t="19468" x="4275138" y="2033588"/>
          <p14:tracePt t="19488" x="4275138" y="2043113"/>
          <p14:tracePt t="19489" x="4265613" y="2052638"/>
          <p14:tracePt t="19508" x="4265613" y="2062163"/>
          <p14:tracePt t="19518" x="4256088" y="2071688"/>
          <p14:tracePt t="19528" x="4256088" y="2081213"/>
          <p14:tracePt t="19538" x="4246563" y="2081213"/>
          <p14:tracePt t="19548" x="4246563" y="2090738"/>
          <p14:tracePt t="19580" x="4246563" y="2100263"/>
          <p14:tracePt t="19619" x="4237038" y="2100263"/>
          <p14:tracePt t="19638" x="4237038" y="2109788"/>
          <p14:tracePt t="19710" x="4227513" y="2119313"/>
          <p14:tracePt t="19769" x="4227513" y="2128838"/>
          <p14:tracePt t="19878" x="4217988" y="2128838"/>
          <p14:tracePt t="19969" x="4217988" y="2138363"/>
          <p14:tracePt t="20038" x="4217988" y="2147888"/>
          <p14:tracePt t="20760" x="4217988" y="2157413"/>
          <p14:tracePt t="20818" x="4227513" y="2157413"/>
          <p14:tracePt t="20828" x="4237038" y="2157413"/>
          <p14:tracePt t="20842" x="4246563" y="2157413"/>
          <p14:tracePt t="20848" x="4265613" y="2157413"/>
          <p14:tracePt t="20858" x="4275138" y="2157413"/>
          <p14:tracePt t="20868" x="4294188" y="2157413"/>
          <p14:tracePt t="20878" x="4322763" y="2157413"/>
          <p14:tracePt t="20888" x="4341813" y="2147888"/>
          <p14:tracePt t="20898" x="4370388" y="2147888"/>
          <p14:tracePt t="20908" x="4398963" y="2138363"/>
          <p14:tracePt t="20918" x="4445000" y="2128838"/>
          <p14:tracePt t="20938" x="4492625" y="2109788"/>
          <p14:tracePt t="20939" x="4549775" y="2090738"/>
          <p14:tracePt t="20940" x="4700588" y="2043113"/>
          <p14:tracePt t="20958" x="4786313" y="2005013"/>
          <p14:tracePt t="20969" x="4833938" y="1995488"/>
          <p14:tracePt t="20978" x="4860925" y="1995488"/>
          <p14:tracePt t="20988" x="4889500" y="1995488"/>
          <p14:tracePt t="20998" x="4908550" y="1995488"/>
          <p14:tracePt t="21008" x="4927600" y="1995488"/>
          <p14:tracePt t="21018" x="4946650" y="1985963"/>
          <p14:tracePt t="21028" x="4965700" y="1985963"/>
          <p14:tracePt t="21038" x="4965700" y="1976438"/>
          <p14:tracePt t="21050" x="4984750" y="1966913"/>
          <p14:tracePt t="21058" x="5013325" y="1957388"/>
          <p14:tracePt t="21069" x="5041900" y="1939925"/>
          <p14:tracePt t="21079" x="5070475" y="1911350"/>
          <p14:tracePt t="21080" x="5106988" y="1882775"/>
          <p14:tracePt t="21098" x="5154613" y="1844675"/>
          <p14:tracePt t="21108" x="5202238" y="1816100"/>
          <p14:tracePt t="21119" x="5268913" y="1768475"/>
          <p14:tracePt t="21128" x="5314950" y="1739900"/>
          <p14:tracePt t="21138" x="5391150" y="1693863"/>
          <p14:tracePt t="21150" x="5400675" y="1684338"/>
          <p14:tracePt t="21299" x="5410200" y="1674813"/>
          <p14:tracePt t="21321" x="5419725" y="1665288"/>
          <p14:tracePt t="21329" x="5429250" y="1665288"/>
          <p14:tracePt t="21350" x="5448300" y="1646238"/>
          <p14:tracePt t="21352" x="5457825" y="1646238"/>
          <p14:tracePt t="21370" x="5476875" y="1636713"/>
          <p14:tracePt t="21379" x="5486400" y="1636713"/>
          <p14:tracePt t="21390" x="5495925" y="1636713"/>
          <p14:tracePt t="21402" x="5505450" y="1627188"/>
          <p14:tracePt t="21408" x="5514975" y="1627188"/>
          <p14:tracePt t="21499" x="5524500" y="1627188"/>
          <p14:tracePt t="21519" x="5532438" y="1627188"/>
          <p14:tracePt t="21620" x="5541963" y="1627188"/>
          <p14:tracePt t="21629" x="5551488" y="1627188"/>
          <p14:tracePt t="21639" x="5551488" y="1617663"/>
          <p14:tracePt t="21650" x="5561013" y="1617663"/>
          <p14:tracePt t="21659" x="5580063" y="1608138"/>
          <p14:tracePt t="21669" x="5589588" y="1608138"/>
          <p14:tracePt t="21688" x="5599113" y="1608138"/>
          <p14:tracePt t="23982" x="5505450" y="1579563"/>
          <p14:tracePt t="23991" x="5495925" y="1579563"/>
          <p14:tracePt t="23993" x="5476875" y="1560513"/>
          <p14:tracePt t="24129" x="5467350" y="1550988"/>
          <p14:tracePt t="24139" x="5457825" y="1541463"/>
          <p14:tracePt t="24149" x="5448300" y="1531938"/>
          <p14:tracePt t="24158" x="5429250" y="1522413"/>
          <p14:tracePt t="24169" x="5400675" y="1512888"/>
          <p14:tracePt t="24179" x="5372100" y="1493838"/>
          <p14:tracePt t="24188" x="5353050" y="1493838"/>
          <p14:tracePt t="24199" x="5334000" y="1485900"/>
          <p14:tracePt t="24208" x="5324475" y="1476375"/>
          <p14:tracePt t="24288" x="5314950" y="1476375"/>
          <p14:tracePt t="24299" x="5314950" y="1466850"/>
          <p14:tracePt t="24318" x="5305425" y="1466850"/>
          <p14:tracePt t="24329" x="5305425" y="1457325"/>
          <p14:tracePt t="24980" x="5297488" y="1457325"/>
          <p14:tracePt t="25001" x="5287963" y="1457325"/>
          <p14:tracePt t="25018" x="5278438" y="1457325"/>
          <p14:tracePt t="25038" x="5268913" y="1457325"/>
          <p14:tracePt t="25049" x="5240338" y="1457325"/>
          <p14:tracePt t="25059" x="5221288" y="1457325"/>
          <p14:tracePt t="25069" x="5192713" y="1457325"/>
          <p14:tracePt t="25081" x="5173663" y="1457325"/>
          <p14:tracePt t="25089" x="5154613" y="1457325"/>
          <p14:tracePt t="25109" x="5145088" y="1457325"/>
          <p14:tracePt t="31540" x="5202238" y="1381125"/>
          <p14:tracePt t="31554" x="5230813" y="1352550"/>
          <p14:tracePt t="31555" x="5259388" y="1304925"/>
          <p14:tracePt t="31560" x="5305425" y="1249363"/>
          <p14:tracePt t="31561" x="5343525" y="1192213"/>
          <p14:tracePt t="31565" x="5391150" y="1096963"/>
          <p14:tracePt t="31591" x="5448300" y="965200"/>
          <p14:tracePt t="31595" x="5646738" y="50165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385403C-2FE8-365F-FC9A-8AC57BEDE51E}"/>
              </a:ext>
            </a:extLst>
          </p:cNvPr>
          <p:cNvSpPr>
            <a:spLocks noGrp="1"/>
          </p:cNvSpPr>
          <p:nvPr>
            <p:ph type="title"/>
          </p:nvPr>
        </p:nvSpPr>
        <p:spPr>
          <a:xfrm>
            <a:off x="913795" y="147263"/>
            <a:ext cx="10353762" cy="970450"/>
          </a:xfrm>
        </p:spPr>
        <p:txBody>
          <a:bodyPr/>
          <a:lstStyle/>
          <a:p>
            <a:r>
              <a:rPr kumimoji="1" lang="en-US" altLang="ja-JP" dirty="0"/>
              <a:t>Conclusion</a:t>
            </a:r>
            <a:endParaRPr kumimoji="1" lang="ja-JP" altLang="en-US" dirty="0"/>
          </a:p>
        </p:txBody>
      </p:sp>
      <p:graphicFrame>
        <p:nvGraphicFramePr>
          <p:cNvPr id="2" name="表 2">
            <a:extLst>
              <a:ext uri="{FF2B5EF4-FFF2-40B4-BE49-F238E27FC236}">
                <a16:creationId xmlns:a16="http://schemas.microsoft.com/office/drawing/2014/main" id="{A0EF9AE0-BBBE-38E8-25D4-684FF30AFC1F}"/>
              </a:ext>
            </a:extLst>
          </p:cNvPr>
          <p:cNvGraphicFramePr>
            <a:graphicFrameLocks noGrp="1"/>
          </p:cNvGraphicFramePr>
          <p:nvPr>
            <p:extLst>
              <p:ext uri="{D42A27DB-BD31-4B8C-83A1-F6EECF244321}">
                <p14:modId xmlns:p14="http://schemas.microsoft.com/office/powerpoint/2010/main" val="2719476267"/>
              </p:ext>
            </p:extLst>
          </p:nvPr>
        </p:nvGraphicFramePr>
        <p:xfrm>
          <a:off x="2026676" y="4695762"/>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54808138"/>
                    </a:ext>
                  </a:extLst>
                </a:gridCol>
                <a:gridCol w="2709333">
                  <a:extLst>
                    <a:ext uri="{9D8B030D-6E8A-4147-A177-3AD203B41FA5}">
                      <a16:colId xmlns:a16="http://schemas.microsoft.com/office/drawing/2014/main" val="906240327"/>
                    </a:ext>
                  </a:extLst>
                </a:gridCol>
                <a:gridCol w="2709333">
                  <a:extLst>
                    <a:ext uri="{9D8B030D-6E8A-4147-A177-3AD203B41FA5}">
                      <a16:colId xmlns:a16="http://schemas.microsoft.com/office/drawing/2014/main" val="1799609171"/>
                    </a:ext>
                  </a:extLst>
                </a:gridCol>
              </a:tblGrid>
              <a:tr h="370840">
                <a:tc>
                  <a:txBody>
                    <a:bodyPr/>
                    <a:lstStyle/>
                    <a:p>
                      <a:r>
                        <a:rPr kumimoji="1" lang="en-US" altLang="ja-JP" dirty="0"/>
                        <a:t>AUC</a:t>
                      </a:r>
                      <a:endParaRPr kumimoji="1" lang="ja-JP" altLang="en-US" dirty="0"/>
                    </a:p>
                  </a:txBody>
                  <a:tcPr/>
                </a:tc>
                <a:tc>
                  <a:txBody>
                    <a:bodyPr/>
                    <a:lstStyle/>
                    <a:p>
                      <a:r>
                        <a:rPr kumimoji="1" lang="en-US" altLang="ja-JP" dirty="0"/>
                        <a:t>Random Forest</a:t>
                      </a:r>
                      <a:endParaRPr kumimoji="1" lang="ja-JP" altLang="en-US" dirty="0"/>
                    </a:p>
                  </a:txBody>
                  <a:tcPr/>
                </a:tc>
                <a:tc>
                  <a:txBody>
                    <a:bodyPr/>
                    <a:lstStyle/>
                    <a:p>
                      <a:r>
                        <a:rPr kumimoji="1" lang="en-US" altLang="ja-JP" dirty="0"/>
                        <a:t>XG Boost</a:t>
                      </a:r>
                      <a:endParaRPr kumimoji="1" lang="ja-JP" altLang="en-US" dirty="0"/>
                    </a:p>
                  </a:txBody>
                  <a:tcPr/>
                </a:tc>
                <a:extLst>
                  <a:ext uri="{0D108BD9-81ED-4DB2-BD59-A6C34878D82A}">
                    <a16:rowId xmlns:a16="http://schemas.microsoft.com/office/drawing/2014/main" val="1386029060"/>
                  </a:ext>
                </a:extLst>
              </a:tr>
              <a:tr h="370840">
                <a:tc>
                  <a:txBody>
                    <a:bodyPr/>
                    <a:lstStyle/>
                    <a:p>
                      <a:r>
                        <a:rPr kumimoji="1" lang="en-US" altLang="ja-JP" dirty="0"/>
                        <a:t>Train</a:t>
                      </a:r>
                      <a:endParaRPr kumimoji="1" lang="ja-JP" altLang="en-US" dirty="0"/>
                    </a:p>
                  </a:txBody>
                  <a:tcPr/>
                </a:tc>
                <a:tc>
                  <a:txBody>
                    <a:bodyPr/>
                    <a:lstStyle/>
                    <a:p>
                      <a:r>
                        <a:rPr kumimoji="1" lang="en-US" altLang="ja-JP" dirty="0"/>
                        <a:t>0.999</a:t>
                      </a:r>
                      <a:endParaRPr kumimoji="1" lang="ja-JP" altLang="en-US" dirty="0"/>
                    </a:p>
                  </a:txBody>
                  <a:tcPr/>
                </a:tc>
                <a:tc>
                  <a:txBody>
                    <a:bodyPr/>
                    <a:lstStyle/>
                    <a:p>
                      <a:r>
                        <a:rPr kumimoji="1" lang="en-US" altLang="ja-JP" dirty="0"/>
                        <a:t>0.999</a:t>
                      </a:r>
                      <a:endParaRPr kumimoji="1" lang="ja-JP" altLang="en-US" dirty="0"/>
                    </a:p>
                  </a:txBody>
                  <a:tcPr/>
                </a:tc>
                <a:extLst>
                  <a:ext uri="{0D108BD9-81ED-4DB2-BD59-A6C34878D82A}">
                    <a16:rowId xmlns:a16="http://schemas.microsoft.com/office/drawing/2014/main" val="4105459366"/>
                  </a:ext>
                </a:extLst>
              </a:tr>
              <a:tr h="370840">
                <a:tc>
                  <a:txBody>
                    <a:bodyPr/>
                    <a:lstStyle/>
                    <a:p>
                      <a:r>
                        <a:rPr kumimoji="1" lang="en-US" altLang="ja-JP" dirty="0"/>
                        <a:t>Validation</a:t>
                      </a:r>
                      <a:endParaRPr kumimoji="1" lang="ja-JP" altLang="en-US" dirty="0"/>
                    </a:p>
                  </a:txBody>
                  <a:tcPr/>
                </a:tc>
                <a:tc>
                  <a:txBody>
                    <a:bodyPr/>
                    <a:lstStyle/>
                    <a:p>
                      <a:r>
                        <a:rPr kumimoji="1" lang="en-US" altLang="ja-JP" dirty="0"/>
                        <a:t>0.914</a:t>
                      </a:r>
                      <a:endParaRPr kumimoji="1" lang="ja-JP" altLang="en-US" dirty="0"/>
                    </a:p>
                  </a:txBody>
                  <a:tcPr/>
                </a:tc>
                <a:tc>
                  <a:txBody>
                    <a:bodyPr/>
                    <a:lstStyle/>
                    <a:p>
                      <a:r>
                        <a:rPr kumimoji="1" lang="en-US" altLang="ja-JP" dirty="0"/>
                        <a:t>0.921</a:t>
                      </a:r>
                      <a:endParaRPr kumimoji="1" lang="ja-JP" altLang="en-US" dirty="0"/>
                    </a:p>
                  </a:txBody>
                  <a:tcPr/>
                </a:tc>
                <a:extLst>
                  <a:ext uri="{0D108BD9-81ED-4DB2-BD59-A6C34878D82A}">
                    <a16:rowId xmlns:a16="http://schemas.microsoft.com/office/drawing/2014/main" val="3636072020"/>
                  </a:ext>
                </a:extLst>
              </a:tr>
              <a:tr h="370840">
                <a:tc>
                  <a:txBody>
                    <a:bodyPr/>
                    <a:lstStyle/>
                    <a:p>
                      <a:r>
                        <a:rPr kumimoji="1" lang="en-US" altLang="ja-JP" b="1" dirty="0"/>
                        <a:t>Test (Kaggle score)</a:t>
                      </a:r>
                      <a:endParaRPr kumimoji="1" lang="ja-JP" altLang="en-US" b="1" dirty="0"/>
                    </a:p>
                  </a:txBody>
                  <a:tcPr/>
                </a:tc>
                <a:tc>
                  <a:txBody>
                    <a:bodyPr/>
                    <a:lstStyle/>
                    <a:p>
                      <a:r>
                        <a:rPr kumimoji="1" lang="en-US" altLang="ja-JP" b="1" dirty="0"/>
                        <a:t>0.901</a:t>
                      </a:r>
                      <a:endParaRPr kumimoji="1" lang="ja-JP" altLang="en-US" b="1" dirty="0"/>
                    </a:p>
                  </a:txBody>
                  <a:tcPr/>
                </a:tc>
                <a:tc>
                  <a:txBody>
                    <a:bodyPr/>
                    <a:lstStyle/>
                    <a:p>
                      <a:r>
                        <a:rPr kumimoji="1" lang="en-US" altLang="ja-JP" b="1" dirty="0"/>
                        <a:t>0.884</a:t>
                      </a:r>
                      <a:endParaRPr kumimoji="1" lang="ja-JP" altLang="en-US" b="1" dirty="0"/>
                    </a:p>
                  </a:txBody>
                  <a:tcPr/>
                </a:tc>
                <a:extLst>
                  <a:ext uri="{0D108BD9-81ED-4DB2-BD59-A6C34878D82A}">
                    <a16:rowId xmlns:a16="http://schemas.microsoft.com/office/drawing/2014/main" val="3406048712"/>
                  </a:ext>
                </a:extLst>
              </a:tr>
            </a:tbl>
          </a:graphicData>
        </a:graphic>
      </p:graphicFrame>
      <p:sp>
        <p:nvSpPr>
          <p:cNvPr id="3" name="テキスト ボックス 2">
            <a:extLst>
              <a:ext uri="{FF2B5EF4-FFF2-40B4-BE49-F238E27FC236}">
                <a16:creationId xmlns:a16="http://schemas.microsoft.com/office/drawing/2014/main" id="{397C071D-88EA-AC44-D3BA-F66279BA9BDA}"/>
              </a:ext>
            </a:extLst>
          </p:cNvPr>
          <p:cNvSpPr txBox="1"/>
          <p:nvPr/>
        </p:nvSpPr>
        <p:spPr>
          <a:xfrm>
            <a:off x="1188004" y="1352055"/>
            <a:ext cx="10444553" cy="279730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en-US" altLang="ja-JP" sz="2400" dirty="0">
                <a:solidFill>
                  <a:srgbClr val="00B0F0"/>
                </a:solidFill>
              </a:rPr>
              <a:t>RF AUC 0.901 &gt; objective: 0.900</a:t>
            </a:r>
          </a:p>
          <a:p>
            <a:pPr marL="342900" indent="-342900">
              <a:lnSpc>
                <a:spcPct val="150000"/>
              </a:lnSpc>
              <a:buFont typeface="Arial" panose="020B0604020202020204" pitchFamily="34" charset="0"/>
              <a:buChar char="•"/>
            </a:pPr>
            <a:r>
              <a:rPr kumimoji="1" lang="en-US" altLang="ja-JP" sz="2400" dirty="0"/>
              <a:t>XGB overfitted more than RF, but powerful for data similar to train</a:t>
            </a:r>
          </a:p>
          <a:p>
            <a:pPr marL="342900" indent="-342900">
              <a:lnSpc>
                <a:spcPct val="150000"/>
              </a:lnSpc>
              <a:buFont typeface="Arial" panose="020B0604020202020204" pitchFamily="34" charset="0"/>
              <a:buChar char="•"/>
            </a:pPr>
            <a:r>
              <a:rPr kumimoji="1" lang="en-US" altLang="ja-JP" sz="2400" dirty="0"/>
              <a:t>NaN can be information. </a:t>
            </a:r>
          </a:p>
          <a:p>
            <a:pPr marL="342900" indent="-342900">
              <a:lnSpc>
                <a:spcPct val="150000"/>
              </a:lnSpc>
              <a:buFont typeface="Arial" panose="020B0604020202020204" pitchFamily="34" charset="0"/>
              <a:buChar char="•"/>
            </a:pPr>
            <a:r>
              <a:rPr kumimoji="1" lang="en-US" altLang="ja-JP" sz="2400" dirty="0"/>
              <a:t>Feature can be found in time domain</a:t>
            </a:r>
          </a:p>
          <a:p>
            <a:pPr marL="342900" indent="-342900">
              <a:lnSpc>
                <a:spcPct val="150000"/>
              </a:lnSpc>
              <a:buFont typeface="Arial" panose="020B0604020202020204" pitchFamily="34" charset="0"/>
              <a:buChar char="•"/>
            </a:pPr>
            <a:r>
              <a:rPr kumimoji="1" lang="en-US" altLang="ja-JP" sz="2400" dirty="0"/>
              <a:t>Encoding works, but risk of overfit. N/A for new values.</a:t>
            </a:r>
          </a:p>
        </p:txBody>
      </p:sp>
    </p:spTree>
    <p:extLst>
      <p:ext uri="{BB962C8B-B14F-4D97-AF65-F5344CB8AC3E}">
        <p14:creationId xmlns:p14="http://schemas.microsoft.com/office/powerpoint/2010/main" val="73346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385403C-2FE8-365F-FC9A-8AC57BEDE51E}"/>
              </a:ext>
            </a:extLst>
          </p:cNvPr>
          <p:cNvSpPr>
            <a:spLocks noGrp="1"/>
          </p:cNvSpPr>
          <p:nvPr>
            <p:ph type="title"/>
          </p:nvPr>
        </p:nvSpPr>
        <p:spPr>
          <a:xfrm>
            <a:off x="913795" y="147263"/>
            <a:ext cx="10353762" cy="970450"/>
          </a:xfrm>
        </p:spPr>
        <p:txBody>
          <a:bodyPr>
            <a:normAutofit fontScale="90000"/>
          </a:bodyPr>
          <a:lstStyle/>
          <a:p>
            <a:r>
              <a:rPr lang="en-US" altLang="ja-JP" dirty="0"/>
              <a:t>Summary of Data Cleaning &amp; Feature Engineering</a:t>
            </a:r>
            <a:endParaRPr kumimoji="1" lang="ja-JP" altLang="en-US" dirty="0"/>
          </a:p>
        </p:txBody>
      </p:sp>
      <p:sp>
        <p:nvSpPr>
          <p:cNvPr id="2" name="テキスト ボックス 1">
            <a:extLst>
              <a:ext uri="{FF2B5EF4-FFF2-40B4-BE49-F238E27FC236}">
                <a16:creationId xmlns:a16="http://schemas.microsoft.com/office/drawing/2014/main" id="{8276FD80-6A28-640E-5942-D8ED352E13FC}"/>
              </a:ext>
            </a:extLst>
          </p:cNvPr>
          <p:cNvSpPr txBox="1"/>
          <p:nvPr/>
        </p:nvSpPr>
        <p:spPr>
          <a:xfrm>
            <a:off x="358991" y="1325025"/>
            <a:ext cx="4808910" cy="2992742"/>
          </a:xfrm>
          <a:prstGeom prst="rect">
            <a:avLst/>
          </a:prstGeom>
          <a:noFill/>
        </p:spPr>
        <p:txBody>
          <a:bodyPr wrap="square" rtlCol="0">
            <a:spAutoFit/>
          </a:bodyPr>
          <a:lstStyle/>
          <a:p>
            <a:pPr>
              <a:lnSpc>
                <a:spcPct val="150000"/>
              </a:lnSpc>
            </a:pPr>
            <a:r>
              <a:rPr kumimoji="1" lang="en-US" altLang="ja-JP" sz="2400" b="1" dirty="0"/>
              <a:t>Drop Columns</a:t>
            </a:r>
            <a:r>
              <a:rPr kumimoji="1" lang="en-US" altLang="ja-JP" sz="2000" dirty="0"/>
              <a:t>: if NaN[%] &gt; 70 </a:t>
            </a:r>
          </a:p>
          <a:p>
            <a:pPr>
              <a:lnSpc>
                <a:spcPct val="150000"/>
              </a:lnSpc>
            </a:pPr>
            <a:r>
              <a:rPr kumimoji="1" lang="en-US" altLang="ja-JP" sz="2000" dirty="0">
                <a:sym typeface="Wingdings" panose="05000000000000000000" pitchFamily="2" charset="2"/>
              </a:rPr>
              <a:t> 168 columns were removed</a:t>
            </a:r>
          </a:p>
          <a:p>
            <a:pPr>
              <a:lnSpc>
                <a:spcPct val="150000"/>
              </a:lnSpc>
            </a:pPr>
            <a:endParaRPr kumimoji="1" lang="en-US" altLang="ja-JP" sz="2000" dirty="0"/>
          </a:p>
          <a:p>
            <a:pPr>
              <a:lnSpc>
                <a:spcPct val="150000"/>
              </a:lnSpc>
            </a:pPr>
            <a:r>
              <a:rPr kumimoji="1" lang="en-US" altLang="ja-JP" sz="2400" b="1" dirty="0"/>
              <a:t>Imputation</a:t>
            </a:r>
          </a:p>
          <a:p>
            <a:pPr>
              <a:lnSpc>
                <a:spcPct val="150000"/>
              </a:lnSpc>
            </a:pPr>
            <a:r>
              <a:rPr kumimoji="1" lang="en-US" altLang="ja-JP" sz="2000" dirty="0"/>
              <a:t>Numeric: Mean</a:t>
            </a:r>
          </a:p>
          <a:p>
            <a:pPr>
              <a:lnSpc>
                <a:spcPct val="150000"/>
              </a:lnSpc>
            </a:pPr>
            <a:r>
              <a:rPr kumimoji="1" lang="en-US" altLang="ja-JP" sz="2000" dirty="0"/>
              <a:t>Categorical: Mode or  ‘Z’</a:t>
            </a:r>
          </a:p>
        </p:txBody>
      </p:sp>
      <p:sp>
        <p:nvSpPr>
          <p:cNvPr id="5" name="テキスト ボックス 4">
            <a:extLst>
              <a:ext uri="{FF2B5EF4-FFF2-40B4-BE49-F238E27FC236}">
                <a16:creationId xmlns:a16="http://schemas.microsoft.com/office/drawing/2014/main" id="{B752B777-406E-B233-C466-940870C61118}"/>
              </a:ext>
            </a:extLst>
          </p:cNvPr>
          <p:cNvSpPr txBox="1"/>
          <p:nvPr/>
        </p:nvSpPr>
        <p:spPr>
          <a:xfrm>
            <a:off x="5270643" y="1325025"/>
            <a:ext cx="6367158" cy="3823034"/>
          </a:xfrm>
          <a:prstGeom prst="rect">
            <a:avLst/>
          </a:prstGeom>
          <a:noFill/>
        </p:spPr>
        <p:txBody>
          <a:bodyPr wrap="square">
            <a:spAutoFit/>
          </a:bodyPr>
          <a:lstStyle/>
          <a:p>
            <a:pPr>
              <a:lnSpc>
                <a:spcPct val="150000"/>
              </a:lnSpc>
            </a:pPr>
            <a:r>
              <a:rPr kumimoji="1" lang="en-US" altLang="ja-JP" sz="2400" b="1" dirty="0"/>
              <a:t>Feature Engineering</a:t>
            </a:r>
            <a:endParaRPr kumimoji="1" lang="en-US" altLang="ja-JP" sz="2000" dirty="0"/>
          </a:p>
          <a:p>
            <a:pPr>
              <a:lnSpc>
                <a:spcPct val="150000"/>
              </a:lnSpc>
            </a:pPr>
            <a:r>
              <a:rPr kumimoji="1" lang="en-US" altLang="ja-JP" sz="2000" dirty="0"/>
              <a:t>Number of </a:t>
            </a:r>
            <a:r>
              <a:rPr kumimoji="1" lang="en-US" altLang="ja-JP" sz="2000" dirty="0" err="1"/>
              <a:t>NaNs</a:t>
            </a:r>
            <a:r>
              <a:rPr kumimoji="1" lang="en-US" altLang="ja-JP" sz="2000" dirty="0"/>
              <a:t> :</a:t>
            </a:r>
            <a:r>
              <a:rPr kumimoji="1" lang="en-US" altLang="ja-JP" sz="2000" dirty="0">
                <a:sym typeface="Wingdings" panose="05000000000000000000" pitchFamily="2" charset="2"/>
              </a:rPr>
              <a:t> </a:t>
            </a:r>
            <a:r>
              <a:rPr kumimoji="1" lang="en-US" altLang="ja-JP" sz="2000" b="1" dirty="0" err="1">
                <a:solidFill>
                  <a:schemeClr val="accent1">
                    <a:lumMod val="40000"/>
                    <a:lumOff val="60000"/>
                  </a:schemeClr>
                </a:solidFill>
              </a:rPr>
              <a:t>SumNaN</a:t>
            </a:r>
            <a:r>
              <a:rPr kumimoji="1" lang="en-US" altLang="ja-JP" sz="2000" b="1" dirty="0">
                <a:solidFill>
                  <a:schemeClr val="accent1">
                    <a:lumMod val="40000"/>
                    <a:lumOff val="60000"/>
                  </a:schemeClr>
                </a:solidFill>
              </a:rPr>
              <a:t> </a:t>
            </a:r>
            <a:r>
              <a:rPr kumimoji="1" lang="en-US" altLang="ja-JP" sz="2000" b="1" dirty="0"/>
              <a:t>(Before drop Columns)</a:t>
            </a:r>
            <a:endParaRPr kumimoji="1" lang="en-US" altLang="ja-JP" sz="2000" dirty="0"/>
          </a:p>
          <a:p>
            <a:pPr>
              <a:lnSpc>
                <a:spcPct val="150000"/>
              </a:lnSpc>
            </a:pPr>
            <a:r>
              <a:rPr kumimoji="1" lang="en-US" altLang="ja-JP" sz="2000" dirty="0" err="1"/>
              <a:t>TransactionDT</a:t>
            </a:r>
            <a:r>
              <a:rPr kumimoji="1" lang="en-US" altLang="ja-JP" sz="2000" dirty="0"/>
              <a:t> (integer) </a:t>
            </a:r>
            <a:r>
              <a:rPr kumimoji="1" lang="en-US" altLang="ja-JP" sz="2000" dirty="0">
                <a:sym typeface="Wingdings" panose="05000000000000000000" pitchFamily="2" charset="2"/>
              </a:rPr>
              <a:t> Day of the Year: </a:t>
            </a:r>
            <a:r>
              <a:rPr kumimoji="1" lang="en-US" altLang="ja-JP" sz="2000" b="1" dirty="0" err="1">
                <a:solidFill>
                  <a:schemeClr val="accent1">
                    <a:lumMod val="40000"/>
                    <a:lumOff val="60000"/>
                  </a:schemeClr>
                </a:solidFill>
                <a:sym typeface="Wingdings" panose="05000000000000000000" pitchFamily="2" charset="2"/>
              </a:rPr>
              <a:t>DayY</a:t>
            </a:r>
            <a:endParaRPr kumimoji="1" lang="en-US" altLang="ja-JP" sz="2000" dirty="0">
              <a:sym typeface="Wingdings" panose="05000000000000000000" pitchFamily="2" charset="2"/>
            </a:endParaRPr>
          </a:p>
          <a:p>
            <a:pPr>
              <a:lnSpc>
                <a:spcPct val="150000"/>
              </a:lnSpc>
            </a:pPr>
            <a:r>
              <a:rPr kumimoji="1" lang="en-US" altLang="ja-JP" sz="2000" dirty="0">
                <a:sym typeface="Wingdings" panose="05000000000000000000" pitchFamily="2" charset="2"/>
              </a:rPr>
              <a:t>					       Hour of the Day: </a:t>
            </a:r>
            <a:r>
              <a:rPr kumimoji="1" lang="en-US" altLang="ja-JP" sz="2000" b="1" dirty="0" err="1">
                <a:solidFill>
                  <a:schemeClr val="accent1">
                    <a:lumMod val="40000"/>
                    <a:lumOff val="60000"/>
                  </a:schemeClr>
                </a:solidFill>
                <a:sym typeface="Wingdings" panose="05000000000000000000" pitchFamily="2" charset="2"/>
              </a:rPr>
              <a:t>HourD</a:t>
            </a:r>
            <a:r>
              <a:rPr kumimoji="1" lang="en-US" altLang="ja-JP" sz="2000" dirty="0">
                <a:sym typeface="Wingdings" panose="05000000000000000000" pitchFamily="2" charset="2"/>
              </a:rPr>
              <a:t> </a:t>
            </a:r>
            <a:endParaRPr kumimoji="1" lang="en-US" altLang="ja-JP" sz="2000" dirty="0"/>
          </a:p>
          <a:p>
            <a:pPr>
              <a:lnSpc>
                <a:spcPct val="150000"/>
              </a:lnSpc>
            </a:pPr>
            <a:r>
              <a:rPr kumimoji="1" lang="en-US" altLang="ja-JP" sz="2000" dirty="0"/>
              <a:t>Number of transaction is counted by day (</a:t>
            </a:r>
            <a:r>
              <a:rPr kumimoji="1" lang="en-US" altLang="ja-JP" sz="2000" b="1" dirty="0" err="1">
                <a:solidFill>
                  <a:schemeClr val="accent1">
                    <a:lumMod val="40000"/>
                    <a:lumOff val="60000"/>
                  </a:schemeClr>
                </a:solidFill>
              </a:rPr>
              <a:t>DayCount</a:t>
            </a:r>
            <a:r>
              <a:rPr kumimoji="1" lang="en-US" altLang="ja-JP" sz="2000" b="1" dirty="0">
                <a:solidFill>
                  <a:schemeClr val="accent1">
                    <a:lumMod val="40000"/>
                    <a:lumOff val="60000"/>
                  </a:schemeClr>
                </a:solidFill>
              </a:rPr>
              <a:t>)</a:t>
            </a:r>
            <a:r>
              <a:rPr kumimoji="1" lang="en-US" altLang="ja-JP" sz="2000" dirty="0"/>
              <a:t>, ad by hour (</a:t>
            </a:r>
            <a:r>
              <a:rPr kumimoji="1" lang="en-US" altLang="ja-JP" sz="2000" b="1" dirty="0" err="1">
                <a:solidFill>
                  <a:schemeClr val="accent1">
                    <a:lumMod val="40000"/>
                    <a:lumOff val="60000"/>
                  </a:schemeClr>
                </a:solidFill>
              </a:rPr>
              <a:t>HourCount</a:t>
            </a:r>
            <a:r>
              <a:rPr kumimoji="1" lang="en-US" altLang="ja-JP" sz="2000" b="1" dirty="0"/>
              <a:t>)</a:t>
            </a:r>
          </a:p>
          <a:p>
            <a:pPr>
              <a:lnSpc>
                <a:spcPct val="150000"/>
              </a:lnSpc>
            </a:pPr>
            <a:endParaRPr kumimoji="1" lang="en-US" altLang="ja-JP" sz="2000" b="1" dirty="0">
              <a:solidFill>
                <a:schemeClr val="accent1">
                  <a:lumMod val="40000"/>
                  <a:lumOff val="60000"/>
                </a:schemeClr>
              </a:solidFill>
            </a:endParaRPr>
          </a:p>
          <a:p>
            <a:pPr>
              <a:lnSpc>
                <a:spcPct val="150000"/>
              </a:lnSpc>
            </a:pPr>
            <a:r>
              <a:rPr kumimoji="1" lang="en-US" altLang="ja-JP" sz="2000" b="1" dirty="0"/>
              <a:t>Categorical values </a:t>
            </a:r>
            <a:r>
              <a:rPr kumimoji="1" lang="en-US" altLang="ja-JP" sz="2000" b="1" dirty="0">
                <a:sym typeface="Wingdings" panose="05000000000000000000" pitchFamily="2" charset="2"/>
              </a:rPr>
              <a:t> P(Fraud) </a:t>
            </a:r>
            <a:endParaRPr kumimoji="1" lang="en-US" altLang="ja-JP" sz="2000" b="1" dirty="0"/>
          </a:p>
        </p:txBody>
      </p:sp>
      <p:sp>
        <p:nvSpPr>
          <p:cNvPr id="3" name="テキスト ボックス 2">
            <a:extLst>
              <a:ext uri="{FF2B5EF4-FFF2-40B4-BE49-F238E27FC236}">
                <a16:creationId xmlns:a16="http://schemas.microsoft.com/office/drawing/2014/main" id="{DB1F4DFC-74E5-7E84-906A-61D618DC2FCE}"/>
              </a:ext>
            </a:extLst>
          </p:cNvPr>
          <p:cNvSpPr txBox="1"/>
          <p:nvPr/>
        </p:nvSpPr>
        <p:spPr>
          <a:xfrm>
            <a:off x="2496318" y="3657600"/>
            <a:ext cx="1273995" cy="307777"/>
          </a:xfrm>
          <a:prstGeom prst="rect">
            <a:avLst/>
          </a:prstGeom>
          <a:noFill/>
        </p:spPr>
        <p:txBody>
          <a:bodyPr wrap="square" rtlCol="0">
            <a:spAutoFit/>
          </a:bodyPr>
          <a:lstStyle/>
          <a:p>
            <a:r>
              <a:rPr kumimoji="1" lang="en-US" altLang="ja-JP" sz="1400" b="1" dirty="0"/>
              <a:t>New category</a:t>
            </a:r>
            <a:endParaRPr kumimoji="1" lang="ja-JP" altLang="en-US" sz="1400" b="1" dirty="0"/>
          </a:p>
        </p:txBody>
      </p:sp>
      <p:sp>
        <p:nvSpPr>
          <p:cNvPr id="6" name="テキスト ボックス 5">
            <a:extLst>
              <a:ext uri="{FF2B5EF4-FFF2-40B4-BE49-F238E27FC236}">
                <a16:creationId xmlns:a16="http://schemas.microsoft.com/office/drawing/2014/main" id="{9CA878F8-27E4-4C23-9EC5-B00C47E60BF9}"/>
              </a:ext>
            </a:extLst>
          </p:cNvPr>
          <p:cNvSpPr txBox="1"/>
          <p:nvPr/>
        </p:nvSpPr>
        <p:spPr>
          <a:xfrm>
            <a:off x="1294544" y="4525079"/>
            <a:ext cx="2589087" cy="338554"/>
          </a:xfrm>
          <a:prstGeom prst="rect">
            <a:avLst/>
          </a:prstGeom>
          <a:noFill/>
        </p:spPr>
        <p:txBody>
          <a:bodyPr wrap="square" rtlCol="0">
            <a:spAutoFit/>
          </a:bodyPr>
          <a:lstStyle/>
          <a:p>
            <a:pPr algn="ctr"/>
            <a:r>
              <a:rPr kumimoji="1" lang="en-US" altLang="ja-JP" sz="1600" dirty="0"/>
              <a:t>If NaN[%] is negligible</a:t>
            </a:r>
            <a:endParaRPr kumimoji="1" lang="ja-JP" altLang="en-US" sz="1600" dirty="0"/>
          </a:p>
        </p:txBody>
      </p:sp>
      <p:cxnSp>
        <p:nvCxnSpPr>
          <p:cNvPr id="8" name="直線コネクタ 7">
            <a:extLst>
              <a:ext uri="{FF2B5EF4-FFF2-40B4-BE49-F238E27FC236}">
                <a16:creationId xmlns:a16="http://schemas.microsoft.com/office/drawing/2014/main" id="{9F3F35F9-98FB-D524-9EFC-81822612FC11}"/>
              </a:ext>
            </a:extLst>
          </p:cNvPr>
          <p:cNvCxnSpPr/>
          <p:nvPr/>
        </p:nvCxnSpPr>
        <p:spPr>
          <a:xfrm>
            <a:off x="2167847" y="4317767"/>
            <a:ext cx="0" cy="207312"/>
          </a:xfrm>
          <a:prstGeom prst="line">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30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09FAF0-5D6E-08AD-5EC4-230A531E8E3C}"/>
              </a:ext>
            </a:extLst>
          </p:cNvPr>
          <p:cNvSpPr>
            <a:spLocks noGrp="1"/>
          </p:cNvSpPr>
          <p:nvPr>
            <p:ph type="title"/>
          </p:nvPr>
        </p:nvSpPr>
        <p:spPr/>
        <p:txBody>
          <a:bodyPr/>
          <a:lstStyle/>
          <a:p>
            <a:r>
              <a:rPr kumimoji="1" lang="en-US" altLang="ja-JP" dirty="0"/>
              <a:t>Table of contents</a:t>
            </a:r>
            <a:endParaRPr kumimoji="1" lang="ja-JP" altLang="en-US" dirty="0"/>
          </a:p>
        </p:txBody>
      </p:sp>
      <p:sp>
        <p:nvSpPr>
          <p:cNvPr id="3" name="コンテンツ プレースホルダー 2">
            <a:extLst>
              <a:ext uri="{FF2B5EF4-FFF2-40B4-BE49-F238E27FC236}">
                <a16:creationId xmlns:a16="http://schemas.microsoft.com/office/drawing/2014/main" id="{DC26C917-B21A-0166-84CA-C2765491B3B0}"/>
              </a:ext>
            </a:extLst>
          </p:cNvPr>
          <p:cNvSpPr>
            <a:spLocks noGrp="1"/>
          </p:cNvSpPr>
          <p:nvPr>
            <p:ph idx="1"/>
          </p:nvPr>
        </p:nvSpPr>
        <p:spPr/>
        <p:txBody>
          <a:bodyPr/>
          <a:lstStyle/>
          <a:p>
            <a:r>
              <a:rPr kumimoji="1" lang="en-US" altLang="ja-JP" b="1" dirty="0"/>
              <a:t>Purpose and Data</a:t>
            </a:r>
          </a:p>
          <a:p>
            <a:r>
              <a:rPr kumimoji="1" lang="en-US" altLang="ja-JP" b="1" dirty="0">
                <a:solidFill>
                  <a:srgbClr val="FFC000"/>
                </a:solidFill>
              </a:rPr>
              <a:t>NaN</a:t>
            </a:r>
            <a:r>
              <a:rPr kumimoji="1" lang="en-US" altLang="ja-JP" b="1" dirty="0"/>
              <a:t> vs Probability of Fraud</a:t>
            </a:r>
          </a:p>
          <a:p>
            <a:r>
              <a:rPr lang="en-US" altLang="ja-JP" b="1" dirty="0">
                <a:solidFill>
                  <a:schemeClr val="tx1"/>
                </a:solidFill>
              </a:rPr>
              <a:t>Feature in </a:t>
            </a:r>
            <a:r>
              <a:rPr lang="en-US" altLang="ja-JP" b="1" dirty="0">
                <a:solidFill>
                  <a:srgbClr val="FFC000"/>
                </a:solidFill>
              </a:rPr>
              <a:t>Time Domain</a:t>
            </a:r>
          </a:p>
          <a:p>
            <a:r>
              <a:rPr lang="en-US" altLang="ja-JP" b="1" dirty="0"/>
              <a:t>Encoding </a:t>
            </a:r>
            <a:r>
              <a:rPr lang="en-US" altLang="ja-JP" b="1" dirty="0">
                <a:solidFill>
                  <a:srgbClr val="FFC000"/>
                </a:solidFill>
              </a:rPr>
              <a:t>Categorical </a:t>
            </a:r>
            <a:r>
              <a:rPr lang="en-US" altLang="ja-JP" b="1" dirty="0"/>
              <a:t>Columns</a:t>
            </a:r>
          </a:p>
          <a:p>
            <a:r>
              <a:rPr lang="en-US" altLang="ja-JP" b="1" dirty="0"/>
              <a:t>Train and Validation Plan</a:t>
            </a:r>
          </a:p>
          <a:p>
            <a:r>
              <a:rPr lang="en-US" altLang="ja-JP" b="1" dirty="0">
                <a:solidFill>
                  <a:srgbClr val="00B050"/>
                </a:solidFill>
              </a:rPr>
              <a:t>Random Forest Classifier</a:t>
            </a:r>
          </a:p>
          <a:p>
            <a:r>
              <a:rPr lang="en-US" altLang="ja-JP" b="1" dirty="0">
                <a:solidFill>
                  <a:srgbClr val="00B050"/>
                </a:solidFill>
              </a:rPr>
              <a:t>XG Boost Classifier</a:t>
            </a:r>
          </a:p>
          <a:p>
            <a:r>
              <a:rPr lang="en-US" altLang="ja-JP" b="1" dirty="0"/>
              <a:t>Conclusion</a:t>
            </a:r>
          </a:p>
          <a:p>
            <a:endParaRPr kumimoji="1" lang="en-US" altLang="ja-JP" b="1" dirty="0"/>
          </a:p>
          <a:p>
            <a:endParaRPr kumimoji="1" lang="ja-JP" altLang="en-US" b="1" dirty="0"/>
          </a:p>
        </p:txBody>
      </p:sp>
    </p:spTree>
    <p:extLst>
      <p:ext uri="{BB962C8B-B14F-4D97-AF65-F5344CB8AC3E}">
        <p14:creationId xmlns:p14="http://schemas.microsoft.com/office/powerpoint/2010/main" val="8899751"/>
      </p:ext>
    </p:extLst>
  </p:cSld>
  <p:clrMapOvr>
    <a:masterClrMapping/>
  </p:clrMapOvr>
  <mc:AlternateContent xmlns:mc="http://schemas.openxmlformats.org/markup-compatibility/2006" xmlns:p14="http://schemas.microsoft.com/office/powerpoint/2010/main">
    <mc:Choice Requires="p14">
      <p:transition spd="slow" p14:dur="2000" advTm="16153"/>
    </mc:Choice>
    <mc:Fallback xmlns="">
      <p:transition spd="slow" advTm="161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385403C-2FE8-365F-FC9A-8AC57BEDE51E}"/>
              </a:ext>
            </a:extLst>
          </p:cNvPr>
          <p:cNvSpPr>
            <a:spLocks noGrp="1"/>
          </p:cNvSpPr>
          <p:nvPr>
            <p:ph type="title"/>
          </p:nvPr>
        </p:nvSpPr>
        <p:spPr>
          <a:xfrm>
            <a:off x="913795" y="147263"/>
            <a:ext cx="10353762" cy="970450"/>
          </a:xfrm>
        </p:spPr>
        <p:txBody>
          <a:bodyPr/>
          <a:lstStyle/>
          <a:p>
            <a:r>
              <a:rPr kumimoji="1" lang="en-US" altLang="ja-JP" dirty="0"/>
              <a:t>Purpose and Data</a:t>
            </a:r>
            <a:endParaRPr kumimoji="1" lang="ja-JP" altLang="en-US" dirty="0"/>
          </a:p>
        </p:txBody>
      </p:sp>
      <p:sp>
        <p:nvSpPr>
          <p:cNvPr id="5" name="テキスト ボックス 4">
            <a:extLst>
              <a:ext uri="{FF2B5EF4-FFF2-40B4-BE49-F238E27FC236}">
                <a16:creationId xmlns:a16="http://schemas.microsoft.com/office/drawing/2014/main" id="{D25B1824-973D-7169-25B0-DA7387AFAEC2}"/>
              </a:ext>
            </a:extLst>
          </p:cNvPr>
          <p:cNvSpPr txBox="1"/>
          <p:nvPr/>
        </p:nvSpPr>
        <p:spPr>
          <a:xfrm>
            <a:off x="627945" y="1968366"/>
            <a:ext cx="5724372" cy="707886"/>
          </a:xfrm>
          <a:prstGeom prst="rect">
            <a:avLst/>
          </a:prstGeom>
          <a:noFill/>
        </p:spPr>
        <p:txBody>
          <a:bodyPr wrap="square">
            <a:spAutoFit/>
          </a:bodyPr>
          <a:lstStyle/>
          <a:p>
            <a:pPr algn="l"/>
            <a:r>
              <a:rPr lang="en-US" altLang="ja-JP" sz="2000" b="0" i="0" dirty="0">
                <a:effectLst/>
                <a:latin typeface="-apple-system"/>
              </a:rPr>
              <a:t>Purpose:</a:t>
            </a:r>
          </a:p>
          <a:p>
            <a:pPr marL="342900" indent="-342900">
              <a:buFont typeface="Arial" panose="020B0604020202020204" pitchFamily="34" charset="0"/>
              <a:buChar char="•"/>
            </a:pPr>
            <a:r>
              <a:rPr lang="en-US" altLang="ja-JP" sz="2000" dirty="0">
                <a:latin typeface="-apple-system"/>
              </a:rPr>
              <a:t>To achieve </a:t>
            </a:r>
            <a:r>
              <a:rPr lang="en-US" altLang="ja-JP" sz="2000" dirty="0">
                <a:solidFill>
                  <a:schemeClr val="accent1">
                    <a:lumMod val="40000"/>
                    <a:lumOff val="60000"/>
                  </a:schemeClr>
                </a:solidFill>
                <a:latin typeface="-apple-system"/>
              </a:rPr>
              <a:t>AUC 0.900 </a:t>
            </a:r>
            <a:r>
              <a:rPr lang="en-US" altLang="ja-JP" sz="2000" dirty="0">
                <a:latin typeface="-apple-system"/>
              </a:rPr>
              <a:t>at detecting fraud</a:t>
            </a:r>
          </a:p>
        </p:txBody>
      </p:sp>
      <p:sp>
        <p:nvSpPr>
          <p:cNvPr id="6" name="テキスト ボックス 5">
            <a:extLst>
              <a:ext uri="{FF2B5EF4-FFF2-40B4-BE49-F238E27FC236}">
                <a16:creationId xmlns:a16="http://schemas.microsoft.com/office/drawing/2014/main" id="{5125E3C2-D4CA-AA77-38F9-2466E3669BCB}"/>
              </a:ext>
            </a:extLst>
          </p:cNvPr>
          <p:cNvSpPr txBox="1"/>
          <p:nvPr/>
        </p:nvSpPr>
        <p:spPr>
          <a:xfrm>
            <a:off x="602968" y="1165212"/>
            <a:ext cx="9413697" cy="646331"/>
          </a:xfrm>
          <a:prstGeom prst="rect">
            <a:avLst/>
          </a:prstGeom>
          <a:noFill/>
        </p:spPr>
        <p:txBody>
          <a:bodyPr wrap="square">
            <a:spAutoFit/>
          </a:bodyPr>
          <a:lstStyle/>
          <a:p>
            <a:pPr algn="l"/>
            <a:r>
              <a:rPr lang="en-US" altLang="ja-JP" sz="2000" b="0" i="0" dirty="0">
                <a:effectLst/>
                <a:latin typeface="-apple-system"/>
              </a:rPr>
              <a:t>Project Title: IEEE Fraud Detection in Kaggle Competition</a:t>
            </a:r>
          </a:p>
          <a:p>
            <a:r>
              <a:rPr lang="en-US" altLang="ja-JP" sz="1600" b="0" i="0" u="none" strike="noStrike" dirty="0">
                <a:effectLst/>
                <a:latin typeface="-apple-system"/>
                <a:hlinkClick r:id="rId3">
                  <a:extLst>
                    <a:ext uri="{A12FA001-AC4F-418D-AE19-62706E023703}">
                      <ahyp:hlinkClr xmlns:ahyp="http://schemas.microsoft.com/office/drawing/2018/hyperlinkcolor" val="tx"/>
                    </a:ext>
                  </a:extLst>
                </a:hlinkClick>
              </a:rPr>
              <a:t>https://www.kaggle.com/competitions/ieee-fraud-detection/data</a:t>
            </a:r>
            <a:endParaRPr lang="en-US" altLang="ja-JP" sz="1600" b="0" i="0" dirty="0">
              <a:effectLst/>
              <a:latin typeface="-apple-system"/>
            </a:endParaRPr>
          </a:p>
        </p:txBody>
      </p:sp>
      <p:sp>
        <p:nvSpPr>
          <p:cNvPr id="9" name="テキスト ボックス 8">
            <a:extLst>
              <a:ext uri="{FF2B5EF4-FFF2-40B4-BE49-F238E27FC236}">
                <a16:creationId xmlns:a16="http://schemas.microsoft.com/office/drawing/2014/main" id="{0B88DCF8-999A-DA2E-E063-AD2E1CBD2149}"/>
              </a:ext>
            </a:extLst>
          </p:cNvPr>
          <p:cNvSpPr txBox="1"/>
          <p:nvPr/>
        </p:nvSpPr>
        <p:spPr>
          <a:xfrm>
            <a:off x="3366839" y="3575641"/>
            <a:ext cx="4934675" cy="369332"/>
          </a:xfrm>
          <a:prstGeom prst="rect">
            <a:avLst/>
          </a:prstGeom>
          <a:noFill/>
        </p:spPr>
        <p:txBody>
          <a:bodyPr wrap="square" rtlCol="0">
            <a:spAutoFit/>
          </a:bodyPr>
          <a:lstStyle/>
          <a:p>
            <a:r>
              <a:rPr kumimoji="1" lang="en-US" altLang="ja-JP" b="1" dirty="0"/>
              <a:t>Y: 3.5% positive in train data (imbalanced)</a:t>
            </a:r>
            <a:endParaRPr kumimoji="1" lang="ja-JP" altLang="en-US" b="1" dirty="0"/>
          </a:p>
        </p:txBody>
      </p:sp>
      <p:sp>
        <p:nvSpPr>
          <p:cNvPr id="11" name="右中かっこ 10">
            <a:extLst>
              <a:ext uri="{FF2B5EF4-FFF2-40B4-BE49-F238E27FC236}">
                <a16:creationId xmlns:a16="http://schemas.microsoft.com/office/drawing/2014/main" id="{D7E47207-F751-D35C-9C84-C9AFEDC27467}"/>
              </a:ext>
            </a:extLst>
          </p:cNvPr>
          <p:cNvSpPr/>
          <p:nvPr/>
        </p:nvSpPr>
        <p:spPr>
          <a:xfrm flipH="1">
            <a:off x="1643838" y="4014621"/>
            <a:ext cx="215759" cy="198548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EEE140-FF97-77B7-04DE-CDDCFEAECE62}"/>
              </a:ext>
            </a:extLst>
          </p:cNvPr>
          <p:cNvSpPr txBox="1"/>
          <p:nvPr/>
        </p:nvSpPr>
        <p:spPr>
          <a:xfrm>
            <a:off x="106402" y="4636163"/>
            <a:ext cx="2304604" cy="646331"/>
          </a:xfrm>
          <a:prstGeom prst="rect">
            <a:avLst/>
          </a:prstGeom>
          <a:noFill/>
        </p:spPr>
        <p:txBody>
          <a:bodyPr wrap="square" rtlCol="0">
            <a:spAutoFit/>
          </a:bodyPr>
          <a:lstStyle/>
          <a:p>
            <a:r>
              <a:rPr kumimoji="1" lang="en-US" altLang="ja-JP" b="1" dirty="0"/>
              <a:t>590540 (train)</a:t>
            </a:r>
          </a:p>
          <a:p>
            <a:r>
              <a:rPr kumimoji="1" lang="en-US" altLang="ja-JP" b="1" dirty="0"/>
              <a:t>506691 (test)</a:t>
            </a:r>
          </a:p>
        </p:txBody>
      </p:sp>
      <p:sp>
        <p:nvSpPr>
          <p:cNvPr id="14" name="テキスト ボックス 13">
            <a:extLst>
              <a:ext uri="{FF2B5EF4-FFF2-40B4-BE49-F238E27FC236}">
                <a16:creationId xmlns:a16="http://schemas.microsoft.com/office/drawing/2014/main" id="{6751FC09-FE1E-7F85-BE6E-565EC56216A6}"/>
              </a:ext>
            </a:extLst>
          </p:cNvPr>
          <p:cNvSpPr txBox="1"/>
          <p:nvPr/>
        </p:nvSpPr>
        <p:spPr>
          <a:xfrm>
            <a:off x="4864858" y="6195334"/>
            <a:ext cx="2070199" cy="369332"/>
          </a:xfrm>
          <a:prstGeom prst="rect">
            <a:avLst/>
          </a:prstGeom>
          <a:noFill/>
        </p:spPr>
        <p:txBody>
          <a:bodyPr wrap="square" rtlCol="0">
            <a:spAutoFit/>
          </a:bodyPr>
          <a:lstStyle/>
          <a:p>
            <a:r>
              <a:rPr kumimoji="1" lang="en-US" altLang="ja-JP" b="1" dirty="0"/>
              <a:t>394 columns</a:t>
            </a:r>
            <a:endParaRPr kumimoji="1" lang="ja-JP" altLang="en-US" b="1" dirty="0"/>
          </a:p>
        </p:txBody>
      </p:sp>
      <p:sp>
        <p:nvSpPr>
          <p:cNvPr id="15" name="右中かっこ 14">
            <a:extLst>
              <a:ext uri="{FF2B5EF4-FFF2-40B4-BE49-F238E27FC236}">
                <a16:creationId xmlns:a16="http://schemas.microsoft.com/office/drawing/2014/main" id="{DFAABEE0-E9AC-47F4-00BD-D35108663895}"/>
              </a:ext>
            </a:extLst>
          </p:cNvPr>
          <p:cNvSpPr/>
          <p:nvPr/>
        </p:nvSpPr>
        <p:spPr>
          <a:xfrm rot="5400000">
            <a:off x="5575459" y="2267182"/>
            <a:ext cx="272266" cy="75634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C042E852-46AB-492F-9E27-B5D1984ADC23}"/>
              </a:ext>
            </a:extLst>
          </p:cNvPr>
          <p:cNvCxnSpPr>
            <a:cxnSpLocks/>
            <a:stCxn id="9" idx="1"/>
          </p:cNvCxnSpPr>
          <p:nvPr/>
        </p:nvCxnSpPr>
        <p:spPr>
          <a:xfrm>
            <a:off x="3366839" y="3760307"/>
            <a:ext cx="1" cy="254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FED4A96D-CC3B-8A12-8964-F1AC34BFA32C}"/>
              </a:ext>
            </a:extLst>
          </p:cNvPr>
          <p:cNvPicPr>
            <a:picLocks noChangeAspect="1"/>
          </p:cNvPicPr>
          <p:nvPr/>
        </p:nvPicPr>
        <p:blipFill>
          <a:blip r:embed="rId4"/>
          <a:stretch>
            <a:fillRect/>
          </a:stretch>
        </p:blipFill>
        <p:spPr>
          <a:xfrm>
            <a:off x="1929870" y="4049794"/>
            <a:ext cx="7700203" cy="1675576"/>
          </a:xfrm>
          <a:prstGeom prst="rect">
            <a:avLst/>
          </a:prstGeom>
        </p:spPr>
      </p:pic>
      <p:sp>
        <p:nvSpPr>
          <p:cNvPr id="21" name="テキスト ボックス 20">
            <a:extLst>
              <a:ext uri="{FF2B5EF4-FFF2-40B4-BE49-F238E27FC236}">
                <a16:creationId xmlns:a16="http://schemas.microsoft.com/office/drawing/2014/main" id="{C65C0741-F54D-8875-C93F-E5D73A3BECC7}"/>
              </a:ext>
            </a:extLst>
          </p:cNvPr>
          <p:cNvSpPr txBox="1"/>
          <p:nvPr/>
        </p:nvSpPr>
        <p:spPr>
          <a:xfrm>
            <a:off x="6090676" y="1956351"/>
            <a:ext cx="5724372" cy="1323439"/>
          </a:xfrm>
          <a:prstGeom prst="rect">
            <a:avLst/>
          </a:prstGeom>
          <a:noFill/>
        </p:spPr>
        <p:txBody>
          <a:bodyPr wrap="square">
            <a:spAutoFit/>
          </a:bodyPr>
          <a:lstStyle/>
          <a:p>
            <a:pPr algn="l"/>
            <a:r>
              <a:rPr lang="en-US" altLang="ja-JP" sz="2000" dirty="0">
                <a:latin typeface="-apple-system"/>
              </a:rPr>
              <a:t>Problems in Data</a:t>
            </a:r>
          </a:p>
          <a:p>
            <a:pPr marL="342900" indent="-342900" algn="l">
              <a:buFont typeface="Arial" panose="020B0604020202020204" pitchFamily="34" charset="0"/>
              <a:buChar char="•"/>
            </a:pPr>
            <a:r>
              <a:rPr lang="en-US" altLang="ja-JP" sz="2000" b="0" i="0" dirty="0">
                <a:effectLst/>
                <a:latin typeface="-apple-system"/>
              </a:rPr>
              <a:t>Imbalance: </a:t>
            </a:r>
            <a:r>
              <a:rPr lang="en-US" altLang="ja-JP" sz="2000" b="0" i="0" dirty="0">
                <a:solidFill>
                  <a:schemeClr val="accent1">
                    <a:lumMod val="40000"/>
                    <a:lumOff val="60000"/>
                  </a:schemeClr>
                </a:solidFill>
                <a:effectLst/>
                <a:latin typeface="-apple-system"/>
              </a:rPr>
              <a:t>only 3.5% of Y is positive</a:t>
            </a:r>
          </a:p>
          <a:p>
            <a:pPr marL="342900" indent="-342900" algn="l">
              <a:buFont typeface="Arial" panose="020B0604020202020204" pitchFamily="34" charset="0"/>
              <a:buChar char="•"/>
            </a:pPr>
            <a:r>
              <a:rPr lang="en-US" altLang="ja-JP" sz="2000" b="0" i="0" dirty="0">
                <a:effectLst/>
                <a:latin typeface="-apple-system"/>
              </a:rPr>
              <a:t>Both </a:t>
            </a:r>
            <a:r>
              <a:rPr lang="en-US" altLang="ja-JP" sz="2000" b="0" i="0" dirty="0">
                <a:solidFill>
                  <a:srgbClr val="92D050"/>
                </a:solidFill>
                <a:effectLst/>
                <a:latin typeface="-apple-system"/>
              </a:rPr>
              <a:t>categorical</a:t>
            </a:r>
            <a:r>
              <a:rPr lang="en-US" altLang="ja-JP" sz="2000" b="0" i="0" dirty="0">
                <a:effectLst/>
                <a:latin typeface="-apple-system"/>
              </a:rPr>
              <a:t> and </a:t>
            </a:r>
            <a:r>
              <a:rPr lang="en-US" altLang="ja-JP" sz="2000" b="0" i="0" dirty="0">
                <a:solidFill>
                  <a:srgbClr val="00B0F0"/>
                </a:solidFill>
                <a:effectLst/>
                <a:latin typeface="-apple-system"/>
              </a:rPr>
              <a:t>numeric</a:t>
            </a:r>
            <a:r>
              <a:rPr lang="en-US" altLang="ja-JP" sz="2000" b="0" i="0" dirty="0">
                <a:effectLst/>
                <a:latin typeface="-apple-system"/>
              </a:rPr>
              <a:t> columns exist</a:t>
            </a:r>
          </a:p>
          <a:p>
            <a:pPr marL="342900" indent="-342900" algn="l">
              <a:buFont typeface="Arial" panose="020B0604020202020204" pitchFamily="34" charset="0"/>
              <a:buChar char="•"/>
            </a:pPr>
            <a:r>
              <a:rPr lang="en-US" altLang="ja-JP" sz="2000" dirty="0">
                <a:latin typeface="-apple-system"/>
              </a:rPr>
              <a:t>Lots of </a:t>
            </a:r>
            <a:r>
              <a:rPr lang="en-US" altLang="ja-JP" sz="2000" dirty="0" err="1">
                <a:solidFill>
                  <a:srgbClr val="FFC000"/>
                </a:solidFill>
                <a:latin typeface="-apple-system"/>
              </a:rPr>
              <a:t>NaNs</a:t>
            </a:r>
            <a:endParaRPr lang="en-US" altLang="ja-JP" sz="2000" b="0" i="0" dirty="0">
              <a:solidFill>
                <a:srgbClr val="FFC000"/>
              </a:solidFill>
              <a:effectLst/>
              <a:latin typeface="-apple-system"/>
            </a:endParaRPr>
          </a:p>
        </p:txBody>
      </p:sp>
    </p:spTree>
    <p:extLst>
      <p:ext uri="{BB962C8B-B14F-4D97-AF65-F5344CB8AC3E}">
        <p14:creationId xmlns:p14="http://schemas.microsoft.com/office/powerpoint/2010/main" val="3914004307"/>
      </p:ext>
    </p:extLst>
  </p:cSld>
  <p:clrMapOvr>
    <a:masterClrMapping/>
  </p:clrMapOvr>
  <mc:AlternateContent xmlns:mc="http://schemas.openxmlformats.org/markup-compatibility/2006" xmlns:p14="http://schemas.microsoft.com/office/powerpoint/2010/main">
    <mc:Choice Requires="p14">
      <p:transition spd="slow" p14:dur="2000" advTm="40291"/>
    </mc:Choice>
    <mc:Fallback xmlns="">
      <p:transition spd="slow" advTm="4029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385403C-2FE8-365F-FC9A-8AC57BEDE51E}"/>
              </a:ext>
            </a:extLst>
          </p:cNvPr>
          <p:cNvSpPr>
            <a:spLocks noGrp="1"/>
          </p:cNvSpPr>
          <p:nvPr>
            <p:ph type="title"/>
          </p:nvPr>
        </p:nvSpPr>
        <p:spPr>
          <a:xfrm>
            <a:off x="913795" y="147263"/>
            <a:ext cx="10353762" cy="970450"/>
          </a:xfrm>
        </p:spPr>
        <p:txBody>
          <a:bodyPr/>
          <a:lstStyle/>
          <a:p>
            <a:r>
              <a:rPr kumimoji="1" lang="en-US" altLang="ja-JP" dirty="0"/>
              <a:t>#NaN vs Probability of Fraud</a:t>
            </a:r>
            <a:endParaRPr kumimoji="1" lang="ja-JP" altLang="en-US" dirty="0"/>
          </a:p>
        </p:txBody>
      </p:sp>
      <p:pic>
        <p:nvPicPr>
          <p:cNvPr id="2052" name="Picture 4">
            <a:extLst>
              <a:ext uri="{FF2B5EF4-FFF2-40B4-BE49-F238E27FC236}">
                <a16:creationId xmlns:a16="http://schemas.microsoft.com/office/drawing/2014/main" id="{0C116442-148F-A667-4992-5A206C656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024" y="1756807"/>
            <a:ext cx="4974805" cy="3684044"/>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F61C7254-E9C6-54BB-05ED-6E6C90BB626E}"/>
              </a:ext>
            </a:extLst>
          </p:cNvPr>
          <p:cNvSpPr txBox="1"/>
          <p:nvPr/>
        </p:nvSpPr>
        <p:spPr>
          <a:xfrm>
            <a:off x="6031572" y="1722965"/>
            <a:ext cx="5778462" cy="830997"/>
          </a:xfrm>
          <a:prstGeom prst="rect">
            <a:avLst/>
          </a:prstGeom>
          <a:noFill/>
        </p:spPr>
        <p:txBody>
          <a:bodyPr wrap="square" rtlCol="0">
            <a:spAutoFit/>
          </a:bodyPr>
          <a:lstStyle/>
          <a:p>
            <a:r>
              <a:rPr kumimoji="1" lang="en-US" altLang="ja-JP" sz="2400" dirty="0" err="1"/>
              <a:t>SumNaN</a:t>
            </a:r>
            <a:r>
              <a:rPr kumimoji="1" lang="en-US" altLang="ja-JP" sz="2400" dirty="0"/>
              <a:t>: How many NaN exist in a row? </a:t>
            </a:r>
          </a:p>
          <a:p>
            <a:r>
              <a:rPr kumimoji="1" lang="en-US" altLang="ja-JP" sz="2400" dirty="0"/>
              <a:t>Before dropping columns NaN[%] &gt; 70%</a:t>
            </a:r>
          </a:p>
        </p:txBody>
      </p:sp>
      <p:sp>
        <p:nvSpPr>
          <p:cNvPr id="3" name="テキスト ボックス 2">
            <a:extLst>
              <a:ext uri="{FF2B5EF4-FFF2-40B4-BE49-F238E27FC236}">
                <a16:creationId xmlns:a16="http://schemas.microsoft.com/office/drawing/2014/main" id="{543EDD8F-3C61-D26F-EEFF-BBBB23874BF8}"/>
              </a:ext>
            </a:extLst>
          </p:cNvPr>
          <p:cNvSpPr txBox="1"/>
          <p:nvPr/>
        </p:nvSpPr>
        <p:spPr>
          <a:xfrm>
            <a:off x="6224315" y="4511572"/>
            <a:ext cx="2948683" cy="400110"/>
          </a:xfrm>
          <a:prstGeom prst="rect">
            <a:avLst/>
          </a:prstGeom>
          <a:noFill/>
        </p:spPr>
        <p:txBody>
          <a:bodyPr wrap="square" rtlCol="0">
            <a:spAutoFit/>
          </a:bodyPr>
          <a:lstStyle/>
          <a:p>
            <a:r>
              <a:rPr kumimoji="1" lang="en-US" altLang="ja-JP" sz="2000" dirty="0">
                <a:solidFill>
                  <a:schemeClr val="accent1">
                    <a:lumMod val="60000"/>
                    <a:lumOff val="40000"/>
                  </a:schemeClr>
                </a:solidFill>
              </a:rPr>
              <a:t>Overall P(Fraud) = 3.5%</a:t>
            </a:r>
            <a:endParaRPr kumimoji="1" lang="ja-JP" altLang="en-US" sz="2000" dirty="0">
              <a:solidFill>
                <a:schemeClr val="accent1">
                  <a:lumMod val="60000"/>
                  <a:lumOff val="40000"/>
                </a:schemeClr>
              </a:solidFill>
            </a:endParaRPr>
          </a:p>
        </p:txBody>
      </p:sp>
      <p:cxnSp>
        <p:nvCxnSpPr>
          <p:cNvPr id="6" name="直線矢印コネクタ 5">
            <a:extLst>
              <a:ext uri="{FF2B5EF4-FFF2-40B4-BE49-F238E27FC236}">
                <a16:creationId xmlns:a16="http://schemas.microsoft.com/office/drawing/2014/main" id="{2CA71AF3-6C26-590F-6C92-702304D5FDA6}"/>
              </a:ext>
            </a:extLst>
          </p:cNvPr>
          <p:cNvCxnSpPr/>
          <p:nvPr/>
        </p:nvCxnSpPr>
        <p:spPr>
          <a:xfrm flipH="1">
            <a:off x="5838829" y="4695700"/>
            <a:ext cx="385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DCF300A6-E044-DD65-C5D8-4AC6EDE4E3A6}"/>
              </a:ext>
            </a:extLst>
          </p:cNvPr>
          <p:cNvCxnSpPr>
            <a:cxnSpLocks/>
          </p:cNvCxnSpPr>
          <p:nvPr/>
        </p:nvCxnSpPr>
        <p:spPr>
          <a:xfrm flipV="1">
            <a:off x="2672676" y="4880904"/>
            <a:ext cx="0" cy="35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6FCBB75D-CB0A-18CA-1C04-AE9C79F3A9D1}"/>
              </a:ext>
            </a:extLst>
          </p:cNvPr>
          <p:cNvCxnSpPr>
            <a:cxnSpLocks/>
          </p:cNvCxnSpPr>
          <p:nvPr/>
        </p:nvCxnSpPr>
        <p:spPr>
          <a:xfrm flipV="1">
            <a:off x="2311368" y="4858673"/>
            <a:ext cx="0" cy="35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01ED345-AE69-26A6-31CC-1821BBCA3884}"/>
              </a:ext>
            </a:extLst>
          </p:cNvPr>
          <p:cNvCxnSpPr>
            <a:cxnSpLocks/>
          </p:cNvCxnSpPr>
          <p:nvPr/>
        </p:nvCxnSpPr>
        <p:spPr>
          <a:xfrm flipV="1">
            <a:off x="3244604" y="4721474"/>
            <a:ext cx="0" cy="35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A0B694B9-2B82-B9E5-AEBB-F917B2A4EAA7}"/>
              </a:ext>
            </a:extLst>
          </p:cNvPr>
          <p:cNvCxnSpPr>
            <a:cxnSpLocks/>
          </p:cNvCxnSpPr>
          <p:nvPr/>
        </p:nvCxnSpPr>
        <p:spPr>
          <a:xfrm flipV="1">
            <a:off x="3510020" y="4721474"/>
            <a:ext cx="0" cy="35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3D0F355-AC3E-AAC0-9C67-C98617D82B98}"/>
              </a:ext>
            </a:extLst>
          </p:cNvPr>
          <p:cNvCxnSpPr>
            <a:cxnSpLocks/>
          </p:cNvCxnSpPr>
          <p:nvPr/>
        </p:nvCxnSpPr>
        <p:spPr>
          <a:xfrm flipV="1">
            <a:off x="3898722" y="4781408"/>
            <a:ext cx="0" cy="35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F53CE99-F753-3DB2-822D-A749ED178D8D}"/>
              </a:ext>
            </a:extLst>
          </p:cNvPr>
          <p:cNvSpPr txBox="1"/>
          <p:nvPr/>
        </p:nvSpPr>
        <p:spPr>
          <a:xfrm>
            <a:off x="1931539" y="1102831"/>
            <a:ext cx="7623425" cy="461665"/>
          </a:xfrm>
          <a:prstGeom prst="rect">
            <a:avLst/>
          </a:prstGeom>
          <a:noFill/>
        </p:spPr>
        <p:txBody>
          <a:bodyPr wrap="square" rtlCol="0">
            <a:spAutoFit/>
          </a:bodyPr>
          <a:lstStyle/>
          <a:p>
            <a:pPr algn="ctr"/>
            <a:r>
              <a:rPr kumimoji="1" lang="en-US" altLang="ja-JP" sz="2400" b="1" dirty="0"/>
              <a:t>NaN is information</a:t>
            </a:r>
            <a:endParaRPr kumimoji="1" lang="ja-JP" altLang="en-US" sz="2400" b="1" dirty="0"/>
          </a:p>
        </p:txBody>
      </p:sp>
      <p:sp>
        <p:nvSpPr>
          <p:cNvPr id="13" name="テキスト ボックス 12">
            <a:extLst>
              <a:ext uri="{FF2B5EF4-FFF2-40B4-BE49-F238E27FC236}">
                <a16:creationId xmlns:a16="http://schemas.microsoft.com/office/drawing/2014/main" id="{641C06A2-7519-B024-6CFE-8B832CA5DB93}"/>
              </a:ext>
            </a:extLst>
          </p:cNvPr>
          <p:cNvSpPr txBox="1"/>
          <p:nvPr/>
        </p:nvSpPr>
        <p:spPr>
          <a:xfrm>
            <a:off x="955555" y="5393094"/>
            <a:ext cx="4578097" cy="461665"/>
          </a:xfrm>
          <a:prstGeom prst="rect">
            <a:avLst/>
          </a:prstGeom>
          <a:noFill/>
        </p:spPr>
        <p:txBody>
          <a:bodyPr wrap="square" rtlCol="0">
            <a:spAutoFit/>
          </a:bodyPr>
          <a:lstStyle/>
          <a:p>
            <a:pPr algn="ctr"/>
            <a:r>
              <a:rPr kumimoji="1" lang="en-US" altLang="ja-JP" sz="2400" dirty="0">
                <a:solidFill>
                  <a:schemeClr val="accent1">
                    <a:lumMod val="60000"/>
                    <a:lumOff val="40000"/>
                  </a:schemeClr>
                </a:solidFill>
              </a:rPr>
              <a:t>Hot spots</a:t>
            </a:r>
            <a:endParaRPr kumimoji="1" lang="ja-JP" altLang="en-US" sz="2400" dirty="0">
              <a:solidFill>
                <a:schemeClr val="accent1">
                  <a:lumMod val="60000"/>
                  <a:lumOff val="40000"/>
                </a:schemeClr>
              </a:solidFill>
            </a:endParaRPr>
          </a:p>
        </p:txBody>
      </p:sp>
      <p:sp>
        <p:nvSpPr>
          <p:cNvPr id="15" name="テキスト ボックス 14">
            <a:extLst>
              <a:ext uri="{FF2B5EF4-FFF2-40B4-BE49-F238E27FC236}">
                <a16:creationId xmlns:a16="http://schemas.microsoft.com/office/drawing/2014/main" id="{310432CB-4380-4D1F-A85C-C21B710E36B3}"/>
              </a:ext>
            </a:extLst>
          </p:cNvPr>
          <p:cNvSpPr txBox="1"/>
          <p:nvPr/>
        </p:nvSpPr>
        <p:spPr>
          <a:xfrm>
            <a:off x="1503032" y="5990573"/>
            <a:ext cx="5390927" cy="461665"/>
          </a:xfrm>
          <a:prstGeom prst="rect">
            <a:avLst/>
          </a:prstGeom>
          <a:noFill/>
        </p:spPr>
        <p:txBody>
          <a:bodyPr wrap="square" rtlCol="0">
            <a:spAutoFit/>
          </a:bodyPr>
          <a:lstStyle/>
          <a:p>
            <a:pPr algn="ctr"/>
            <a:r>
              <a:rPr kumimoji="1" lang="en-US" altLang="ja-JP" sz="2400" dirty="0"/>
              <a:t>There should be reasons to have NaN</a:t>
            </a:r>
            <a:endParaRPr kumimoji="1" lang="ja-JP" altLang="en-US" sz="2400" dirty="0"/>
          </a:p>
        </p:txBody>
      </p:sp>
    </p:spTree>
    <p:extLst>
      <p:ext uri="{BB962C8B-B14F-4D97-AF65-F5344CB8AC3E}">
        <p14:creationId xmlns:p14="http://schemas.microsoft.com/office/powerpoint/2010/main" val="839081346"/>
      </p:ext>
    </p:extLst>
  </p:cSld>
  <p:clrMapOvr>
    <a:masterClrMapping/>
  </p:clrMapOvr>
  <mc:AlternateContent xmlns:mc="http://schemas.openxmlformats.org/markup-compatibility/2006" xmlns:p14="http://schemas.microsoft.com/office/powerpoint/2010/main">
    <mc:Choice Requires="p14">
      <p:transition spd="slow" p14:dur="2000" advTm="40976"/>
    </mc:Choice>
    <mc:Fallback xmlns="">
      <p:transition spd="slow" advTm="4097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385403C-2FE8-365F-FC9A-8AC57BEDE51E}"/>
              </a:ext>
            </a:extLst>
          </p:cNvPr>
          <p:cNvSpPr>
            <a:spLocks noGrp="1"/>
          </p:cNvSpPr>
          <p:nvPr>
            <p:ph type="title"/>
          </p:nvPr>
        </p:nvSpPr>
        <p:spPr>
          <a:xfrm>
            <a:off x="913795" y="147263"/>
            <a:ext cx="10353762" cy="970450"/>
          </a:xfrm>
        </p:spPr>
        <p:txBody>
          <a:bodyPr/>
          <a:lstStyle/>
          <a:p>
            <a:r>
              <a:rPr kumimoji="1" lang="en-US" altLang="ja-JP" dirty="0"/>
              <a:t>Features in time domain</a:t>
            </a:r>
            <a:endParaRPr kumimoji="1" lang="ja-JP" altLang="en-US" dirty="0"/>
          </a:p>
        </p:txBody>
      </p:sp>
      <p:pic>
        <p:nvPicPr>
          <p:cNvPr id="1026" name="Picture 2">
            <a:extLst>
              <a:ext uri="{FF2B5EF4-FFF2-40B4-BE49-F238E27FC236}">
                <a16:creationId xmlns:a16="http://schemas.microsoft.com/office/drawing/2014/main" id="{EEC516DF-DFF0-6C3A-6A2D-E2EF11009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16" y="4179438"/>
            <a:ext cx="7012969" cy="218358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26941CB-7060-E08A-EB37-15F28AED64A6}"/>
              </a:ext>
            </a:extLst>
          </p:cNvPr>
          <p:cNvSpPr txBox="1"/>
          <p:nvPr/>
        </p:nvSpPr>
        <p:spPr>
          <a:xfrm>
            <a:off x="1439027" y="3810106"/>
            <a:ext cx="1458930" cy="369332"/>
          </a:xfrm>
          <a:prstGeom prst="rect">
            <a:avLst/>
          </a:prstGeom>
          <a:noFill/>
        </p:spPr>
        <p:txBody>
          <a:bodyPr wrap="square" rtlCol="0">
            <a:spAutoFit/>
          </a:bodyPr>
          <a:lstStyle/>
          <a:p>
            <a:r>
              <a:rPr kumimoji="1" lang="en-US" altLang="ja-JP" dirty="0"/>
              <a:t>Train data</a:t>
            </a:r>
            <a:endParaRPr kumimoji="1" lang="ja-JP" altLang="en-US" dirty="0"/>
          </a:p>
        </p:txBody>
      </p:sp>
      <p:sp>
        <p:nvSpPr>
          <p:cNvPr id="5" name="テキスト ボックス 4">
            <a:extLst>
              <a:ext uri="{FF2B5EF4-FFF2-40B4-BE49-F238E27FC236}">
                <a16:creationId xmlns:a16="http://schemas.microsoft.com/office/drawing/2014/main" id="{809C6314-DDF0-0EAE-1346-B16E7E79DCB8}"/>
              </a:ext>
            </a:extLst>
          </p:cNvPr>
          <p:cNvSpPr txBox="1"/>
          <p:nvPr/>
        </p:nvSpPr>
        <p:spPr>
          <a:xfrm>
            <a:off x="4930528" y="3810106"/>
            <a:ext cx="1458930" cy="369332"/>
          </a:xfrm>
          <a:prstGeom prst="rect">
            <a:avLst/>
          </a:prstGeom>
          <a:noFill/>
        </p:spPr>
        <p:txBody>
          <a:bodyPr wrap="square" rtlCol="0">
            <a:spAutoFit/>
          </a:bodyPr>
          <a:lstStyle/>
          <a:p>
            <a:r>
              <a:rPr kumimoji="1" lang="en-US" altLang="ja-JP" dirty="0"/>
              <a:t>Test data</a:t>
            </a:r>
            <a:endParaRPr kumimoji="1" lang="ja-JP" altLang="en-US" dirty="0"/>
          </a:p>
        </p:txBody>
      </p:sp>
      <p:sp>
        <p:nvSpPr>
          <p:cNvPr id="12" name="テキスト ボックス 11">
            <a:extLst>
              <a:ext uri="{FF2B5EF4-FFF2-40B4-BE49-F238E27FC236}">
                <a16:creationId xmlns:a16="http://schemas.microsoft.com/office/drawing/2014/main" id="{3FD9C44F-CF71-B252-2F8C-FD579B4D9DE5}"/>
              </a:ext>
            </a:extLst>
          </p:cNvPr>
          <p:cNvSpPr txBox="1"/>
          <p:nvPr/>
        </p:nvSpPr>
        <p:spPr>
          <a:xfrm>
            <a:off x="2981650" y="6299588"/>
            <a:ext cx="2127607" cy="369332"/>
          </a:xfrm>
          <a:prstGeom prst="rect">
            <a:avLst/>
          </a:prstGeom>
          <a:noFill/>
        </p:spPr>
        <p:txBody>
          <a:bodyPr wrap="square" rtlCol="0">
            <a:spAutoFit/>
          </a:bodyPr>
          <a:lstStyle/>
          <a:p>
            <a:pPr algn="ctr"/>
            <a:r>
              <a:rPr kumimoji="1" lang="en-US" altLang="ja-JP" b="1" dirty="0">
                <a:solidFill>
                  <a:srgbClr val="FF0000"/>
                </a:solidFill>
              </a:rPr>
              <a:t>365days</a:t>
            </a:r>
            <a:endParaRPr kumimoji="1" lang="ja-JP" altLang="en-US" b="1" dirty="0">
              <a:solidFill>
                <a:srgbClr val="FF0000"/>
              </a:solidFill>
            </a:endParaRPr>
          </a:p>
        </p:txBody>
      </p:sp>
      <p:pic>
        <p:nvPicPr>
          <p:cNvPr id="1030" name="Picture 6">
            <a:extLst>
              <a:ext uri="{FF2B5EF4-FFF2-40B4-BE49-F238E27FC236}">
                <a16:creationId xmlns:a16="http://schemas.microsoft.com/office/drawing/2014/main" id="{3301CBBC-8D4B-B1A3-0B53-760ACE1C40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4682" y="1505056"/>
            <a:ext cx="3844674" cy="2715053"/>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1B6F969B-2DFC-062E-76F1-50109F2E8090}"/>
              </a:ext>
            </a:extLst>
          </p:cNvPr>
          <p:cNvSpPr txBox="1"/>
          <p:nvPr/>
        </p:nvSpPr>
        <p:spPr>
          <a:xfrm>
            <a:off x="8639712" y="3422052"/>
            <a:ext cx="2520167" cy="369332"/>
          </a:xfrm>
          <a:prstGeom prst="rect">
            <a:avLst/>
          </a:prstGeom>
          <a:noFill/>
        </p:spPr>
        <p:txBody>
          <a:bodyPr wrap="square" rtlCol="0">
            <a:spAutoFit/>
          </a:bodyPr>
          <a:lstStyle/>
          <a:p>
            <a:pPr algn="ctr"/>
            <a:r>
              <a:rPr kumimoji="1" lang="en-US" altLang="ja-JP" b="1" dirty="0">
                <a:solidFill>
                  <a:srgbClr val="FF0000"/>
                </a:solidFill>
              </a:rPr>
              <a:t>Peak of Probability</a:t>
            </a:r>
            <a:endParaRPr kumimoji="1" lang="ja-JP" altLang="en-US" b="1" dirty="0">
              <a:solidFill>
                <a:srgbClr val="FF0000"/>
              </a:solidFill>
            </a:endParaRPr>
          </a:p>
        </p:txBody>
      </p:sp>
      <p:cxnSp>
        <p:nvCxnSpPr>
          <p:cNvPr id="17" name="直線矢印コネクタ 16">
            <a:extLst>
              <a:ext uri="{FF2B5EF4-FFF2-40B4-BE49-F238E27FC236}">
                <a16:creationId xmlns:a16="http://schemas.microsoft.com/office/drawing/2014/main" id="{9F45ACCE-4445-943E-B783-D00D16D742C4}"/>
              </a:ext>
            </a:extLst>
          </p:cNvPr>
          <p:cNvCxnSpPr>
            <a:cxnSpLocks/>
          </p:cNvCxnSpPr>
          <p:nvPr/>
        </p:nvCxnSpPr>
        <p:spPr>
          <a:xfrm flipH="1" flipV="1">
            <a:off x="9785287" y="2185829"/>
            <a:ext cx="63139" cy="1205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C248AE9-184F-4B70-88D9-6E7427B2DDF0}"/>
              </a:ext>
            </a:extLst>
          </p:cNvPr>
          <p:cNvSpPr txBox="1"/>
          <p:nvPr/>
        </p:nvSpPr>
        <p:spPr>
          <a:xfrm>
            <a:off x="1767288" y="3348440"/>
            <a:ext cx="4823481" cy="461665"/>
          </a:xfrm>
          <a:prstGeom prst="rect">
            <a:avLst/>
          </a:prstGeom>
          <a:noFill/>
        </p:spPr>
        <p:txBody>
          <a:bodyPr wrap="square" rtlCol="0">
            <a:spAutoFit/>
          </a:bodyPr>
          <a:lstStyle/>
          <a:p>
            <a:pPr algn="ctr"/>
            <a:r>
              <a:rPr kumimoji="1" lang="en-US" altLang="ja-JP" sz="2400" b="1" dirty="0"/>
              <a:t>Transactions/day</a:t>
            </a:r>
            <a:endParaRPr kumimoji="1" lang="ja-JP" altLang="en-US" sz="2400" b="1" dirty="0"/>
          </a:p>
        </p:txBody>
      </p:sp>
      <p:sp>
        <p:nvSpPr>
          <p:cNvPr id="2" name="テキスト ボックス 1">
            <a:extLst>
              <a:ext uri="{FF2B5EF4-FFF2-40B4-BE49-F238E27FC236}">
                <a16:creationId xmlns:a16="http://schemas.microsoft.com/office/drawing/2014/main" id="{B988B257-5E6E-4E88-B7E7-BA62EA1EE9DE}"/>
              </a:ext>
            </a:extLst>
          </p:cNvPr>
          <p:cNvSpPr txBox="1"/>
          <p:nvPr/>
        </p:nvSpPr>
        <p:spPr>
          <a:xfrm>
            <a:off x="8471475" y="1076216"/>
            <a:ext cx="2989780" cy="369332"/>
          </a:xfrm>
          <a:prstGeom prst="rect">
            <a:avLst/>
          </a:prstGeom>
          <a:noFill/>
        </p:spPr>
        <p:txBody>
          <a:bodyPr wrap="square" rtlCol="0">
            <a:spAutoFit/>
          </a:bodyPr>
          <a:lstStyle/>
          <a:p>
            <a:pPr algn="ctr"/>
            <a:r>
              <a:rPr kumimoji="1" lang="en-US" altLang="ja-JP" dirty="0"/>
              <a:t>P(Fraud) vs. </a:t>
            </a:r>
            <a:r>
              <a:rPr kumimoji="1" lang="en-US" altLang="ja-JP" dirty="0" err="1"/>
              <a:t>HourD</a:t>
            </a:r>
            <a:endParaRPr kumimoji="1" lang="ja-JP" altLang="en-US" dirty="0"/>
          </a:p>
        </p:txBody>
      </p:sp>
      <p:cxnSp>
        <p:nvCxnSpPr>
          <p:cNvPr id="8" name="直線矢印コネクタ 7">
            <a:extLst>
              <a:ext uri="{FF2B5EF4-FFF2-40B4-BE49-F238E27FC236}">
                <a16:creationId xmlns:a16="http://schemas.microsoft.com/office/drawing/2014/main" id="{6CED2187-6FA2-5931-ED5E-BB16AA09425F}"/>
              </a:ext>
            </a:extLst>
          </p:cNvPr>
          <p:cNvCxnSpPr>
            <a:cxnSpLocks/>
          </p:cNvCxnSpPr>
          <p:nvPr/>
        </p:nvCxnSpPr>
        <p:spPr>
          <a:xfrm>
            <a:off x="1305463" y="6299588"/>
            <a:ext cx="5659349"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53F3CEE-3AF5-FDF3-613A-AA8B3D3B5DCA}"/>
              </a:ext>
            </a:extLst>
          </p:cNvPr>
          <p:cNvCxnSpPr/>
          <p:nvPr/>
        </p:nvCxnSpPr>
        <p:spPr>
          <a:xfrm>
            <a:off x="1305463" y="4179438"/>
            <a:ext cx="0" cy="2183584"/>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E1D9442-75D8-4357-2C49-A722AA12176B}"/>
              </a:ext>
            </a:extLst>
          </p:cNvPr>
          <p:cNvCxnSpPr/>
          <p:nvPr/>
        </p:nvCxnSpPr>
        <p:spPr>
          <a:xfrm>
            <a:off x="6964812" y="4116004"/>
            <a:ext cx="0" cy="2183584"/>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C9526277-4152-10D5-C457-DFCC540F283F}"/>
              </a:ext>
            </a:extLst>
          </p:cNvPr>
          <p:cNvPicPr>
            <a:picLocks noChangeAspect="1"/>
          </p:cNvPicPr>
          <p:nvPr/>
        </p:nvPicPr>
        <p:blipFill>
          <a:blip r:embed="rId5"/>
          <a:stretch>
            <a:fillRect/>
          </a:stretch>
        </p:blipFill>
        <p:spPr>
          <a:xfrm>
            <a:off x="415357" y="1091986"/>
            <a:ext cx="3725128" cy="2018963"/>
          </a:xfrm>
          <a:prstGeom prst="rect">
            <a:avLst/>
          </a:prstGeom>
        </p:spPr>
      </p:pic>
      <p:sp>
        <p:nvSpPr>
          <p:cNvPr id="21" name="テキスト ボックス 20">
            <a:extLst>
              <a:ext uri="{FF2B5EF4-FFF2-40B4-BE49-F238E27FC236}">
                <a16:creationId xmlns:a16="http://schemas.microsoft.com/office/drawing/2014/main" id="{60B1A4A8-83C3-16A4-308F-2530C74CC4F5}"/>
              </a:ext>
            </a:extLst>
          </p:cNvPr>
          <p:cNvSpPr txBox="1"/>
          <p:nvPr/>
        </p:nvSpPr>
        <p:spPr>
          <a:xfrm>
            <a:off x="4315368" y="1148535"/>
            <a:ext cx="7012968" cy="1200329"/>
          </a:xfrm>
          <a:prstGeom prst="rect">
            <a:avLst/>
          </a:prstGeom>
          <a:noFill/>
        </p:spPr>
        <p:txBody>
          <a:bodyPr wrap="square" rtlCol="0">
            <a:spAutoFit/>
          </a:bodyPr>
          <a:lstStyle/>
          <a:p>
            <a:r>
              <a:rPr kumimoji="1" lang="en-US" altLang="ja-JP" b="1" dirty="0" err="1"/>
              <a:t>TransactionDT</a:t>
            </a:r>
            <a:r>
              <a:rPr kumimoji="1" lang="en-US" altLang="ja-JP" b="1" dirty="0"/>
              <a:t>: </a:t>
            </a:r>
            <a:r>
              <a:rPr kumimoji="1" lang="en-US" altLang="ja-JP" b="1" dirty="0" err="1"/>
              <a:t>Interger</a:t>
            </a:r>
            <a:endParaRPr kumimoji="1" lang="en-US" altLang="ja-JP" b="1" dirty="0"/>
          </a:p>
          <a:p>
            <a:endParaRPr kumimoji="1" lang="en-US" altLang="ja-JP" b="1" dirty="0"/>
          </a:p>
          <a:p>
            <a:r>
              <a:rPr kumimoji="1" lang="en-US" altLang="ja-JP" b="1" dirty="0"/>
              <a:t>Converted to Day, Day of the Year, </a:t>
            </a:r>
          </a:p>
          <a:p>
            <a:r>
              <a:rPr kumimoji="1" lang="en-US" altLang="ja-JP" b="1" dirty="0"/>
              <a:t>Hour of the Day, </a:t>
            </a:r>
            <a:r>
              <a:rPr kumimoji="1" lang="en-US" altLang="ja-JP" b="1" dirty="0" err="1"/>
              <a:t>etc</a:t>
            </a:r>
            <a:endParaRPr kumimoji="1" lang="ja-JP" altLang="en-US" b="1" dirty="0"/>
          </a:p>
        </p:txBody>
      </p:sp>
    </p:spTree>
    <p:extLst>
      <p:ext uri="{BB962C8B-B14F-4D97-AF65-F5344CB8AC3E}">
        <p14:creationId xmlns:p14="http://schemas.microsoft.com/office/powerpoint/2010/main" val="3194512"/>
      </p:ext>
    </p:extLst>
  </p:cSld>
  <p:clrMapOvr>
    <a:masterClrMapping/>
  </p:clrMapOvr>
  <mc:AlternateContent xmlns:mc="http://schemas.openxmlformats.org/markup-compatibility/2006" xmlns:p14="http://schemas.microsoft.com/office/powerpoint/2010/main">
    <mc:Choice Requires="p14">
      <p:transition spd="slow" p14:dur="2000" advTm="59824"/>
    </mc:Choice>
    <mc:Fallback xmlns="">
      <p:transition spd="slow" advTm="59824"/>
    </mc:Fallback>
  </mc:AlternateContent>
  <p:extLst>
    <p:ext uri="{3A86A75C-4F4B-4683-9AE1-C65F6400EC91}">
      <p14:laserTraceLst xmlns:p14="http://schemas.microsoft.com/office/powerpoint/2010/main">
        <p14:tracePtLst>
          <p14:tracePt t="11470" x="4171950" y="6216650"/>
          <p14:tracePt t="12449" x="3159125" y="6346825"/>
          <p14:tracePt t="12459" x="3159125" y="5827713"/>
          <p14:tracePt t="12469" x="3187700" y="5410200"/>
          <p14:tracePt t="12479" x="3273425" y="5041900"/>
          <p14:tracePt t="12489" x="3424238" y="4502150"/>
          <p14:tracePt t="12499" x="3575050" y="4057650"/>
          <p14:tracePt t="12510" x="3763963" y="3679825"/>
          <p14:tracePt t="12519" x="4010025" y="3140075"/>
          <p14:tracePt t="12529" x="4227513" y="2733675"/>
          <p14:tracePt t="12539" x="4445000" y="2365375"/>
          <p14:tracePt t="12549" x="4549775" y="2193925"/>
          <p14:tracePt t="12559" x="4633913" y="2090738"/>
          <p14:tracePt t="12569" x="4681538" y="2043113"/>
          <p14:tracePt t="12579" x="4710113" y="2014538"/>
          <p14:tracePt t="12589" x="4729163" y="1995488"/>
          <p14:tracePt t="12599" x="4738688" y="1985963"/>
          <p14:tracePt t="12689" x="4738688" y="1966913"/>
          <p14:tracePt t="12699" x="4748213" y="1939925"/>
          <p14:tracePt t="12709" x="4786313" y="1844675"/>
          <p14:tracePt t="12719" x="4852988" y="1674813"/>
          <p14:tracePt t="12729" x="4984750" y="1371600"/>
          <p14:tracePt t="12739" x="5126038" y="917575"/>
          <p14:tracePt t="12749" x="5240338" y="558800"/>
          <p14:tracePt t="12760" x="5324475" y="387350"/>
          <p14:tracePt t="12769" x="5353050" y="349250"/>
          <p14:tracePt t="12810" x="5324475" y="377825"/>
          <p14:tracePt t="12819" x="5297488" y="425450"/>
          <p14:tracePt t="12829" x="5240338" y="473075"/>
          <p14:tracePt t="12839" x="5211763" y="501650"/>
          <p14:tracePt t="12849" x="5183188" y="530225"/>
          <p14:tracePt t="12860" x="5145088" y="539750"/>
          <p14:tracePt t="12869" x="5126038" y="549275"/>
          <p14:tracePt t="12879" x="5116513" y="549275"/>
          <p14:tracePt t="12919" x="5106988" y="549275"/>
          <p14:tracePt t="12929" x="5080000" y="595313"/>
          <p14:tracePt t="12940" x="5003800" y="738188"/>
          <p14:tracePt t="12942" x="4860925" y="965200"/>
          <p14:tracePt t="12959" x="4719638" y="1182688"/>
          <p14:tracePt t="12969" x="4633913" y="1314450"/>
          <p14:tracePt t="12979" x="4559300" y="1390650"/>
          <p14:tracePt t="12991" x="4511675" y="1428750"/>
          <p14:tracePt t="12999" x="4483100" y="1457325"/>
          <p14:tracePt t="13009" x="4464050" y="1457325"/>
          <p14:tracePt t="13089" x="4464050" y="1466850"/>
          <p14:tracePt t="13091" x="4464050" y="1522413"/>
          <p14:tracePt t="13109" x="4454525" y="1541463"/>
          <p14:tracePt t="13119" x="4445000" y="1589088"/>
          <p14:tracePt t="13129" x="4435475" y="1608138"/>
          <p14:tracePt t="13199" x="4435475" y="1598613"/>
          <p14:tracePt t="13220" x="4435475" y="1589088"/>
          <p14:tracePt t="13279" x="4425950" y="1589088"/>
          <p14:tracePt t="13360" x="4416425" y="1589088"/>
          <p14:tracePt t="13410" x="4406900" y="1589088"/>
          <p14:tracePt t="13499" x="4398963" y="1589088"/>
          <p14:tracePt t="13539" x="4389438" y="1589088"/>
          <p14:tracePt t="14249" x="4398963" y="1598613"/>
          <p14:tracePt t="14269" x="4406900" y="1598613"/>
          <p14:tracePt t="14272" x="4416425" y="1598613"/>
          <p14:tracePt t="14274" x="4425950" y="1608138"/>
          <p14:tracePt t="14300" x="4435475" y="1608138"/>
          <p14:tracePt t="14308" x="4454525" y="1608138"/>
          <p14:tracePt t="14318" x="4464050" y="1608138"/>
          <p14:tracePt t="14328" x="4492625" y="1608138"/>
          <p14:tracePt t="14340" x="4530725" y="1608138"/>
          <p14:tracePt t="14349" x="4587875" y="1608138"/>
          <p14:tracePt t="14359" x="4643438" y="1608138"/>
          <p14:tracePt t="14368" x="4691063" y="1608138"/>
          <p14:tracePt t="14378" x="4729163" y="1608138"/>
          <p14:tracePt t="14389" x="4757738" y="1608138"/>
          <p14:tracePt t="14398" x="4795838" y="1608138"/>
          <p14:tracePt t="14418" x="4814888" y="1608138"/>
          <p14:tracePt t="14419" x="4843463" y="1608138"/>
          <p14:tracePt t="14422" x="4860925" y="1608138"/>
          <p14:tracePt t="14439" x="4889500" y="1617663"/>
          <p14:tracePt t="14449" x="4899025" y="1617663"/>
          <p14:tracePt t="14458" x="4908550" y="1627188"/>
          <p14:tracePt t="14468" x="4927600" y="1627188"/>
          <p14:tracePt t="14478" x="4937125" y="1636713"/>
          <p14:tracePt t="14489" x="4956175" y="1636713"/>
          <p14:tracePt t="14498" x="4975225" y="1636713"/>
          <p14:tracePt t="14509" x="5022850" y="1636713"/>
          <p14:tracePt t="14518" x="5060950" y="1636713"/>
          <p14:tracePt t="14528" x="5087938" y="1636713"/>
          <p14:tracePt t="14538" x="5106988" y="1636713"/>
          <p14:tracePt t="14548" x="5116513" y="1636713"/>
          <p14:tracePt t="14560" x="5126038" y="1636713"/>
          <p14:tracePt t="14561" x="5135563" y="1627188"/>
          <p14:tracePt t="14578" x="5145088" y="1627188"/>
          <p14:tracePt t="14589" x="5154613" y="1627188"/>
          <p14:tracePt t="14598" x="5173663" y="1627188"/>
          <p14:tracePt t="14609" x="5202238" y="1627188"/>
          <p14:tracePt t="14618" x="5230813" y="1617663"/>
          <p14:tracePt t="14628" x="5259388" y="1617663"/>
          <p14:tracePt t="14639" x="5297488" y="1617663"/>
          <p14:tracePt t="14648" x="5314950" y="1617663"/>
          <p14:tracePt t="14658" x="5334000" y="1617663"/>
          <p14:tracePt t="14678" x="5343525" y="1617663"/>
          <p14:tracePt t="14708" x="5353050" y="1617663"/>
          <p14:tracePt t="14750" x="5362575" y="1617663"/>
          <p14:tracePt t="14760" x="5372100" y="1617663"/>
          <p14:tracePt t="14789" x="5381625" y="1617663"/>
          <p14:tracePt t="14799" x="5400675" y="1617663"/>
          <p14:tracePt t="14809" x="5419725" y="1617663"/>
          <p14:tracePt t="14819" x="5438775" y="1617663"/>
          <p14:tracePt t="14829" x="5467350" y="1617663"/>
          <p14:tracePt t="14840" x="5486400" y="1617663"/>
          <p14:tracePt t="14849" x="5495925" y="1617663"/>
          <p14:tracePt t="14859" x="5514975" y="1617663"/>
          <p14:tracePt t="14869" x="5524500" y="1617663"/>
          <p14:tracePt t="14879" x="5541963" y="1617663"/>
          <p14:tracePt t="14899" x="5551488" y="1617663"/>
          <p14:tracePt t="14950" x="5561013" y="1617663"/>
          <p14:tracePt t="14978" x="5570538" y="1617663"/>
          <p14:tracePt t="15100" x="5589588" y="1617663"/>
          <p14:tracePt t="15111" x="5656263" y="1598613"/>
          <p14:tracePt t="15120" x="5768975" y="1579563"/>
          <p14:tracePt t="15130" x="5921375" y="1560513"/>
          <p14:tracePt t="15139" x="6043613" y="1560513"/>
          <p14:tracePt t="15149" x="6167438" y="1560513"/>
          <p14:tracePt t="15159" x="6223000" y="1560513"/>
          <p14:tracePt t="15169" x="6270625" y="1560513"/>
          <p14:tracePt t="15179" x="6299200" y="1560513"/>
          <p14:tracePt t="15380" x="6327775" y="1570038"/>
          <p14:tracePt t="15390" x="6365875" y="1579563"/>
          <p14:tracePt t="15400" x="6413500" y="1598613"/>
          <p14:tracePt t="15411" x="6497638" y="1627188"/>
          <p14:tracePt t="15421" x="6650038" y="1636713"/>
          <p14:tracePt t="15430" x="6743700" y="1636713"/>
          <p14:tracePt t="15439" x="6848475" y="1636713"/>
          <p14:tracePt t="15449" x="6932613" y="1636713"/>
          <p14:tracePt t="15459" x="7008813" y="1636713"/>
          <p14:tracePt t="15469" x="7085013" y="1636713"/>
          <p14:tracePt t="15479" x="7121525" y="1627188"/>
          <p14:tracePt t="15489" x="7140575" y="1627188"/>
          <p14:tracePt t="15619" x="7150100" y="1627188"/>
          <p14:tracePt t="15630" x="7169150" y="1627188"/>
          <p14:tracePt t="15640" x="7178675" y="1617663"/>
          <p14:tracePt t="15650" x="7197725" y="1617663"/>
          <p14:tracePt t="15660" x="7235825" y="1617663"/>
          <p14:tracePt t="15671" x="7283450" y="1608138"/>
          <p14:tracePt t="15680" x="7348538" y="1598613"/>
          <p14:tracePt t="15691" x="7405688" y="1598613"/>
          <p14:tracePt t="15699" x="7462838" y="1598613"/>
          <p14:tracePt t="15709" x="7510463" y="1598613"/>
          <p14:tracePt t="15729" x="7539038" y="1589088"/>
          <p14:tracePt t="15730" x="7558088" y="1589088"/>
          <p14:tracePt t="15731" x="7566025" y="1589088"/>
          <p14:tracePt t="15749" x="7575550" y="1589088"/>
          <p14:tracePt t="16069" x="7566025" y="1589088"/>
          <p14:tracePt t="16080" x="7539038" y="1589088"/>
          <p14:tracePt t="16091" x="7481888" y="1608138"/>
          <p14:tracePt t="16100" x="7434263" y="1617663"/>
          <p14:tracePt t="16109" x="7377113" y="1617663"/>
          <p14:tracePt t="16119" x="7302500" y="1627188"/>
          <p14:tracePt t="16141" x="6999288" y="1636713"/>
          <p14:tracePt t="16142" x="6829425" y="1636713"/>
          <p14:tracePt t="16158" x="6640513" y="1646238"/>
          <p14:tracePt t="16169" x="6516688" y="1646238"/>
          <p14:tracePt t="16179" x="6440488" y="1646238"/>
          <p14:tracePt t="16190" x="6356350" y="1646238"/>
          <p14:tracePt t="16191" x="6318250" y="1646238"/>
          <p14:tracePt t="16209" x="6299200" y="1646238"/>
          <p14:tracePt t="16219" x="6280150" y="1646238"/>
          <p14:tracePt t="16229" x="6261100" y="1646238"/>
          <p14:tracePt t="16240" x="6242050" y="1646238"/>
          <p14:tracePt t="16249" x="6223000" y="1646238"/>
          <p14:tracePt t="16259" x="6176963" y="1646238"/>
          <p14:tracePt t="16269" x="6138863" y="1646238"/>
          <p14:tracePt t="16279" x="6091238" y="1655763"/>
          <p14:tracePt t="16290" x="6053138" y="1655763"/>
          <p14:tracePt t="16299" x="6015038" y="1655763"/>
          <p14:tracePt t="16308" x="5986463" y="1655763"/>
          <p14:tracePt t="16319" x="5940425" y="1655763"/>
          <p14:tracePt t="16329" x="5892800" y="1655763"/>
          <p14:tracePt t="16357" x="5778500" y="1655763"/>
          <p14:tracePt t="16361" x="5703888" y="1655763"/>
          <p14:tracePt t="16370" x="5656263" y="1655763"/>
          <p14:tracePt t="16380" x="5599113" y="1655763"/>
          <p14:tracePt t="16391" x="5570538" y="1655763"/>
          <p14:tracePt t="16400" x="5551488" y="1655763"/>
          <p14:tracePt t="16410" x="5532438" y="1655763"/>
          <p14:tracePt t="16420" x="5524500" y="1655763"/>
          <p14:tracePt t="16430" x="5505450" y="1655763"/>
          <p14:tracePt t="16441" x="5495925" y="1655763"/>
          <p14:tracePt t="16449" x="5476875" y="1655763"/>
          <p14:tracePt t="16461" x="5457825" y="1655763"/>
          <p14:tracePt t="16470" x="5429250" y="1655763"/>
          <p14:tracePt t="16480" x="5391150" y="1665288"/>
          <p14:tracePt t="16491" x="5305425" y="1674813"/>
          <p14:tracePt t="16499" x="5230813" y="1693863"/>
          <p14:tracePt t="16510" x="5145088" y="1703388"/>
          <p14:tracePt t="16525" x="4975225" y="1720850"/>
          <p14:tracePt t="16530" x="4843463" y="1730375"/>
          <p14:tracePt t="16551" x="4379913" y="1739900"/>
          <p14:tracePt t="16553" x="4284663" y="1739900"/>
          <p14:tracePt t="16571" x="4237038" y="1739900"/>
          <p14:tracePt t="16578" x="4198938" y="1749425"/>
          <p14:tracePt t="16589" x="4179888" y="1758950"/>
          <p14:tracePt t="16598" x="4171950" y="1758950"/>
          <p14:tracePt t="16628" x="4171950" y="1768475"/>
          <p14:tracePt t="16639" x="4171950" y="1797050"/>
          <p14:tracePt t="16648" x="4171950" y="1806575"/>
          <p14:tracePt t="16658" x="4162425" y="1825625"/>
          <p14:tracePt t="16670" x="4162425" y="1835150"/>
          <p14:tracePt t="16679" x="4162425" y="1844675"/>
          <p14:tracePt t="16689" x="4162425" y="1854200"/>
          <p14:tracePt t="16698" x="4171950" y="1892300"/>
          <p14:tracePt t="16708" x="4189413" y="1920875"/>
          <p14:tracePt t="16721" x="4217988" y="1947863"/>
          <p14:tracePt t="16729" x="4237038" y="1966913"/>
          <p14:tracePt t="16739" x="4246563" y="1985963"/>
          <p14:tracePt t="16749" x="4256088" y="1995488"/>
          <p14:tracePt t="16758" x="4265613" y="2005013"/>
          <p14:tracePt t="16771" x="4275138" y="2024063"/>
          <p14:tracePt t="16779" x="4275138" y="2033588"/>
          <p14:tracePt t="16790" x="4284663" y="2071688"/>
          <p14:tracePt t="16799" x="4284663" y="2081213"/>
          <p14:tracePt t="16808" x="4284663" y="2100263"/>
          <p14:tracePt t="16821" x="4294188" y="2109788"/>
          <p14:tracePt t="16829" x="4294188" y="2128838"/>
          <p14:tracePt t="16849" x="4294188" y="2147888"/>
          <p14:tracePt t="16880" x="4303713" y="2166938"/>
          <p14:tracePt t="16890" x="4313238" y="2184400"/>
          <p14:tracePt t="16899" x="4322763" y="2193925"/>
          <p14:tracePt t="16910" x="4332288" y="2212975"/>
          <p14:tracePt t="16924" x="4351338" y="2232025"/>
          <p14:tracePt t="16929" x="4360863" y="2251075"/>
          <p14:tracePt t="16939" x="4379913" y="2270125"/>
          <p14:tracePt t="16959" x="4379913" y="2279650"/>
          <p14:tracePt t="16960" x="4389438" y="2289175"/>
          <p14:tracePt t="16978" x="4398963" y="2298700"/>
          <p14:tracePt t="16999" x="4398963" y="2308225"/>
          <p14:tracePt t="17009" x="4398963" y="2317750"/>
          <p14:tracePt t="17020" x="4398963" y="2327275"/>
          <p14:tracePt t="17029" x="4398963" y="2336800"/>
          <p14:tracePt t="17039" x="4398963" y="2346325"/>
          <p14:tracePt t="17049" x="4398963" y="2355850"/>
          <p14:tracePt t="17151" x="4406900" y="2355850"/>
          <p14:tracePt t="17160" x="4406900" y="2365375"/>
          <p14:tracePt t="17174" x="4416425" y="2365375"/>
          <p14:tracePt t="17180" x="4425950" y="2365375"/>
          <p14:tracePt t="17190" x="4425950" y="2374900"/>
          <p14:tracePt t="17199" x="4445000" y="2374900"/>
          <p14:tracePt t="17209" x="4454525" y="2374900"/>
          <p14:tracePt t="17222" x="4464050" y="2374900"/>
          <p14:tracePt t="17229" x="4473575" y="2384425"/>
          <p14:tracePt t="17240" x="4483100" y="2384425"/>
          <p14:tracePt t="17249" x="4492625" y="2393950"/>
          <p14:tracePt t="17259" x="4502150" y="2393950"/>
          <p14:tracePt t="17271" x="4530725" y="2393950"/>
          <p14:tracePt t="17279" x="4540250" y="2401888"/>
          <p14:tracePt t="17290" x="4549775" y="2401888"/>
          <p14:tracePt t="17299" x="4568825" y="2401888"/>
          <p14:tracePt t="17309" x="4578350" y="2401888"/>
          <p14:tracePt t="17320" x="4587875" y="2401888"/>
          <p14:tracePt t="17340" x="4597400" y="2401888"/>
          <p14:tracePt t="17560" x="4606925" y="2401888"/>
          <p14:tracePt t="17619" x="4616450" y="2401888"/>
          <p14:tracePt t="17649" x="4625975" y="2401888"/>
          <p14:tracePt t="17669" x="4633913" y="2401888"/>
          <p14:tracePt t="23281" x="4738688" y="2487613"/>
          <p14:tracePt t="23292" x="4757738" y="2506663"/>
          <p14:tracePt t="23293" x="4767263" y="2506663"/>
          <p14:tracePt t="23295" x="4786313" y="2516188"/>
          <p14:tracePt t="23309" x="4805363" y="2525713"/>
          <p14:tracePt t="23319" x="4814888" y="2525713"/>
          <p14:tracePt t="23332" x="4824413" y="2535238"/>
          <p14:tracePt t="23339" x="4843463" y="2544763"/>
          <p14:tracePt t="23350" x="4860925" y="2554288"/>
          <p14:tracePt t="23359" x="4927600" y="2573338"/>
          <p14:tracePt t="23369" x="4975225" y="2601913"/>
          <p14:tracePt t="23382" x="5041900" y="2620963"/>
          <p14:tracePt t="23389" x="5070475" y="2628900"/>
          <p14:tracePt t="23400" x="5106988" y="2647950"/>
          <p14:tracePt t="23409" x="5126038" y="2657475"/>
          <p14:tracePt t="23430" x="5164138" y="2676525"/>
          <p14:tracePt t="23432" x="5173663" y="2695575"/>
          <p14:tracePt t="23450" x="5202238" y="2695575"/>
          <p14:tracePt t="23459" x="5211763" y="2705100"/>
          <p14:tracePt t="23469" x="5230813" y="2705100"/>
          <p14:tracePt t="23481" x="5249863" y="2714625"/>
          <p14:tracePt t="23489" x="5259388" y="2724150"/>
          <p14:tracePt t="23500" x="5287963" y="2733675"/>
          <p14:tracePt t="23509" x="5297488" y="2733675"/>
          <p14:tracePt t="23519" x="5305425" y="2743200"/>
          <p14:tracePt t="23531" x="5314950" y="2762250"/>
          <p14:tracePt t="23539" x="5324475" y="2762250"/>
          <p14:tracePt t="23550" x="5334000" y="2781300"/>
          <p14:tracePt t="23559" x="5343525" y="2800350"/>
          <p14:tracePt t="23569" x="5362575" y="2819400"/>
          <p14:tracePt t="23581" x="5372100" y="2847975"/>
          <p14:tracePt t="23589" x="5391150" y="2874963"/>
          <p14:tracePt t="23600" x="5400675" y="2894013"/>
          <p14:tracePt t="23609" x="5419725" y="2922588"/>
          <p14:tracePt t="23619" x="5429250" y="2932113"/>
          <p14:tracePt t="23631" x="5438775" y="2941638"/>
          <p14:tracePt t="23639" x="5448300" y="2951163"/>
          <p14:tracePt t="23650" x="5457825" y="2970213"/>
          <p14:tracePt t="23659" x="5457825" y="2979738"/>
          <p14:tracePt t="23669" x="5467350" y="2979738"/>
          <p14:tracePt t="23681" x="5476875" y="2998788"/>
          <p14:tracePt t="23689" x="5486400" y="3008313"/>
          <p14:tracePt t="23700" x="5495925" y="3036888"/>
          <p14:tracePt t="23709" x="5514975" y="3084513"/>
          <p14:tracePt t="23719" x="5541963" y="3111500"/>
          <p14:tracePt t="23731" x="5561013" y="3140075"/>
          <p14:tracePt t="23739" x="5580063" y="3168650"/>
          <p14:tracePt t="23750" x="5599113" y="3187700"/>
          <p14:tracePt t="23759" x="5627688" y="3206750"/>
          <p14:tracePt t="23769" x="5646738" y="3235325"/>
          <p14:tracePt t="23781" x="5675313" y="3254375"/>
          <p14:tracePt t="23789" x="5703888" y="3273425"/>
          <p14:tracePt t="23800" x="5722938" y="3292475"/>
          <p14:tracePt t="23809" x="5751513" y="3311525"/>
          <p14:tracePt t="23819" x="5768975" y="3328988"/>
          <p14:tracePt t="23839" x="5788025" y="3338513"/>
          <p14:tracePt t="23840" x="5797550" y="3338513"/>
          <p14:tracePt t="23841" x="5807075" y="3348038"/>
          <p14:tracePt t="23859" x="5826125" y="3357563"/>
          <p14:tracePt t="23869" x="5826125" y="3367088"/>
          <p14:tracePt t="23881" x="5835650" y="3376613"/>
          <p14:tracePt t="23889" x="5835650" y="3395663"/>
          <p14:tracePt t="23899" x="5845175" y="3424238"/>
          <p14:tracePt t="23909" x="5854700" y="3452813"/>
          <p14:tracePt t="23919" x="5864225" y="3481388"/>
          <p14:tracePt t="23930" x="5864225" y="3509963"/>
          <p14:tracePt t="23939" x="5873750" y="3519488"/>
          <p14:tracePt t="23950" x="5873750" y="3538538"/>
          <p14:tracePt t="23959" x="5883275" y="3556000"/>
          <p14:tracePt t="23969" x="5902325" y="3584575"/>
          <p14:tracePt t="23981" x="5940425" y="3613150"/>
          <p14:tracePt t="23989" x="5969000" y="3641725"/>
          <p14:tracePt t="23999" x="5995988" y="3679825"/>
          <p14:tracePt t="24009" x="6024563" y="3698875"/>
          <p14:tracePt t="24019" x="6043613" y="3717925"/>
          <p14:tracePt t="24030" x="6062663" y="3736975"/>
          <p14:tracePt t="24039" x="6072188" y="3746500"/>
          <p14:tracePt t="24049" x="6081713" y="3756025"/>
          <p14:tracePt t="24080" x="6091238" y="3756025"/>
          <p14:tracePt t="24099" x="6100763" y="3756025"/>
          <p14:tracePt t="24109" x="6100763" y="3765550"/>
          <p14:tracePt t="24119" x="6138863" y="3783013"/>
          <p14:tracePt t="24131" x="6157913" y="3792538"/>
          <p14:tracePt t="24139" x="6196013" y="3802063"/>
          <p14:tracePt t="24149" x="6223000" y="3811588"/>
          <p14:tracePt t="24159" x="6242050" y="3811588"/>
          <p14:tracePt t="24169" x="6251575" y="3821113"/>
          <p14:tracePt t="24181" x="6261100" y="3821113"/>
          <p14:tracePt t="24209" x="6270625" y="3821113"/>
          <p14:tracePt t="24369" x="6270625" y="3830638"/>
          <p14:tracePt t="24389" x="6280150" y="3830638"/>
          <p14:tracePt t="24439" x="6280150" y="3840163"/>
          <p14:tracePt t="24470" x="6280150" y="3849688"/>
          <p14:tracePt t="24560" x="6289675" y="3849688"/>
          <p14:tracePt t="24570" x="6299200" y="3849688"/>
          <p14:tracePt t="24590" x="6308725" y="3849688"/>
          <p14:tracePt t="24601" x="6308725" y="3821113"/>
          <p14:tracePt t="24609" x="6289675" y="3811588"/>
          <p14:tracePt t="25121" x="6289675" y="3802063"/>
          <p14:tracePt t="25921" x="6289675" y="3811588"/>
          <p14:tracePt t="25931" x="6251575" y="3897313"/>
          <p14:tracePt t="25940" x="6167438" y="4057650"/>
          <p14:tracePt t="25950" x="6015038" y="4265613"/>
          <p14:tracePt t="25969" x="5892800" y="4437063"/>
          <p14:tracePt t="25970" x="5741988" y="4597400"/>
          <p14:tracePt t="25971" x="5675313" y="4654550"/>
          <p14:tracePt t="25989" x="5580063" y="4710113"/>
          <p14:tracePt t="25999" x="5524500" y="4738688"/>
          <p14:tracePt t="26009" x="5476875" y="4757738"/>
          <p14:tracePt t="26019" x="5419725" y="4767263"/>
          <p14:tracePt t="26030" x="5391150" y="4767263"/>
          <p14:tracePt t="26039" x="5343525" y="4776788"/>
          <p14:tracePt t="26049" x="5305425" y="4776788"/>
          <p14:tracePt t="26059" x="5278438" y="4776788"/>
          <p14:tracePt t="26069" x="5249863" y="4776788"/>
          <p14:tracePt t="26079" x="5240338" y="4776788"/>
          <p14:tracePt t="26089" x="5221288" y="4776788"/>
          <p14:tracePt t="26099" x="5202238" y="4795838"/>
          <p14:tracePt t="26110" x="5173663" y="4805363"/>
          <p14:tracePt t="26119" x="5164138" y="4814888"/>
          <p14:tracePt t="26130" x="5145088" y="4833938"/>
          <p14:tracePt t="26139" x="5116513" y="4843463"/>
          <p14:tracePt t="26149" x="5087938" y="4872038"/>
          <p14:tracePt t="26159" x="5060950" y="4900613"/>
          <p14:tracePt t="26169" x="5051425" y="4910138"/>
          <p14:tracePt t="26180" x="5032375" y="4927600"/>
          <p14:tracePt t="26189" x="5003800" y="4946650"/>
          <p14:tracePt t="26199" x="4994275" y="4956175"/>
          <p14:tracePt t="26209" x="4984750" y="4975225"/>
          <p14:tracePt t="26219" x="4975225" y="4994275"/>
          <p14:tracePt t="26231" x="4956175" y="5041900"/>
          <p14:tracePt t="26240" x="4908550" y="5127625"/>
          <p14:tracePt t="26250" x="4889500" y="5202238"/>
          <p14:tracePt t="26260" x="4860925" y="5278438"/>
          <p14:tracePt t="26270" x="4852988" y="5326063"/>
          <p14:tracePt t="26281" x="4833938" y="5354638"/>
          <p14:tracePt t="26300" x="4833938" y="5364163"/>
          <p14:tracePt t="26359" x="4824413" y="5364163"/>
          <p14:tracePt t="26380" x="4824413" y="5372100"/>
          <p14:tracePt t="26382" x="4805363" y="5381625"/>
          <p14:tracePt t="26410" x="4795838" y="5381625"/>
          <p14:tracePt t="26420" x="4786313" y="5391150"/>
          <p14:tracePt t="26430" x="4776788" y="5391150"/>
          <p14:tracePt t="26440" x="4767263" y="5400675"/>
          <p14:tracePt t="26450" x="4767263" y="5410200"/>
          <p14:tracePt t="26469" x="4757738" y="5410200"/>
          <p14:tracePt t="26510" x="4757738" y="5419725"/>
          <p14:tracePt t="26530" x="4748213" y="5429250"/>
          <p14:tracePt t="26539" x="4738688" y="5448300"/>
          <p14:tracePt t="26549" x="4729163" y="5448300"/>
          <p14:tracePt t="26560" x="4710113" y="5457825"/>
          <p14:tracePt t="26570" x="4710113" y="5467350"/>
          <p14:tracePt t="26580" x="4700588" y="5467350"/>
          <p14:tracePt t="26590" x="4700588" y="5476875"/>
          <p14:tracePt t="26739" x="4691063" y="5467350"/>
          <p14:tracePt t="26760" x="4691063" y="5457825"/>
          <p14:tracePt t="26791" x="4691063" y="5448300"/>
          <p14:tracePt t="26810" x="4691063" y="5438775"/>
          <p14:tracePt t="26819" x="4691063" y="5429250"/>
          <p14:tracePt t="26830" x="4700588" y="5419725"/>
          <p14:tracePt t="26839" x="4700588" y="5410200"/>
          <p14:tracePt t="26869" x="4700588" y="5400675"/>
          <p14:tracePt t="26889" x="4710113" y="5400675"/>
          <p14:tracePt t="26930" x="4710113" y="5391150"/>
          <p14:tracePt t="26939" x="4719638" y="5391150"/>
          <p14:tracePt t="26960" x="4729163" y="5381625"/>
          <p14:tracePt t="26980" x="4738688" y="5381625"/>
          <p14:tracePt t="26999" x="4738688" y="5372100"/>
          <p14:tracePt t="27012" x="4748213" y="5372100"/>
          <p14:tracePt t="27181" x="4757738" y="5364163"/>
          <p14:tracePt t="27203" x="4767263" y="5364163"/>
          <p14:tracePt t="27299" x="4767263" y="5372100"/>
          <p14:tracePt t="27312" x="4776788" y="5372100"/>
          <p14:tracePt t="27449" x="4776788" y="5381625"/>
          <p14:tracePt t="27469" x="4776788" y="5391150"/>
          <p14:tracePt t="27509" x="4786313" y="5391150"/>
          <p14:tracePt t="27531" x="4786313" y="5400675"/>
          <p14:tracePt t="27711" x="4795838" y="5400675"/>
          <p14:tracePt t="27740" x="4805363" y="5400675"/>
          <p14:tracePt t="27750" x="4814888" y="5400675"/>
          <p14:tracePt t="27800" x="4814888" y="5410200"/>
          <p14:tracePt t="28000" x="4824413" y="5410200"/>
          <p14:tracePt t="28191" x="4824413" y="5419725"/>
          <p14:tracePt t="28240" x="4833938" y="5419725"/>
          <p14:tracePt t="28461" x="4843463" y="5419725"/>
          <p14:tracePt t="28969" x="4852988" y="5419725"/>
          <p14:tracePt t="29010" x="4852988" y="5429250"/>
          <p14:tracePt t="29049" x="4852988" y="5438775"/>
          <p14:tracePt t="29090" x="4852988" y="5448300"/>
          <p14:tracePt t="29490" x="4852988" y="5457825"/>
          <p14:tracePt t="29520" x="4860925" y="5457825"/>
          <p14:tracePt t="29611" x="4860925" y="5467350"/>
          <p14:tracePt t="30489" x="4870450" y="5467350"/>
          <p14:tracePt t="30499" x="4870450" y="5476875"/>
          <p14:tracePt t="30660" x="4879975" y="5476875"/>
          <p14:tracePt t="30781" x="4889500" y="5476875"/>
          <p14:tracePt t="31039" x="4889500" y="5467350"/>
          <p14:tracePt t="31069" x="4889500" y="5457825"/>
          <p14:tracePt t="31091" x="4879975" y="5448300"/>
          <p14:tracePt t="31110" x="4870450" y="5438775"/>
          <p14:tracePt t="31251" x="4860925" y="5438775"/>
          <p14:tracePt t="31260" x="4860925" y="5429250"/>
          <p14:tracePt t="31299" x="4860925" y="5419725"/>
          <p14:tracePt t="31309" x="4852988" y="5419725"/>
          <p14:tracePt t="31331" x="4852988" y="5410200"/>
          <p14:tracePt t="31349" x="4843463" y="5410200"/>
          <p14:tracePt t="31360" x="4843463" y="5400675"/>
          <p14:tracePt t="31390" x="4833938" y="5391150"/>
          <p14:tracePt t="31419" x="4833938" y="5381625"/>
          <p14:tracePt t="31449" x="4824413" y="5381625"/>
          <p14:tracePt t="31470" x="4824413" y="5372100"/>
          <p14:tracePt t="31529" x="4824413" y="5364163"/>
          <p14:tracePt t="31640" x="4814888" y="5345113"/>
          <p14:tracePt t="31650" x="4814888" y="5335588"/>
          <p14:tracePt t="31679" x="4814888" y="5326063"/>
          <p14:tracePt t="31840" x="4805363" y="5326063"/>
          <p14:tracePt t="31871" x="4795838" y="5326063"/>
          <p14:tracePt t="31880" x="4786313" y="5326063"/>
          <p14:tracePt t="31894" x="4738688" y="5316538"/>
          <p14:tracePt t="31913" x="4521200" y="5316538"/>
          <p14:tracePt t="31930" x="4406900" y="5307013"/>
          <p14:tracePt t="31943" x="4256088" y="5278438"/>
          <p14:tracePt t="31950" x="4048125" y="5221288"/>
          <p14:tracePt t="31960" x="3935413" y="5192713"/>
          <p14:tracePt t="31969" x="3868738" y="5173663"/>
          <p14:tracePt t="31979" x="3830638" y="5164138"/>
          <p14:tracePt t="31990" x="3792538" y="5145088"/>
          <p14:tracePt t="31999" x="3754438" y="5127625"/>
          <p14:tracePt t="32010" x="3725863" y="5118100"/>
          <p14:tracePt t="32019" x="3698875" y="5099050"/>
          <p14:tracePt t="32029" x="3670300" y="5089525"/>
          <p14:tracePt t="32040" x="3651250" y="5080000"/>
          <p14:tracePt t="32049" x="3632200" y="5070475"/>
          <p14:tracePt t="32059" x="3603625" y="5070475"/>
          <p14:tracePt t="32069" x="3556000" y="5060950"/>
          <p14:tracePt t="32079" x="3517900" y="5060950"/>
          <p14:tracePt t="32090" x="3471863" y="5060950"/>
          <p14:tracePt t="32099" x="3319463" y="5060950"/>
          <p14:tracePt t="32109" x="3216275" y="5060950"/>
          <p14:tracePt t="32119" x="3046413" y="5060950"/>
          <p14:tracePt t="32129" x="2790825" y="5060950"/>
          <p14:tracePt t="32140" x="2609850" y="5060950"/>
          <p14:tracePt t="32149" x="2506663" y="5060950"/>
          <p14:tracePt t="32159" x="2439988" y="5041900"/>
          <p14:tracePt t="32169" x="2411413" y="5032375"/>
          <p14:tracePt t="32179" x="2401888" y="5022850"/>
          <p14:tracePt t="32190" x="2392363" y="5022850"/>
          <p14:tracePt t="32199" x="2382838" y="5022850"/>
          <p14:tracePt t="32209" x="2382838" y="5013325"/>
          <p14:tracePt t="32229" x="2365375" y="5013325"/>
          <p14:tracePt t="32240" x="2346325" y="5003800"/>
          <p14:tracePt t="32249" x="2327275" y="4994275"/>
          <p14:tracePt t="32259" x="2279650" y="4956175"/>
          <p14:tracePt t="32269" x="2241550" y="4937125"/>
          <p14:tracePt t="32279" x="2232025" y="4927600"/>
          <p14:tracePt t="32290" x="2212975" y="4918075"/>
          <p14:tracePt t="32299" x="2203450" y="4910138"/>
          <p14:tracePt t="32319" x="2193925" y="4900613"/>
          <p14:tracePt t="32323" x="2193925" y="4891088"/>
          <p14:tracePt t="32342" x="2174875" y="4881563"/>
          <p14:tracePt t="32349" x="2165350" y="4872038"/>
          <p14:tracePt t="32360" x="2165350" y="4862513"/>
          <p14:tracePt t="32369" x="2155825" y="4852988"/>
          <p14:tracePt t="32379" x="2138363" y="4843463"/>
          <p14:tracePt t="32389" x="2119313" y="4824413"/>
          <p14:tracePt t="32399" x="2081213" y="4814888"/>
          <p14:tracePt t="32410" x="2052638" y="4805363"/>
          <p14:tracePt t="32419" x="2024063" y="4786313"/>
          <p14:tracePt t="32429" x="2005013" y="4776788"/>
          <p14:tracePt t="32439" x="1995488" y="4767263"/>
          <p14:tracePt t="32449" x="1976438" y="4767263"/>
          <p14:tracePt t="32459" x="1976438" y="4757738"/>
          <p14:tracePt t="32469" x="1957388" y="4748213"/>
          <p14:tracePt t="32479" x="1947863" y="4738688"/>
          <p14:tracePt t="32490" x="1938338" y="4729163"/>
          <p14:tracePt t="32499" x="1928813" y="4729163"/>
          <p14:tracePt t="32519" x="1919288" y="4719638"/>
          <p14:tracePt t="32551" x="1911350" y="4710113"/>
          <p14:tracePt t="32562" x="1901825" y="4700588"/>
          <p14:tracePt t="32570" x="1892300" y="4700588"/>
          <p14:tracePt t="32579" x="1873250" y="4691063"/>
          <p14:tracePt t="32590" x="1844675" y="4683125"/>
          <p14:tracePt t="32599" x="1835150" y="4673600"/>
          <p14:tracePt t="32609" x="1816100" y="4673600"/>
          <p14:tracePt t="32620" x="1816100" y="4664075"/>
          <p14:tracePt t="32640" x="1806575" y="4664075"/>
          <p14:tracePt t="32659" x="1806575" y="4654550"/>
          <p14:tracePt t="32670" x="1797050" y="4645025"/>
          <p14:tracePt t="32930" x="1797050" y="4635500"/>
          <p14:tracePt t="32980" x="1797050" y="4625975"/>
          <p14:tracePt t="32991" x="1797050" y="4616450"/>
          <p14:tracePt t="33000" x="1816100" y="4606925"/>
          <p14:tracePt t="33009" x="1835150" y="4587875"/>
          <p14:tracePt t="33019" x="1892300" y="4559300"/>
          <p14:tracePt t="33029" x="1966913" y="4511675"/>
          <p14:tracePt t="33040" x="2100263" y="4456113"/>
          <p14:tracePt t="33049" x="2193925" y="4427538"/>
          <p14:tracePt t="33059" x="2270125" y="4427538"/>
          <p14:tracePt t="33070" x="2317750" y="4427538"/>
          <p14:tracePt t="33079" x="2373313" y="4418013"/>
          <p14:tracePt t="33089" x="2430463" y="4418013"/>
          <p14:tracePt t="33099" x="2487613" y="4408488"/>
          <p14:tracePt t="33109" x="2544763" y="4398963"/>
          <p14:tracePt t="33119" x="2628900" y="4379913"/>
          <p14:tracePt t="33129" x="2695575" y="4360863"/>
          <p14:tracePt t="33140" x="2771775" y="4341813"/>
          <p14:tracePt t="33149" x="2884488" y="4322763"/>
          <p14:tracePt t="33159" x="3027363" y="4275138"/>
          <p14:tracePt t="33169" x="3405188" y="4191000"/>
          <p14:tracePt t="33179" x="3725863" y="4124325"/>
          <p14:tracePt t="33190" x="4152900" y="4038600"/>
          <p14:tracePt t="33199" x="4767263" y="3925888"/>
          <p14:tracePt t="33209" x="5164138" y="3878263"/>
          <p14:tracePt t="33220" x="5457825" y="3859213"/>
          <p14:tracePt t="33229" x="5778500" y="3859213"/>
          <p14:tracePt t="33240" x="5940425" y="3868738"/>
          <p14:tracePt t="33249" x="6043613" y="3887788"/>
          <p14:tracePt t="33259" x="6119813" y="3906838"/>
          <p14:tracePt t="33270" x="6176963" y="3925888"/>
          <p14:tracePt t="33279" x="6223000" y="3944938"/>
          <p14:tracePt t="33291" x="6261100" y="3944938"/>
          <p14:tracePt t="33299" x="6270625" y="3954463"/>
          <p14:tracePt t="33309" x="6289675" y="3963988"/>
          <p14:tracePt t="33319" x="6299200" y="3963988"/>
          <p14:tracePt t="33340" x="6308725" y="3963988"/>
          <p14:tracePt t="33349" x="6318250" y="3973513"/>
          <p14:tracePt t="33359" x="6327775" y="3983038"/>
          <p14:tracePt t="33369" x="6346825" y="3983038"/>
          <p14:tracePt t="33379" x="6375400" y="4000500"/>
          <p14:tracePt t="33389" x="6394450" y="4019550"/>
          <p14:tracePt t="33399" x="6440488" y="4038600"/>
          <p14:tracePt t="33409" x="6497638" y="4076700"/>
          <p14:tracePt t="33420" x="6545263" y="4105275"/>
          <p14:tracePt t="33429" x="6573838" y="4124325"/>
          <p14:tracePt t="33439" x="6592888" y="4133850"/>
          <p14:tracePt t="33450" x="6592888" y="4143375"/>
          <p14:tracePt t="33509" x="6602413" y="4143375"/>
          <p14:tracePt t="33519" x="6621463" y="4162425"/>
          <p14:tracePt t="33529" x="6659563" y="4181475"/>
          <p14:tracePt t="33540" x="6696075" y="4210050"/>
          <p14:tracePt t="33549" x="6724650" y="4229100"/>
          <p14:tracePt t="33559" x="6743700" y="4237038"/>
          <p14:tracePt t="33569" x="6762750" y="4246563"/>
          <p14:tracePt t="33589" x="6772275" y="4246563"/>
          <p14:tracePt t="33599" x="6772275" y="4256088"/>
          <p14:tracePt t="33641" x="6772275" y="4265613"/>
          <p14:tracePt t="33730" x="6772275" y="4275138"/>
          <p14:tracePt t="34570" x="6772275" y="4284663"/>
          <p14:tracePt t="34580" x="6753225" y="4284663"/>
          <p14:tracePt t="34590" x="6677025" y="4284663"/>
          <p14:tracePt t="34599" x="6602413" y="4284663"/>
          <p14:tracePt t="34609" x="6365875" y="4265613"/>
          <p14:tracePt t="34622" x="5978525" y="4181475"/>
          <p14:tracePt t="34629" x="5608638" y="4095750"/>
          <p14:tracePt t="34640" x="5173663" y="4038600"/>
          <p14:tracePt t="34649" x="4681538" y="4010025"/>
          <p14:tracePt t="34659" x="4389438" y="4000500"/>
          <p14:tracePt t="34671" x="4198938" y="4000500"/>
          <p14:tracePt t="34679" x="4057650" y="4000500"/>
          <p14:tracePt t="34690" x="3962400" y="4000500"/>
          <p14:tracePt t="34699" x="3830638" y="4019550"/>
          <p14:tracePt t="34709" x="3651250" y="4048125"/>
          <p14:tracePt t="34721" x="3527425" y="4057650"/>
          <p14:tracePt t="34729" x="3414713" y="4057650"/>
          <p14:tracePt t="34740" x="3338513" y="4057650"/>
          <p14:tracePt t="34749" x="3254375" y="4076700"/>
          <p14:tracePt t="34759" x="3073400" y="4105275"/>
          <p14:tracePt t="34770" x="2989263" y="4114800"/>
          <p14:tracePt t="34779" x="2865438" y="4133850"/>
          <p14:tracePt t="34789" x="2809875" y="4143375"/>
          <p14:tracePt t="34799" x="2752725" y="4152900"/>
          <p14:tracePt t="34809" x="2695575" y="4152900"/>
          <p14:tracePt t="34820" x="2619375" y="4162425"/>
          <p14:tracePt t="34829" x="2497138" y="4181475"/>
          <p14:tracePt t="34839" x="2382838" y="4191000"/>
          <p14:tracePt t="34849" x="2298700" y="4210050"/>
          <p14:tracePt t="34859" x="2241550" y="4219575"/>
          <p14:tracePt t="34870" x="2222500" y="4219575"/>
          <p14:tracePt t="34879" x="2212975" y="4219575"/>
          <p14:tracePt t="34949" x="2203450" y="4237038"/>
          <p14:tracePt t="34960" x="2193925" y="4256088"/>
          <p14:tracePt t="34981" x="2165350" y="4265613"/>
          <p14:tracePt t="34983" x="2138363" y="4294188"/>
          <p14:tracePt t="35000" x="2119313" y="4303713"/>
          <p14:tracePt t="35010" x="2109788" y="4303713"/>
          <p14:tracePt t="35030" x="2109788" y="4313238"/>
          <p14:tracePt t="35041" x="2100263" y="4313238"/>
          <p14:tracePt t="35060" x="2100263" y="4322763"/>
          <p14:tracePt t="35073" x="2090738" y="4322763"/>
          <p14:tracePt t="35139" x="2081213" y="4322763"/>
          <p14:tracePt t="35159" x="2071688" y="4332288"/>
          <p14:tracePt t="35169" x="2052638" y="4332288"/>
          <p14:tracePt t="35179" x="2052638" y="4341813"/>
          <p14:tracePt t="35190" x="2033588" y="4341813"/>
          <p14:tracePt t="35239" x="2024063" y="4341813"/>
          <p14:tracePt t="35249" x="2014538" y="4341813"/>
          <p14:tracePt t="35259" x="2005013" y="4351338"/>
          <p14:tracePt t="35271" x="1995488" y="4351338"/>
          <p14:tracePt t="35291" x="1985963" y="4360863"/>
          <p14:tracePt t="35439" x="1995488" y="4360863"/>
          <p14:tracePt t="35449" x="2014538" y="4360863"/>
          <p14:tracePt t="35459" x="2033588" y="4360863"/>
          <p14:tracePt t="35471" x="2128838" y="4341813"/>
          <p14:tracePt t="35480" x="2203450" y="4322763"/>
          <p14:tracePt t="35490" x="2336800" y="4294188"/>
          <p14:tracePt t="35499" x="2609850" y="4229100"/>
          <p14:tracePt t="35509" x="2819400" y="4191000"/>
          <p14:tracePt t="35519" x="3008313" y="4162425"/>
          <p14:tracePt t="35529" x="3178175" y="4162425"/>
          <p14:tracePt t="35539" x="3263900" y="4162425"/>
          <p14:tracePt t="35549" x="3309938" y="4162425"/>
          <p14:tracePt t="35559" x="3357563" y="4162425"/>
          <p14:tracePt t="35570" x="3386138" y="4162425"/>
          <p14:tracePt t="35579" x="3395663" y="4162425"/>
          <p14:tracePt t="35589" x="3405188" y="4162425"/>
          <p14:tracePt t="35609" x="3414713" y="4162425"/>
          <p14:tracePt t="35620" x="3424238" y="4162425"/>
          <p14:tracePt t="35629" x="3481388" y="4162425"/>
          <p14:tracePt t="35639" x="3546475" y="4143375"/>
          <p14:tracePt t="35649" x="3651250" y="4143375"/>
          <p14:tracePt t="35659" x="3708400" y="4143375"/>
          <p14:tracePt t="35671" x="3773488" y="4143375"/>
          <p14:tracePt t="35680" x="3849688" y="4143375"/>
          <p14:tracePt t="35691" x="3916363" y="4143375"/>
          <p14:tracePt t="35700" x="4019550" y="4143375"/>
          <p14:tracePt t="35709" x="4095750" y="4143375"/>
          <p14:tracePt t="35719" x="4162425" y="4143375"/>
          <p14:tracePt t="35729" x="4217988" y="4143375"/>
          <p14:tracePt t="35739" x="4265613" y="4143375"/>
          <p14:tracePt t="35749" x="4294188" y="4143375"/>
          <p14:tracePt t="35759" x="4313238" y="4143375"/>
          <p14:tracePt t="35769" x="4322763" y="4143375"/>
          <p14:tracePt t="35779" x="4332288" y="4143375"/>
          <p14:tracePt t="35809" x="4341813" y="4143375"/>
          <p14:tracePt t="35829" x="4360863" y="4133850"/>
          <p14:tracePt t="35839" x="4379913" y="4133850"/>
          <p14:tracePt t="35849" x="4406900" y="4133850"/>
          <p14:tracePt t="35860" x="4445000" y="4133850"/>
          <p14:tracePt t="35871" x="4492625" y="4133850"/>
          <p14:tracePt t="35880" x="4521200" y="4133850"/>
          <p14:tracePt t="35890" x="4578350" y="4133850"/>
          <p14:tracePt t="35900" x="4633913" y="4133850"/>
          <p14:tracePt t="35910" x="4710113" y="4133850"/>
          <p14:tracePt t="35911" x="4776788" y="4133850"/>
          <p14:tracePt t="35929" x="4852988" y="4133850"/>
          <p14:tracePt t="35939" x="4937125" y="4133850"/>
          <p14:tracePt t="35949" x="5041900" y="4133850"/>
          <p14:tracePt t="35959" x="5145088" y="4133850"/>
          <p14:tracePt t="35970" x="5259388" y="4133850"/>
          <p14:tracePt t="35979" x="5314950" y="4133850"/>
          <p14:tracePt t="35989" x="5372100" y="4133850"/>
          <p14:tracePt t="35999" x="5410200" y="4143375"/>
          <p14:tracePt t="36009" x="5438775" y="4143375"/>
          <p14:tracePt t="36019" x="5467350" y="4143375"/>
          <p14:tracePt t="36029" x="5486400" y="4143375"/>
          <p14:tracePt t="36039" x="5514975" y="4143375"/>
          <p14:tracePt t="36049" x="5524500" y="4143375"/>
          <p14:tracePt t="36059" x="5561013" y="4143375"/>
          <p14:tracePt t="36069" x="5599113" y="4143375"/>
          <p14:tracePt t="36079" x="5637213" y="4143375"/>
          <p14:tracePt t="36089" x="5684838" y="4143375"/>
          <p14:tracePt t="36099" x="5722938" y="4143375"/>
          <p14:tracePt t="36109" x="5759450" y="4143375"/>
          <p14:tracePt t="36119" x="5788025" y="4152900"/>
          <p14:tracePt t="36129" x="5797550" y="4152900"/>
          <p14:tracePt t="36139" x="5816600" y="4152900"/>
          <p14:tracePt t="36149" x="5826125" y="4152900"/>
          <p14:tracePt t="36159" x="5873750" y="4152900"/>
          <p14:tracePt t="36169" x="5930900" y="4152900"/>
          <p14:tracePt t="36179" x="6015038" y="4133850"/>
          <p14:tracePt t="36189" x="6223000" y="4095750"/>
          <p14:tracePt t="36209" x="6365875" y="4095750"/>
          <p14:tracePt t="36210" x="6478588" y="4095750"/>
          <p14:tracePt t="36212" x="6535738" y="4095750"/>
          <p14:tracePt t="36229" x="6611938" y="4095750"/>
          <p14:tracePt t="36239" x="6650038" y="4095750"/>
          <p14:tracePt t="36249" x="6659563" y="4095750"/>
          <p14:tracePt t="36270" x="6667500" y="4095750"/>
          <p14:tracePt t="36410" x="6677025" y="4095750"/>
          <p14:tracePt t="36420" x="6686550" y="4095750"/>
          <p14:tracePt t="36430" x="6696075" y="4095750"/>
          <p14:tracePt t="36451" x="6705600" y="4095750"/>
          <p14:tracePt t="36481" x="6715125" y="4095750"/>
          <p14:tracePt t="36520" x="6724650" y="4095750"/>
          <p14:tracePt t="36529" x="6734175" y="4095750"/>
          <p14:tracePt t="36549" x="6743700" y="4095750"/>
          <p14:tracePt t="36559" x="6753225" y="4095750"/>
          <p14:tracePt t="36900" x="6753225" y="4105275"/>
          <p14:tracePt t="36930" x="6762750" y="4105275"/>
          <p14:tracePt t="36960" x="6772275" y="4105275"/>
          <p14:tracePt t="37040" x="6781800" y="4105275"/>
          <p14:tracePt t="37411" x="6791325" y="4114800"/>
          <p14:tracePt t="37441" x="6800850" y="4124325"/>
          <p14:tracePt t="37450" x="6810375" y="4133850"/>
          <p14:tracePt t="37459" x="6810375" y="4143375"/>
          <p14:tracePt t="37470" x="6810375" y="4152900"/>
          <p14:tracePt t="37479" x="6819900" y="4152900"/>
          <p14:tracePt t="37489" x="6829425" y="4162425"/>
          <p14:tracePt t="37649" x="6838950" y="4162425"/>
          <p14:tracePt t="39912" x="6715125" y="4229100"/>
          <p14:tracePt t="39920" x="6650038" y="4256088"/>
          <p14:tracePt t="39925" x="6583363" y="4294188"/>
          <p14:tracePt t="39927" x="6526213" y="4322763"/>
          <p14:tracePt t="39940" x="6450013" y="4370388"/>
          <p14:tracePt t="39952" x="6337300" y="4456113"/>
          <p14:tracePt t="39960" x="6196013" y="4578350"/>
          <p14:tracePt t="39971" x="5995988" y="4795838"/>
          <p14:tracePt t="39980" x="5807075" y="5032375"/>
          <p14:tracePt t="39989" x="5656263" y="5268913"/>
          <p14:tracePt t="39999" x="5514975" y="5448300"/>
          <p14:tracePt t="40009" x="5448300" y="5572125"/>
          <p14:tracePt t="40019" x="5419725" y="5591175"/>
          <p14:tracePt t="40029" x="5410200" y="5600700"/>
          <p14:tracePt t="40050" x="5400675" y="5608638"/>
          <p14:tracePt t="40079" x="5391150" y="5608638"/>
          <p14:tracePt t="40100" x="5381625" y="5608638"/>
          <p14:tracePt t="40102" x="5372100" y="5608638"/>
          <p14:tracePt t="40119" x="5362575" y="5608638"/>
          <p14:tracePt t="40169" x="5353050" y="5618163"/>
          <p14:tracePt t="40179" x="5343525" y="5627688"/>
          <p14:tracePt t="40189" x="5324475" y="5646738"/>
          <p14:tracePt t="40200" x="5287963" y="5675313"/>
          <p14:tracePt t="40210" x="5259388" y="5703888"/>
          <p14:tracePt t="40211" x="5211763" y="5751513"/>
          <p14:tracePt t="40229" x="5173663" y="5789613"/>
          <p14:tracePt t="40239" x="5135563" y="5835650"/>
          <p14:tracePt t="40250" x="5106988" y="5873750"/>
          <p14:tracePt t="40259" x="5070475" y="5911850"/>
          <p14:tracePt t="40269" x="5032375" y="5969000"/>
          <p14:tracePt t="40279" x="5013325" y="5997575"/>
          <p14:tracePt t="40289" x="4994275" y="6026150"/>
          <p14:tracePt t="40300" x="4984750" y="6045200"/>
          <p14:tracePt t="40309" x="4975225" y="6054725"/>
          <p14:tracePt t="40319" x="4965700" y="6062663"/>
          <p14:tracePt t="40339" x="4956175" y="6072188"/>
          <p14:tracePt t="40349" x="4946650" y="6091238"/>
          <p14:tracePt t="40359" x="4937125" y="6100763"/>
          <p14:tracePt t="40369" x="4937125" y="6110288"/>
          <p14:tracePt t="40400" x="4937125" y="6119813"/>
          <p14:tracePt t="40409" x="4927600" y="6119813"/>
          <p14:tracePt t="40429" x="4927600" y="6129338"/>
          <p14:tracePt t="40439" x="4908550" y="6148388"/>
          <p14:tracePt t="40450" x="4899025" y="6167438"/>
          <p14:tracePt t="40459" x="4870450" y="6186488"/>
          <p14:tracePt t="40469" x="4860925" y="6205538"/>
          <p14:tracePt t="40479" x="4843463" y="6215063"/>
          <p14:tracePt t="40489" x="4843463" y="6224588"/>
          <p14:tracePt t="40509" x="4833938" y="6224588"/>
          <p14:tracePt t="40512" x="4833938" y="6234113"/>
          <p14:tracePt t="40539" x="4833938" y="6243638"/>
          <p14:tracePt t="40550" x="4833938" y="6253163"/>
          <p14:tracePt t="40559" x="4824413" y="6262688"/>
          <p14:tracePt t="40569" x="4824413" y="6272213"/>
          <p14:tracePt t="40589" x="4824413" y="6281738"/>
          <p14:tracePt t="40619" x="4824413" y="6289675"/>
          <p14:tracePt t="40639" x="4824413" y="6308725"/>
          <p14:tracePt t="40660" x="4824413" y="6318250"/>
          <p14:tracePt t="40689" x="4824413" y="6327775"/>
          <p14:tracePt t="40750" x="4824413" y="6337300"/>
          <p14:tracePt t="40840" x="4824413" y="6346825"/>
          <p14:tracePt t="40902" x="4824413" y="6356350"/>
          <p14:tracePt t="40930" x="4824413" y="6365875"/>
          <p14:tracePt t="41009" x="4824413" y="6375400"/>
          <p14:tracePt t="41080" x="4824413" y="6384925"/>
          <p14:tracePt t="41130" x="4824413" y="6394450"/>
          <p14:tracePt t="41150" x="4824413" y="6403975"/>
          <p14:tracePt t="41159" x="4824413" y="6413500"/>
          <p14:tracePt t="41169" x="4833938" y="6423025"/>
          <p14:tracePt t="41209" x="4795838" y="6423025"/>
          <p14:tracePt t="41219" x="4738688" y="6423025"/>
          <p14:tracePt t="41230" x="4719638" y="6423025"/>
          <p14:tracePt t="42609" x="4719638" y="6432550"/>
          <p14:tracePt t="42770" x="4719638" y="6442075"/>
          <p14:tracePt t="42790" x="4729163" y="6442075"/>
          <p14:tracePt t="42809" x="4729163" y="6451600"/>
          <p14:tracePt t="46832" x="4805363" y="6451600"/>
          <p14:tracePt t="46864" x="4852988" y="6451600"/>
          <p14:tracePt t="46866" x="4899025" y="6461125"/>
          <p14:tracePt t="46882" x="4918075" y="6461125"/>
          <p14:tracePt t="47023" x="4927600" y="6461125"/>
          <p14:tracePt t="47041" x="4937125" y="6461125"/>
          <p14:tracePt t="47051" x="4946650" y="6461125"/>
          <p14:tracePt t="47060" x="4956175" y="6461125"/>
          <p14:tracePt t="47070" x="4975225" y="6461125"/>
          <p14:tracePt t="47080" x="4984750" y="6461125"/>
          <p14:tracePt t="47090" x="4994275" y="6461125"/>
          <p14:tracePt t="47100" x="5003800" y="6461125"/>
          <p14:tracePt t="47120" x="5013325" y="6461125"/>
          <p14:tracePt t="47130" x="5060950" y="6461125"/>
          <p14:tracePt t="47140" x="5106988" y="6461125"/>
          <p14:tracePt t="47150" x="5173663" y="6461125"/>
          <p14:tracePt t="47160" x="5221288" y="6461125"/>
          <p14:tracePt t="47170" x="5297488" y="6461125"/>
          <p14:tracePt t="47181" x="5381625" y="6461125"/>
          <p14:tracePt t="47190" x="5476875" y="6461125"/>
          <p14:tracePt t="47199" x="5665788" y="6461125"/>
          <p14:tracePt t="47210" x="5788025" y="6451600"/>
          <p14:tracePt t="47219" x="5864225" y="6451600"/>
          <p14:tracePt t="47229" x="5911850" y="6451600"/>
          <p14:tracePt t="47239" x="5930900" y="6451600"/>
          <p14:tracePt t="47249" x="5940425" y="6451600"/>
          <p14:tracePt t="47269" x="5949950" y="6451600"/>
          <p14:tracePt t="47270" x="5959475" y="6451600"/>
          <p14:tracePt t="47271" x="5969000" y="6451600"/>
          <p14:tracePt t="47290" x="5978525" y="6451600"/>
          <p14:tracePt t="47299" x="5986463" y="6451600"/>
          <p14:tracePt t="47310" x="6005513" y="6451600"/>
          <p14:tracePt t="47319" x="6053138" y="6442075"/>
          <p14:tracePt t="47329" x="6100763" y="6432550"/>
          <p14:tracePt t="47345" x="6167438" y="6423025"/>
          <p14:tracePt t="47350" x="6270625" y="6403975"/>
          <p14:tracePt t="47360" x="6478588" y="6375400"/>
          <p14:tracePt t="47370" x="6677025" y="6356350"/>
          <p14:tracePt t="47380" x="6848475" y="6346825"/>
          <p14:tracePt t="47390" x="7027863" y="6346825"/>
          <p14:tracePt t="47400" x="7112000" y="6346825"/>
          <p14:tracePt t="47410" x="7178675" y="6346825"/>
          <p14:tracePt t="47420" x="7245350" y="6346825"/>
          <p14:tracePt t="47430" x="7302500" y="6337300"/>
          <p14:tracePt t="47440" x="7367588" y="6337300"/>
          <p14:tracePt t="47450" x="7443788" y="6318250"/>
          <p14:tracePt t="47460" x="7500938" y="6308725"/>
          <p14:tracePt t="47470" x="7575550" y="6289675"/>
          <p14:tracePt t="47481" x="7670800" y="6262688"/>
          <p14:tracePt t="47482" x="7793038" y="6215063"/>
          <p14:tracePt t="47500" x="8012113" y="6129338"/>
          <p14:tracePt t="47510" x="8220075" y="6054725"/>
          <p14:tracePt t="47520" x="8408988" y="5997575"/>
          <p14:tracePt t="47530" x="8578850" y="5940425"/>
          <p14:tracePt t="47540" x="8701088" y="5911850"/>
          <p14:tracePt t="47550" x="8815388" y="5883275"/>
          <p14:tracePt t="47560" x="8872538" y="5873750"/>
          <p14:tracePt t="47570" x="8910638" y="5864225"/>
          <p14:tracePt t="47580" x="8928100" y="5854700"/>
          <p14:tracePt t="47590" x="8937625" y="5854700"/>
          <p14:tracePt t="47639" x="8937625" y="5845175"/>
          <p14:tracePt t="47649" x="8937625" y="5835650"/>
          <p14:tracePt t="47660" x="8956675" y="5808663"/>
          <p14:tracePt t="47669" x="8966200" y="5789613"/>
          <p14:tracePt t="47679" x="8994775" y="5761038"/>
          <p14:tracePt t="47689" x="9023350" y="5722938"/>
          <p14:tracePt t="47700" x="9051925" y="5694363"/>
          <p14:tracePt t="47712" x="9090025" y="5665788"/>
          <p14:tracePt t="47721" x="9118600" y="5637213"/>
          <p14:tracePt t="47731" x="9155113" y="5608638"/>
          <p14:tracePt t="47739" x="9183688" y="5581650"/>
          <p14:tracePt t="47749" x="9202738" y="5572125"/>
          <p14:tracePt t="47760" x="9212263" y="5562600"/>
          <p14:tracePt t="47769" x="9221788" y="5534025"/>
          <p14:tracePt t="47779" x="9231313" y="5505450"/>
          <p14:tracePt t="47789" x="9240838" y="5429250"/>
          <p14:tracePt t="47799" x="9259888" y="5364163"/>
          <p14:tracePt t="47810" x="9278938" y="5316538"/>
          <p14:tracePt t="47819" x="9278938" y="5297488"/>
          <p14:tracePt t="48200" x="9288463" y="5268913"/>
          <p14:tracePt t="48210" x="9288463" y="5259388"/>
          <p14:tracePt t="48219" x="9307513" y="5230813"/>
          <p14:tracePt t="48229" x="9317038" y="5183188"/>
          <p14:tracePt t="48241" x="9326563" y="5154613"/>
          <p14:tracePt t="48250" x="9336088" y="5127625"/>
          <p14:tracePt t="48261" x="9345613" y="5080000"/>
          <p14:tracePt t="48269" x="9364663" y="5060950"/>
          <p14:tracePt t="48279" x="9382125" y="5032375"/>
          <p14:tracePt t="48290" x="9391650" y="5013325"/>
          <p14:tracePt t="48300" x="9410700" y="4994275"/>
          <p14:tracePt t="48310" x="9410700" y="4975225"/>
          <p14:tracePt t="48319" x="9420225" y="4975225"/>
          <p14:tracePt t="48330" x="9420225" y="4956175"/>
          <p14:tracePt t="48341" x="9420225" y="4946650"/>
          <p14:tracePt t="48349" x="9420225" y="4937125"/>
          <p14:tracePt t="48360" x="9420225" y="4918075"/>
          <p14:tracePt t="48370" x="9420225" y="4910138"/>
          <p14:tracePt t="48379" x="9420225" y="4900613"/>
          <p14:tracePt t="48393" x="9420225" y="4891088"/>
          <p14:tracePt t="48399" x="9420225" y="4881563"/>
          <p14:tracePt t="48420" x="9420225" y="4872038"/>
          <p14:tracePt t="48420" x="9420225" y="4862513"/>
          <p14:tracePt t="48422" x="9429750" y="4852988"/>
          <p14:tracePt t="48441" x="9429750" y="4843463"/>
          <p14:tracePt t="48449" x="9429750" y="4833938"/>
          <p14:tracePt t="48460" x="9429750" y="4824413"/>
          <p14:tracePt t="48480" x="9429750" y="4814888"/>
          <p14:tracePt t="48481" x="9429750" y="4795838"/>
          <p14:tracePt t="48482" x="9429750" y="4776788"/>
          <p14:tracePt t="48499" x="9420225" y="4757738"/>
          <p14:tracePt t="48510" x="9420225" y="4729163"/>
          <p14:tracePt t="48519" x="9410700" y="4719638"/>
          <p14:tracePt t="48529" x="9401175" y="4691063"/>
          <p14:tracePt t="48541" x="9401175" y="4654550"/>
          <p14:tracePt t="48549" x="9401175" y="4625975"/>
          <p14:tracePt t="48560" x="9401175" y="4606925"/>
          <p14:tracePt t="48570" x="9391650" y="4587875"/>
          <p14:tracePt t="48590" x="9391650" y="4578350"/>
          <p14:tracePt t="48600" x="9391650" y="4568825"/>
          <p14:tracePt t="48611" x="9391650" y="4559300"/>
          <p14:tracePt t="48619" x="9391650" y="4549775"/>
          <p14:tracePt t="48640" x="9391650" y="4540250"/>
          <p14:tracePt t="48790" x="9391650" y="4530725"/>
          <p14:tracePt t="48801" x="9382125" y="4521200"/>
          <p14:tracePt t="48810" x="9382125" y="4502150"/>
          <p14:tracePt t="48819" x="9382125" y="4492625"/>
          <p14:tracePt t="48829" x="9382125" y="4483100"/>
          <p14:tracePt t="48843" x="9382125" y="4473575"/>
          <p14:tracePt t="48850" x="9382125" y="4464050"/>
          <p14:tracePt t="48861" x="9382125" y="4456113"/>
          <p14:tracePt t="49121" x="9382125" y="4446588"/>
          <p14:tracePt t="49131" x="9382125" y="4437063"/>
          <p14:tracePt t="49141" x="9391650" y="4427538"/>
          <p14:tracePt t="49150" x="9391650" y="4418013"/>
          <p14:tracePt t="49162" x="9410700" y="4408488"/>
          <p14:tracePt t="49171" x="9420225" y="4398963"/>
          <p14:tracePt t="49181" x="9429750" y="4379913"/>
          <p14:tracePt t="49193" x="9439275" y="4370388"/>
          <p14:tracePt t="49201" x="9458325" y="4351338"/>
          <p14:tracePt t="49210" x="9477375" y="4341813"/>
          <p14:tracePt t="49219" x="9486900" y="4332288"/>
          <p14:tracePt t="49229" x="9496425" y="4322763"/>
          <p14:tracePt t="49240" x="9505950" y="4322763"/>
          <p14:tracePt t="49249" x="9515475" y="4322763"/>
          <p14:tracePt t="49329" x="9515475" y="4313238"/>
          <p14:tracePt t="49610" x="9525000" y="4313238"/>
          <p14:tracePt t="49641" x="9525000" y="4303713"/>
          <p14:tracePt t="49711" x="9534525" y="4303713"/>
          <p14:tracePt t="49760" x="9544050" y="4294188"/>
          <p14:tracePt t="49802" x="9553575" y="4294188"/>
          <p14:tracePt t="49819" x="9553575" y="4284663"/>
          <p14:tracePt t="49829" x="9563100" y="4284663"/>
          <p14:tracePt t="50449" x="9563100" y="4275138"/>
          <p14:tracePt t="50459" x="9563100" y="4256088"/>
          <p14:tracePt t="50470" x="9572625" y="4246563"/>
          <p14:tracePt t="50479" x="9582150" y="4229100"/>
          <p14:tracePt t="50499" x="9582150" y="4219575"/>
          <p14:tracePt t="50509" x="9591675" y="4210050"/>
          <p14:tracePt t="50811" x="9599613" y="4210050"/>
          <p14:tracePt t="50821" x="9609138" y="4200525"/>
          <p14:tracePt t="50840" x="9618663" y="4200525"/>
          <p14:tracePt t="51121" x="9628188" y="4200525"/>
          <p14:tracePt t="51161" x="9637713" y="4200525"/>
          <p14:tracePt t="51163" x="9656763" y="4200525"/>
          <p14:tracePt t="51181" x="9666288" y="4200525"/>
          <p14:tracePt t="51571" x="9675813" y="4200525"/>
          <p14:tracePt t="51592" x="9685338" y="4200525"/>
          <p14:tracePt t="51594" x="9713913" y="4200525"/>
          <p14:tracePt t="51611" x="9723438" y="4200525"/>
          <p14:tracePt t="51630" x="9732963" y="4200525"/>
          <p14:tracePt t="51891" x="9732963" y="4191000"/>
          <p14:tracePt t="51900" x="9742488" y="4191000"/>
          <p14:tracePt t="51922" x="9752013" y="4191000"/>
          <p14:tracePt t="51931" x="9752013" y="4181475"/>
          <p14:tracePt t="52020" x="9752013" y="4171950"/>
          <p14:tracePt t="52030" x="9761538" y="4171950"/>
          <p14:tracePt t="52059" x="9761538" y="4162425"/>
          <p14:tracePt t="52220" x="9761538" y="4152900"/>
          <p14:tracePt t="52320" x="9761538" y="4143375"/>
          <p14:tracePt t="52399" x="9771063" y="4133850"/>
          <p14:tracePt t="52429" x="9780588" y="4124325"/>
          <p14:tracePt t="52550" x="9780588" y="4114800"/>
          <p14:tracePt t="52691" x="9780588" y="4105275"/>
          <p14:tracePt t="52782" x="9790113" y="4095750"/>
          <p14:tracePt t="52803" x="9790113" y="4086225"/>
          <p14:tracePt t="52819" x="9799638" y="4086225"/>
          <p14:tracePt t="52850" x="9809163" y="4086225"/>
          <p14:tracePt t="52860" x="9809163" y="4076700"/>
          <p14:tracePt t="53301" x="9818688" y="4076700"/>
          <p14:tracePt t="53361" x="9818688" y="4067175"/>
          <p14:tracePt t="53381" x="9826625" y="4067175"/>
          <p14:tracePt t="53801" x="9836150" y="4067175"/>
          <p14:tracePt t="53931" x="9845675" y="4067175"/>
          <p14:tracePt t="54400" x="9836150" y="4067175"/>
          <p14:tracePt t="54439" x="9836150" y="4076700"/>
          <p14:tracePt t="55621" x="9845675" y="4076700"/>
          <p14:tracePt t="56131" x="9855200" y="4076700"/>
          <p14:tracePt t="57952" x="9864725" y="4076700"/>
          <p14:tracePt t="57971" x="9893300" y="4076700"/>
          <p14:tracePt t="57981" x="9940925" y="4076700"/>
          <p14:tracePt t="57989" x="9998075" y="4076700"/>
          <p14:tracePt t="58000" x="10063163" y="4076700"/>
          <p14:tracePt t="58009" x="10101263" y="4076700"/>
          <p14:tracePt t="58019" x="10148888" y="4076700"/>
          <p14:tracePt t="58030" x="10177463" y="4076700"/>
          <p14:tracePt t="58039" x="10196513" y="4076700"/>
          <p14:tracePt t="58161" x="10177463" y="4076700"/>
          <p14:tracePt t="58170" x="10110788" y="4105275"/>
          <p14:tracePt t="58181" x="10026650" y="4114800"/>
          <p14:tracePt t="58191" x="9950450" y="4114800"/>
          <p14:tracePt t="58201" x="9864725" y="4124325"/>
          <p14:tracePt t="58209" x="9809163" y="4133850"/>
          <p14:tracePt t="58219" x="9761538" y="4133850"/>
          <p14:tracePt t="58230" x="9732963" y="4143375"/>
          <p14:tracePt t="58239" x="9713913" y="4143375"/>
          <p14:tracePt t="58400" x="9732963" y="4133850"/>
          <p14:tracePt t="58410" x="9790113" y="4124325"/>
          <p14:tracePt t="58419" x="9864725" y="4114800"/>
          <p14:tracePt t="58430" x="9931400" y="4114800"/>
          <p14:tracePt t="58440" x="9988550" y="4114800"/>
          <p14:tracePt t="58450" x="10017125" y="4114800"/>
          <p14:tracePt t="58460" x="10026650" y="4114800"/>
          <p14:tracePt t="58500" x="9988550" y="4143375"/>
          <p14:tracePt t="58509" x="9950450" y="4143375"/>
          <p14:tracePt t="58520" x="9883775" y="4152900"/>
          <p14:tracePt t="58532" x="9845675" y="4171950"/>
          <p14:tracePt t="58540" x="9826625" y="4171950"/>
          <p14:tracePt t="58550" x="9818688" y="4171950"/>
          <p14:tracePt t="58559" x="9809163" y="4171950"/>
          <p14:tracePt t="58640" x="9818688" y="4171950"/>
          <p14:tracePt t="58660" x="9826625" y="4171950"/>
          <p14:tracePt t="58690" x="9836150" y="4171950"/>
          <p14:tracePt t="58829" x="9826625" y="4171950"/>
          <p14:tracePt t="58839" x="9809163" y="4171950"/>
          <p14:tracePt t="58850" x="9790113" y="4162425"/>
          <p14:tracePt t="58859" x="9761538" y="4152900"/>
          <p14:tracePt t="58869" x="9713913" y="4124325"/>
          <p14:tracePt t="58880" x="9637713" y="4095750"/>
          <p14:tracePt t="58889" x="9553575" y="4057650"/>
          <p14:tracePt t="58900" x="9439275" y="3983038"/>
          <p14:tracePt t="58909" x="9288463" y="3859213"/>
          <p14:tracePt t="58919" x="9080500" y="3660775"/>
          <p14:tracePt t="58930" x="8674100" y="3130550"/>
          <p14:tracePt t="58939" x="8332788" y="2582863"/>
          <p14:tracePt t="58949" x="7954963" y="1966913"/>
          <p14:tracePt t="58959" x="7575550" y="1182688"/>
          <p14:tracePt t="58969" x="7321550" y="709613"/>
          <p14:tracePt t="58981" x="7150100" y="377825"/>
          <p14:tracePt t="58989" x="6999288" y="1905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385403C-2FE8-365F-FC9A-8AC57BEDE51E}"/>
              </a:ext>
            </a:extLst>
          </p:cNvPr>
          <p:cNvSpPr>
            <a:spLocks noGrp="1"/>
          </p:cNvSpPr>
          <p:nvPr>
            <p:ph type="title"/>
          </p:nvPr>
        </p:nvSpPr>
        <p:spPr>
          <a:xfrm>
            <a:off x="913795" y="147263"/>
            <a:ext cx="10353762" cy="970450"/>
          </a:xfrm>
        </p:spPr>
        <p:txBody>
          <a:bodyPr/>
          <a:lstStyle/>
          <a:p>
            <a:r>
              <a:rPr lang="en-US" altLang="ja-JP" dirty="0"/>
              <a:t>Encoding Categorical cols</a:t>
            </a:r>
            <a:endParaRPr kumimoji="1" lang="ja-JP" altLang="en-US" dirty="0"/>
          </a:p>
        </p:txBody>
      </p:sp>
      <p:sp>
        <p:nvSpPr>
          <p:cNvPr id="5" name="テキスト ボックス 4">
            <a:extLst>
              <a:ext uri="{FF2B5EF4-FFF2-40B4-BE49-F238E27FC236}">
                <a16:creationId xmlns:a16="http://schemas.microsoft.com/office/drawing/2014/main" id="{32D6C8B9-D6BE-0A07-EA9B-D0933C30DC9C}"/>
              </a:ext>
            </a:extLst>
          </p:cNvPr>
          <p:cNvSpPr txBox="1"/>
          <p:nvPr/>
        </p:nvSpPr>
        <p:spPr>
          <a:xfrm>
            <a:off x="469188" y="1139583"/>
            <a:ext cx="8126858" cy="400110"/>
          </a:xfrm>
          <a:prstGeom prst="rect">
            <a:avLst/>
          </a:prstGeom>
          <a:noFill/>
        </p:spPr>
        <p:txBody>
          <a:bodyPr wrap="square" rtlCol="0">
            <a:spAutoFit/>
          </a:bodyPr>
          <a:lstStyle/>
          <a:p>
            <a:r>
              <a:rPr kumimoji="1" lang="en-US" altLang="ja-JP" sz="2000" b="1" dirty="0"/>
              <a:t>Problem: too many unique values </a:t>
            </a:r>
          </a:p>
        </p:txBody>
      </p:sp>
      <p:pic>
        <p:nvPicPr>
          <p:cNvPr id="7" name="図 6">
            <a:extLst>
              <a:ext uri="{FF2B5EF4-FFF2-40B4-BE49-F238E27FC236}">
                <a16:creationId xmlns:a16="http://schemas.microsoft.com/office/drawing/2014/main" id="{23F0B4F4-7203-331E-B3B2-ED08835C58F5}"/>
              </a:ext>
            </a:extLst>
          </p:cNvPr>
          <p:cNvPicPr>
            <a:picLocks noChangeAspect="1"/>
          </p:cNvPicPr>
          <p:nvPr/>
        </p:nvPicPr>
        <p:blipFill>
          <a:blip r:embed="rId3"/>
          <a:stretch>
            <a:fillRect/>
          </a:stretch>
        </p:blipFill>
        <p:spPr>
          <a:xfrm>
            <a:off x="705761" y="1961673"/>
            <a:ext cx="4143375" cy="857250"/>
          </a:xfrm>
          <a:prstGeom prst="rect">
            <a:avLst/>
          </a:prstGeom>
        </p:spPr>
      </p:pic>
      <p:sp>
        <p:nvSpPr>
          <p:cNvPr id="8" name="右中かっこ 7">
            <a:extLst>
              <a:ext uri="{FF2B5EF4-FFF2-40B4-BE49-F238E27FC236}">
                <a16:creationId xmlns:a16="http://schemas.microsoft.com/office/drawing/2014/main" id="{81074AF3-2261-C12A-31DA-F6B1B236277F}"/>
              </a:ext>
            </a:extLst>
          </p:cNvPr>
          <p:cNvSpPr/>
          <p:nvPr/>
        </p:nvSpPr>
        <p:spPr>
          <a:xfrm rot="5400000">
            <a:off x="2595829" y="1085520"/>
            <a:ext cx="347224" cy="39373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2601FA0-EAFE-542A-508D-8327B604B3C3}"/>
              </a:ext>
            </a:extLst>
          </p:cNvPr>
          <p:cNvSpPr txBox="1"/>
          <p:nvPr/>
        </p:nvSpPr>
        <p:spPr>
          <a:xfrm>
            <a:off x="1365661" y="3260876"/>
            <a:ext cx="2868203" cy="369332"/>
          </a:xfrm>
          <a:prstGeom prst="rect">
            <a:avLst/>
          </a:prstGeom>
          <a:noFill/>
        </p:spPr>
        <p:txBody>
          <a:bodyPr wrap="square" rtlCol="0">
            <a:spAutoFit/>
          </a:bodyPr>
          <a:lstStyle/>
          <a:p>
            <a:pPr algn="ctr"/>
            <a:r>
              <a:rPr kumimoji="1" lang="en-US" altLang="ja-JP" b="1" dirty="0"/>
              <a:t>13,351</a:t>
            </a:r>
            <a:r>
              <a:rPr kumimoji="1" lang="ja-JP" altLang="en-US" b="1" dirty="0"/>
              <a:t> </a:t>
            </a:r>
            <a:r>
              <a:rPr kumimoji="1" lang="en-US" altLang="ja-JP" b="1" dirty="0"/>
              <a:t> </a:t>
            </a:r>
            <a:endParaRPr kumimoji="1" lang="ja-JP" altLang="en-US" b="1" dirty="0"/>
          </a:p>
        </p:txBody>
      </p:sp>
      <p:pic>
        <p:nvPicPr>
          <p:cNvPr id="2050" name="Picture 2">
            <a:extLst>
              <a:ext uri="{FF2B5EF4-FFF2-40B4-BE49-F238E27FC236}">
                <a16:creationId xmlns:a16="http://schemas.microsoft.com/office/drawing/2014/main" id="{A289A92C-EE2F-7684-A47F-374E7F9B7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426" y="3874692"/>
            <a:ext cx="3876675" cy="2486025"/>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A2EF8A7-68BB-8DD8-F54A-16E0BF71CBB1}"/>
              </a:ext>
            </a:extLst>
          </p:cNvPr>
          <p:cNvSpPr txBox="1"/>
          <p:nvPr/>
        </p:nvSpPr>
        <p:spPr>
          <a:xfrm>
            <a:off x="1910993" y="4471373"/>
            <a:ext cx="2753474" cy="646331"/>
          </a:xfrm>
          <a:prstGeom prst="rect">
            <a:avLst/>
          </a:prstGeom>
          <a:solidFill>
            <a:srgbClr val="FFFFFF"/>
          </a:solidFill>
        </p:spPr>
        <p:txBody>
          <a:bodyPr wrap="square" rtlCol="0">
            <a:spAutoFit/>
          </a:bodyPr>
          <a:lstStyle/>
          <a:p>
            <a:r>
              <a:rPr kumimoji="1" lang="en-US" altLang="ja-JP" dirty="0">
                <a:solidFill>
                  <a:schemeClr val="bg1"/>
                </a:solidFill>
              </a:rPr>
              <a:t>1740 cards were used by fraud</a:t>
            </a:r>
            <a:endParaRPr kumimoji="1" lang="ja-JP" altLang="en-US" dirty="0">
              <a:solidFill>
                <a:schemeClr val="bg1"/>
              </a:solidFill>
            </a:endParaRPr>
          </a:p>
        </p:txBody>
      </p:sp>
      <p:pic>
        <p:nvPicPr>
          <p:cNvPr id="12" name="図 11">
            <a:extLst>
              <a:ext uri="{FF2B5EF4-FFF2-40B4-BE49-F238E27FC236}">
                <a16:creationId xmlns:a16="http://schemas.microsoft.com/office/drawing/2014/main" id="{DF19EF6A-2F43-E331-12EA-6DAF0548E4C5}"/>
              </a:ext>
            </a:extLst>
          </p:cNvPr>
          <p:cNvPicPr>
            <a:picLocks noChangeAspect="1"/>
          </p:cNvPicPr>
          <p:nvPr/>
        </p:nvPicPr>
        <p:blipFill>
          <a:blip r:embed="rId5"/>
          <a:stretch>
            <a:fillRect/>
          </a:stretch>
        </p:blipFill>
        <p:spPr>
          <a:xfrm>
            <a:off x="6913389" y="1941389"/>
            <a:ext cx="2105025" cy="4086225"/>
          </a:xfrm>
          <a:prstGeom prst="rect">
            <a:avLst/>
          </a:prstGeom>
        </p:spPr>
      </p:pic>
      <p:sp>
        <p:nvSpPr>
          <p:cNvPr id="13" name="矢印: 右 12">
            <a:extLst>
              <a:ext uri="{FF2B5EF4-FFF2-40B4-BE49-F238E27FC236}">
                <a16:creationId xmlns:a16="http://schemas.microsoft.com/office/drawing/2014/main" id="{3992425C-A840-1D38-8AAE-1A4EE6223827}"/>
              </a:ext>
            </a:extLst>
          </p:cNvPr>
          <p:cNvSpPr/>
          <p:nvPr/>
        </p:nvSpPr>
        <p:spPr>
          <a:xfrm>
            <a:off x="5321320" y="2236185"/>
            <a:ext cx="1222625" cy="308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ED85A14-4DCC-BCA3-CD90-8121918EA3ED}"/>
              </a:ext>
            </a:extLst>
          </p:cNvPr>
          <p:cNvSpPr txBox="1"/>
          <p:nvPr/>
        </p:nvSpPr>
        <p:spPr>
          <a:xfrm>
            <a:off x="6913389" y="1530160"/>
            <a:ext cx="2477196" cy="369332"/>
          </a:xfrm>
          <a:prstGeom prst="rect">
            <a:avLst/>
          </a:prstGeom>
          <a:noFill/>
        </p:spPr>
        <p:txBody>
          <a:bodyPr wrap="square" rtlCol="0">
            <a:spAutoFit/>
          </a:bodyPr>
          <a:lstStyle/>
          <a:p>
            <a:r>
              <a:rPr kumimoji="1" lang="en-US" altLang="ja-JP" dirty="0"/>
              <a:t>Probability of Fraud</a:t>
            </a:r>
            <a:endParaRPr kumimoji="1" lang="ja-JP" altLang="en-US" dirty="0"/>
          </a:p>
        </p:txBody>
      </p:sp>
      <p:cxnSp>
        <p:nvCxnSpPr>
          <p:cNvPr id="6" name="直線矢印コネクタ 5">
            <a:extLst>
              <a:ext uri="{FF2B5EF4-FFF2-40B4-BE49-F238E27FC236}">
                <a16:creationId xmlns:a16="http://schemas.microsoft.com/office/drawing/2014/main" id="{655EE08E-5993-CAE2-5F35-E821E33D501B}"/>
              </a:ext>
            </a:extLst>
          </p:cNvPr>
          <p:cNvCxnSpPr/>
          <p:nvPr/>
        </p:nvCxnSpPr>
        <p:spPr>
          <a:xfrm>
            <a:off x="1910993" y="3984501"/>
            <a:ext cx="0" cy="2043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矢印: 右 10">
            <a:extLst>
              <a:ext uri="{FF2B5EF4-FFF2-40B4-BE49-F238E27FC236}">
                <a16:creationId xmlns:a16="http://schemas.microsoft.com/office/drawing/2014/main" id="{85F05270-748D-B31B-F6B0-4AEF55CA8DBE}"/>
              </a:ext>
            </a:extLst>
          </p:cNvPr>
          <p:cNvSpPr/>
          <p:nvPr/>
        </p:nvSpPr>
        <p:spPr>
          <a:xfrm>
            <a:off x="9223471" y="2290069"/>
            <a:ext cx="814382" cy="334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C0F648BA-CCFF-B720-A8D3-129C1400AA98}"/>
              </a:ext>
            </a:extLst>
          </p:cNvPr>
          <p:cNvSpPr txBox="1"/>
          <p:nvPr/>
        </p:nvSpPr>
        <p:spPr>
          <a:xfrm>
            <a:off x="10118861" y="2173494"/>
            <a:ext cx="1927611" cy="400110"/>
          </a:xfrm>
          <a:prstGeom prst="rect">
            <a:avLst/>
          </a:prstGeom>
          <a:noFill/>
        </p:spPr>
        <p:txBody>
          <a:bodyPr wrap="square" rtlCol="0">
            <a:spAutoFit/>
          </a:bodyPr>
          <a:lstStyle/>
          <a:p>
            <a:r>
              <a:rPr kumimoji="1" lang="en-US" altLang="ja-JP" sz="2000" b="1" dirty="0"/>
              <a:t>Replace value</a:t>
            </a:r>
            <a:endParaRPr kumimoji="1" lang="ja-JP" altLang="en-US" sz="2000" b="1" dirty="0"/>
          </a:p>
        </p:txBody>
      </p:sp>
    </p:spTree>
    <p:extLst>
      <p:ext uri="{BB962C8B-B14F-4D97-AF65-F5344CB8AC3E}">
        <p14:creationId xmlns:p14="http://schemas.microsoft.com/office/powerpoint/2010/main" val="4137383331"/>
      </p:ext>
    </p:extLst>
  </p:cSld>
  <p:clrMapOvr>
    <a:masterClrMapping/>
  </p:clrMapOvr>
  <mc:AlternateContent xmlns:mc="http://schemas.openxmlformats.org/markup-compatibility/2006" xmlns:p14="http://schemas.microsoft.com/office/powerpoint/2010/main">
    <mc:Choice Requires="p14">
      <p:transition spd="slow" p14:dur="2000" advTm="49385"/>
    </mc:Choice>
    <mc:Fallback xmlns="">
      <p:transition spd="slow" advTm="4938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385403C-2FE8-365F-FC9A-8AC57BEDE51E}"/>
              </a:ext>
            </a:extLst>
          </p:cNvPr>
          <p:cNvSpPr>
            <a:spLocks noGrp="1"/>
          </p:cNvSpPr>
          <p:nvPr>
            <p:ph type="title"/>
          </p:nvPr>
        </p:nvSpPr>
        <p:spPr>
          <a:xfrm>
            <a:off x="913795" y="147263"/>
            <a:ext cx="10353762" cy="970450"/>
          </a:xfrm>
        </p:spPr>
        <p:txBody>
          <a:bodyPr/>
          <a:lstStyle/>
          <a:p>
            <a:r>
              <a:rPr kumimoji="1" lang="en-US" altLang="ja-JP" dirty="0"/>
              <a:t>Train and Validation Plan</a:t>
            </a:r>
            <a:endParaRPr kumimoji="1" lang="ja-JP" altLang="en-US" dirty="0"/>
          </a:p>
        </p:txBody>
      </p:sp>
      <p:sp>
        <p:nvSpPr>
          <p:cNvPr id="5" name="正方形/長方形 4">
            <a:extLst>
              <a:ext uri="{FF2B5EF4-FFF2-40B4-BE49-F238E27FC236}">
                <a16:creationId xmlns:a16="http://schemas.microsoft.com/office/drawing/2014/main" id="{3E32A3FC-C815-5C29-4191-F2F7C2A049E6}"/>
              </a:ext>
            </a:extLst>
          </p:cNvPr>
          <p:cNvSpPr/>
          <p:nvPr/>
        </p:nvSpPr>
        <p:spPr>
          <a:xfrm>
            <a:off x="4798030" y="1921269"/>
            <a:ext cx="1488040" cy="49315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CDCBDF6-794E-B47A-4211-3BEA4661A704}"/>
              </a:ext>
            </a:extLst>
          </p:cNvPr>
          <p:cNvSpPr/>
          <p:nvPr/>
        </p:nvSpPr>
        <p:spPr>
          <a:xfrm>
            <a:off x="1325365" y="1921270"/>
            <a:ext cx="3472665" cy="49315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Train Data (Original)</a:t>
            </a: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8DB57B0F-B978-93C8-E88B-38631365AB8D}"/>
              </a:ext>
            </a:extLst>
          </p:cNvPr>
          <p:cNvSpPr/>
          <p:nvPr/>
        </p:nvSpPr>
        <p:spPr>
          <a:xfrm>
            <a:off x="6286070" y="1921269"/>
            <a:ext cx="3472665" cy="49315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Test Data</a:t>
            </a:r>
            <a:endParaRPr kumimoji="1" lang="ja-JP" altLang="en-US" b="1" dirty="0">
              <a:solidFill>
                <a:schemeClr val="bg1"/>
              </a:solidFill>
            </a:endParaRPr>
          </a:p>
        </p:txBody>
      </p:sp>
      <p:sp>
        <p:nvSpPr>
          <p:cNvPr id="8" name="テキスト ボックス 7">
            <a:extLst>
              <a:ext uri="{FF2B5EF4-FFF2-40B4-BE49-F238E27FC236}">
                <a16:creationId xmlns:a16="http://schemas.microsoft.com/office/drawing/2014/main" id="{F3151A2A-F8A6-EE13-8CC6-31C39BE9B09D}"/>
              </a:ext>
            </a:extLst>
          </p:cNvPr>
          <p:cNvSpPr txBox="1"/>
          <p:nvPr/>
        </p:nvSpPr>
        <p:spPr>
          <a:xfrm>
            <a:off x="913795" y="1407562"/>
            <a:ext cx="894457" cy="338554"/>
          </a:xfrm>
          <a:prstGeom prst="rect">
            <a:avLst/>
          </a:prstGeom>
          <a:noFill/>
        </p:spPr>
        <p:txBody>
          <a:bodyPr wrap="square" rtlCol="0">
            <a:spAutoFit/>
          </a:bodyPr>
          <a:lstStyle/>
          <a:p>
            <a:pPr algn="ctr"/>
            <a:r>
              <a:rPr kumimoji="1" lang="en-US" altLang="ja-JP" sz="1600" dirty="0"/>
              <a:t>Day1</a:t>
            </a:r>
            <a:endParaRPr kumimoji="1" lang="ja-JP" altLang="en-US" sz="1600" dirty="0"/>
          </a:p>
        </p:txBody>
      </p:sp>
      <p:sp>
        <p:nvSpPr>
          <p:cNvPr id="9" name="テキスト ボックス 8">
            <a:extLst>
              <a:ext uri="{FF2B5EF4-FFF2-40B4-BE49-F238E27FC236}">
                <a16:creationId xmlns:a16="http://schemas.microsoft.com/office/drawing/2014/main" id="{D9FEFF29-5095-A6F3-73F9-B6E9B121718A}"/>
              </a:ext>
            </a:extLst>
          </p:cNvPr>
          <p:cNvSpPr txBox="1"/>
          <p:nvPr/>
        </p:nvSpPr>
        <p:spPr>
          <a:xfrm>
            <a:off x="4343653" y="1405850"/>
            <a:ext cx="894457" cy="338554"/>
          </a:xfrm>
          <a:prstGeom prst="rect">
            <a:avLst/>
          </a:prstGeom>
          <a:noFill/>
        </p:spPr>
        <p:txBody>
          <a:bodyPr wrap="square" rtlCol="0">
            <a:spAutoFit/>
          </a:bodyPr>
          <a:lstStyle/>
          <a:p>
            <a:r>
              <a:rPr kumimoji="1" lang="en-US" altLang="ja-JP" sz="1600" dirty="0"/>
              <a:t>Day182</a:t>
            </a:r>
            <a:endParaRPr kumimoji="1" lang="ja-JP" altLang="en-US" sz="1600" dirty="0"/>
          </a:p>
        </p:txBody>
      </p:sp>
      <p:sp>
        <p:nvSpPr>
          <p:cNvPr id="10" name="テキスト ボックス 9">
            <a:extLst>
              <a:ext uri="{FF2B5EF4-FFF2-40B4-BE49-F238E27FC236}">
                <a16:creationId xmlns:a16="http://schemas.microsoft.com/office/drawing/2014/main" id="{0071D1F4-386B-A46C-29EF-5EF315BE419B}"/>
              </a:ext>
            </a:extLst>
          </p:cNvPr>
          <p:cNvSpPr txBox="1"/>
          <p:nvPr/>
        </p:nvSpPr>
        <p:spPr>
          <a:xfrm>
            <a:off x="5838841" y="1405850"/>
            <a:ext cx="894457" cy="338554"/>
          </a:xfrm>
          <a:prstGeom prst="rect">
            <a:avLst/>
          </a:prstGeom>
          <a:noFill/>
        </p:spPr>
        <p:txBody>
          <a:bodyPr wrap="square" rtlCol="0">
            <a:spAutoFit/>
          </a:bodyPr>
          <a:lstStyle/>
          <a:p>
            <a:pPr algn="ctr"/>
            <a:r>
              <a:rPr kumimoji="1" lang="en-US" altLang="ja-JP" sz="1600" dirty="0"/>
              <a:t>Day213</a:t>
            </a:r>
            <a:endParaRPr kumimoji="1" lang="ja-JP" altLang="en-US" sz="1600" dirty="0"/>
          </a:p>
        </p:txBody>
      </p:sp>
      <p:sp>
        <p:nvSpPr>
          <p:cNvPr id="11" name="テキスト ボックス 10">
            <a:extLst>
              <a:ext uri="{FF2B5EF4-FFF2-40B4-BE49-F238E27FC236}">
                <a16:creationId xmlns:a16="http://schemas.microsoft.com/office/drawing/2014/main" id="{0CE93684-91B4-1F0A-6BBD-7D5CDEC4FB5F}"/>
              </a:ext>
            </a:extLst>
          </p:cNvPr>
          <p:cNvSpPr txBox="1"/>
          <p:nvPr/>
        </p:nvSpPr>
        <p:spPr>
          <a:xfrm>
            <a:off x="9268699" y="1404138"/>
            <a:ext cx="894457" cy="338554"/>
          </a:xfrm>
          <a:prstGeom prst="rect">
            <a:avLst/>
          </a:prstGeom>
          <a:noFill/>
        </p:spPr>
        <p:txBody>
          <a:bodyPr wrap="square" rtlCol="0">
            <a:spAutoFit/>
          </a:bodyPr>
          <a:lstStyle/>
          <a:p>
            <a:r>
              <a:rPr kumimoji="1" lang="en-US" altLang="ja-JP" sz="1600" dirty="0"/>
              <a:t>Day395</a:t>
            </a:r>
            <a:endParaRPr kumimoji="1" lang="ja-JP" altLang="en-US" sz="1600" dirty="0"/>
          </a:p>
        </p:txBody>
      </p:sp>
      <p:sp>
        <p:nvSpPr>
          <p:cNvPr id="17" name="正方形/長方形 16">
            <a:extLst>
              <a:ext uri="{FF2B5EF4-FFF2-40B4-BE49-F238E27FC236}">
                <a16:creationId xmlns:a16="http://schemas.microsoft.com/office/drawing/2014/main" id="{9C21DF20-4148-1C97-AB8B-80020EFB797C}"/>
              </a:ext>
            </a:extLst>
          </p:cNvPr>
          <p:cNvSpPr/>
          <p:nvPr/>
        </p:nvSpPr>
        <p:spPr>
          <a:xfrm>
            <a:off x="3752001" y="3472213"/>
            <a:ext cx="1046029" cy="4931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bg1"/>
              </a:solidFill>
            </a:endParaRPr>
          </a:p>
        </p:txBody>
      </p:sp>
      <p:sp>
        <p:nvSpPr>
          <p:cNvPr id="19" name="正方形/長方形 18">
            <a:extLst>
              <a:ext uri="{FF2B5EF4-FFF2-40B4-BE49-F238E27FC236}">
                <a16:creationId xmlns:a16="http://schemas.microsoft.com/office/drawing/2014/main" id="{80FDFF32-7859-7A04-FC4A-EC1A292580AE}"/>
              </a:ext>
            </a:extLst>
          </p:cNvPr>
          <p:cNvSpPr/>
          <p:nvPr/>
        </p:nvSpPr>
        <p:spPr>
          <a:xfrm>
            <a:off x="1325365" y="3472213"/>
            <a:ext cx="2354717" cy="49315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cxnSp>
        <p:nvCxnSpPr>
          <p:cNvPr id="21" name="直線矢印コネクタ 20">
            <a:extLst>
              <a:ext uri="{FF2B5EF4-FFF2-40B4-BE49-F238E27FC236}">
                <a16:creationId xmlns:a16="http://schemas.microsoft.com/office/drawing/2014/main" id="{B8F56958-8361-6652-E399-BD8C8FC0922F}"/>
              </a:ext>
            </a:extLst>
          </p:cNvPr>
          <p:cNvCxnSpPr>
            <a:cxnSpLocks/>
          </p:cNvCxnSpPr>
          <p:nvPr/>
        </p:nvCxnSpPr>
        <p:spPr>
          <a:xfrm>
            <a:off x="1289102" y="3408945"/>
            <a:ext cx="237184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CA02990-C06A-DA2E-570B-8B8EDA789B7B}"/>
              </a:ext>
            </a:extLst>
          </p:cNvPr>
          <p:cNvSpPr txBox="1"/>
          <p:nvPr/>
        </p:nvSpPr>
        <p:spPr>
          <a:xfrm>
            <a:off x="2086681" y="3070391"/>
            <a:ext cx="894457" cy="338554"/>
          </a:xfrm>
          <a:prstGeom prst="rect">
            <a:avLst/>
          </a:prstGeom>
          <a:noFill/>
        </p:spPr>
        <p:txBody>
          <a:bodyPr wrap="square" rtlCol="0">
            <a:spAutoFit/>
          </a:bodyPr>
          <a:lstStyle/>
          <a:p>
            <a:pPr algn="ctr"/>
            <a:r>
              <a:rPr kumimoji="1" lang="en-US" altLang="ja-JP" sz="1600" dirty="0"/>
              <a:t>70%</a:t>
            </a:r>
            <a:endParaRPr kumimoji="1" lang="ja-JP" altLang="en-US" sz="1600" dirty="0"/>
          </a:p>
        </p:txBody>
      </p:sp>
      <p:sp>
        <p:nvSpPr>
          <p:cNvPr id="24" name="正方形/長方形 23">
            <a:extLst>
              <a:ext uri="{FF2B5EF4-FFF2-40B4-BE49-F238E27FC236}">
                <a16:creationId xmlns:a16="http://schemas.microsoft.com/office/drawing/2014/main" id="{5B34DAC5-A5AF-3387-BD81-63A93841AE81}"/>
              </a:ext>
            </a:extLst>
          </p:cNvPr>
          <p:cNvSpPr/>
          <p:nvPr/>
        </p:nvSpPr>
        <p:spPr>
          <a:xfrm>
            <a:off x="2374745" y="4583138"/>
            <a:ext cx="480095" cy="4931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sp>
        <p:nvSpPr>
          <p:cNvPr id="30" name="テキスト ボックス 29">
            <a:extLst>
              <a:ext uri="{FF2B5EF4-FFF2-40B4-BE49-F238E27FC236}">
                <a16:creationId xmlns:a16="http://schemas.microsoft.com/office/drawing/2014/main" id="{3F66FF06-7722-A77B-7EE1-795F42FB7527}"/>
              </a:ext>
            </a:extLst>
          </p:cNvPr>
          <p:cNvSpPr txBox="1"/>
          <p:nvPr/>
        </p:nvSpPr>
        <p:spPr>
          <a:xfrm>
            <a:off x="4080818" y="3965372"/>
            <a:ext cx="2009858" cy="646331"/>
          </a:xfrm>
          <a:prstGeom prst="rect">
            <a:avLst/>
          </a:prstGeom>
          <a:noFill/>
        </p:spPr>
        <p:txBody>
          <a:bodyPr wrap="square">
            <a:spAutoFit/>
          </a:bodyPr>
          <a:lstStyle/>
          <a:p>
            <a:r>
              <a:rPr lang="en-US" altLang="ja-JP" dirty="0"/>
              <a:t>177,162</a:t>
            </a:r>
          </a:p>
          <a:p>
            <a:r>
              <a:rPr lang="en-US" altLang="ja-JP" dirty="0"/>
              <a:t> (</a:t>
            </a:r>
            <a:r>
              <a:rPr lang="en-US" altLang="ja-JP" b="1" dirty="0">
                <a:solidFill>
                  <a:schemeClr val="accent1">
                    <a:lumMod val="40000"/>
                    <a:lumOff val="60000"/>
                  </a:schemeClr>
                </a:solidFill>
              </a:rPr>
              <a:t>3.5% positive</a:t>
            </a:r>
            <a:r>
              <a:rPr lang="en-US" altLang="ja-JP" dirty="0"/>
              <a:t>)</a:t>
            </a:r>
            <a:endParaRPr lang="ja-JP" altLang="en-US" dirty="0"/>
          </a:p>
        </p:txBody>
      </p:sp>
      <p:sp>
        <p:nvSpPr>
          <p:cNvPr id="33" name="テキスト ボックス 32">
            <a:extLst>
              <a:ext uri="{FF2B5EF4-FFF2-40B4-BE49-F238E27FC236}">
                <a16:creationId xmlns:a16="http://schemas.microsoft.com/office/drawing/2014/main" id="{925370F9-DC28-C9E2-8BD5-53246986B50A}"/>
              </a:ext>
            </a:extLst>
          </p:cNvPr>
          <p:cNvSpPr txBox="1"/>
          <p:nvPr/>
        </p:nvSpPr>
        <p:spPr>
          <a:xfrm>
            <a:off x="2258562" y="5167913"/>
            <a:ext cx="2009858" cy="646331"/>
          </a:xfrm>
          <a:prstGeom prst="rect">
            <a:avLst/>
          </a:prstGeom>
          <a:noFill/>
        </p:spPr>
        <p:txBody>
          <a:bodyPr wrap="square">
            <a:spAutoFit/>
          </a:bodyPr>
          <a:lstStyle/>
          <a:p>
            <a:r>
              <a:rPr lang="en-US" altLang="ja-JP" dirty="0"/>
              <a:t>29,076</a:t>
            </a:r>
          </a:p>
          <a:p>
            <a:r>
              <a:rPr lang="en-US" altLang="ja-JP" dirty="0"/>
              <a:t> (</a:t>
            </a:r>
            <a:r>
              <a:rPr lang="en-US" altLang="ja-JP" b="1" u="sng" dirty="0">
                <a:solidFill>
                  <a:schemeClr val="accent1">
                    <a:lumMod val="40000"/>
                    <a:lumOff val="60000"/>
                  </a:schemeClr>
                </a:solidFill>
              </a:rPr>
              <a:t>50% positive</a:t>
            </a:r>
            <a:r>
              <a:rPr lang="en-US" altLang="ja-JP" dirty="0"/>
              <a:t>)</a:t>
            </a:r>
            <a:endParaRPr lang="ja-JP" altLang="en-US" dirty="0"/>
          </a:p>
        </p:txBody>
      </p:sp>
      <p:sp>
        <p:nvSpPr>
          <p:cNvPr id="34" name="矢印: 下 33">
            <a:extLst>
              <a:ext uri="{FF2B5EF4-FFF2-40B4-BE49-F238E27FC236}">
                <a16:creationId xmlns:a16="http://schemas.microsoft.com/office/drawing/2014/main" id="{4519CED6-204C-F46D-2693-E873C0D463EE}"/>
              </a:ext>
            </a:extLst>
          </p:cNvPr>
          <p:cNvSpPr/>
          <p:nvPr/>
        </p:nvSpPr>
        <p:spPr>
          <a:xfrm>
            <a:off x="2533910" y="4099803"/>
            <a:ext cx="190452" cy="392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5EC80504-FC96-D58B-8504-5A3130B4414F}"/>
              </a:ext>
            </a:extLst>
          </p:cNvPr>
          <p:cNvSpPr txBox="1"/>
          <p:nvPr/>
        </p:nvSpPr>
        <p:spPr>
          <a:xfrm>
            <a:off x="2830828" y="4679045"/>
            <a:ext cx="1660241" cy="338554"/>
          </a:xfrm>
          <a:prstGeom prst="rect">
            <a:avLst/>
          </a:prstGeom>
          <a:noFill/>
        </p:spPr>
        <p:txBody>
          <a:bodyPr wrap="square">
            <a:spAutoFit/>
          </a:bodyPr>
          <a:lstStyle/>
          <a:p>
            <a:r>
              <a:rPr lang="en-US" altLang="ja-JP" sz="1600" b="1" dirty="0"/>
              <a:t>Train Data </a:t>
            </a:r>
            <a:endParaRPr lang="ja-JP" altLang="en-US" sz="1600" b="1" dirty="0"/>
          </a:p>
        </p:txBody>
      </p:sp>
      <p:sp>
        <p:nvSpPr>
          <p:cNvPr id="38" name="テキスト ボックス 37">
            <a:extLst>
              <a:ext uri="{FF2B5EF4-FFF2-40B4-BE49-F238E27FC236}">
                <a16:creationId xmlns:a16="http://schemas.microsoft.com/office/drawing/2014/main" id="{65F05F64-9003-5290-E4C7-3FEFABDE82F4}"/>
              </a:ext>
            </a:extLst>
          </p:cNvPr>
          <p:cNvSpPr txBox="1"/>
          <p:nvPr/>
        </p:nvSpPr>
        <p:spPr>
          <a:xfrm>
            <a:off x="3312963" y="2760207"/>
            <a:ext cx="894457" cy="338554"/>
          </a:xfrm>
          <a:prstGeom prst="rect">
            <a:avLst/>
          </a:prstGeom>
          <a:noFill/>
        </p:spPr>
        <p:txBody>
          <a:bodyPr wrap="square" rtlCol="0">
            <a:spAutoFit/>
          </a:bodyPr>
          <a:lstStyle/>
          <a:p>
            <a:r>
              <a:rPr kumimoji="1" lang="en-US" altLang="ja-JP" sz="1600" dirty="0"/>
              <a:t>Day120</a:t>
            </a:r>
            <a:endParaRPr kumimoji="1" lang="ja-JP" altLang="en-US" sz="1600" dirty="0"/>
          </a:p>
        </p:txBody>
      </p:sp>
      <p:sp>
        <p:nvSpPr>
          <p:cNvPr id="39" name="フローチャート: 組合せ 38">
            <a:extLst>
              <a:ext uri="{FF2B5EF4-FFF2-40B4-BE49-F238E27FC236}">
                <a16:creationId xmlns:a16="http://schemas.microsoft.com/office/drawing/2014/main" id="{7CF750B7-B829-43DB-17D8-03EECF9F2C53}"/>
              </a:ext>
            </a:extLst>
          </p:cNvPr>
          <p:cNvSpPr/>
          <p:nvPr/>
        </p:nvSpPr>
        <p:spPr>
          <a:xfrm>
            <a:off x="3660949" y="3165049"/>
            <a:ext cx="118231" cy="265301"/>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下 40">
            <a:extLst>
              <a:ext uri="{FF2B5EF4-FFF2-40B4-BE49-F238E27FC236}">
                <a16:creationId xmlns:a16="http://schemas.microsoft.com/office/drawing/2014/main" id="{868A1324-35E6-C716-8D5F-096F9DC47B6F}"/>
              </a:ext>
            </a:extLst>
          </p:cNvPr>
          <p:cNvSpPr/>
          <p:nvPr/>
        </p:nvSpPr>
        <p:spPr>
          <a:xfrm>
            <a:off x="2963709" y="2587792"/>
            <a:ext cx="190452" cy="392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D7476C85-49B0-6335-036B-A0F30A8D078F}"/>
              </a:ext>
            </a:extLst>
          </p:cNvPr>
          <p:cNvSpPr txBox="1"/>
          <p:nvPr/>
        </p:nvSpPr>
        <p:spPr>
          <a:xfrm>
            <a:off x="4790881" y="3559337"/>
            <a:ext cx="1660241" cy="338554"/>
          </a:xfrm>
          <a:prstGeom prst="rect">
            <a:avLst/>
          </a:prstGeom>
          <a:noFill/>
        </p:spPr>
        <p:txBody>
          <a:bodyPr wrap="square">
            <a:spAutoFit/>
          </a:bodyPr>
          <a:lstStyle/>
          <a:p>
            <a:r>
              <a:rPr lang="en-US" altLang="ja-JP" sz="1600" b="1" dirty="0"/>
              <a:t>Validation Data </a:t>
            </a:r>
            <a:endParaRPr lang="ja-JP" altLang="en-US" sz="1600" b="1" dirty="0"/>
          </a:p>
        </p:txBody>
      </p:sp>
      <p:sp>
        <p:nvSpPr>
          <p:cNvPr id="3" name="テキスト ボックス 2">
            <a:extLst>
              <a:ext uri="{FF2B5EF4-FFF2-40B4-BE49-F238E27FC236}">
                <a16:creationId xmlns:a16="http://schemas.microsoft.com/office/drawing/2014/main" id="{719404DD-1F10-D8EE-AB08-DCA2834DCFD7}"/>
              </a:ext>
            </a:extLst>
          </p:cNvPr>
          <p:cNvSpPr txBox="1"/>
          <p:nvPr/>
        </p:nvSpPr>
        <p:spPr>
          <a:xfrm>
            <a:off x="5735466" y="4211593"/>
            <a:ext cx="1801702" cy="400110"/>
          </a:xfrm>
          <a:prstGeom prst="rect">
            <a:avLst/>
          </a:prstGeom>
          <a:noFill/>
        </p:spPr>
        <p:txBody>
          <a:bodyPr wrap="square" rtlCol="0">
            <a:spAutoFit/>
          </a:bodyPr>
          <a:lstStyle/>
          <a:p>
            <a:r>
              <a:rPr kumimoji="1" lang="en-US" altLang="ja-JP" sz="2000" dirty="0">
                <a:solidFill>
                  <a:srgbClr val="92D050"/>
                </a:solidFill>
              </a:rPr>
              <a:t>Imbalanced </a:t>
            </a:r>
            <a:endParaRPr kumimoji="1" lang="ja-JP" altLang="en-US" sz="2000" dirty="0">
              <a:solidFill>
                <a:srgbClr val="92D050"/>
              </a:solidFill>
            </a:endParaRPr>
          </a:p>
        </p:txBody>
      </p:sp>
      <p:sp>
        <p:nvSpPr>
          <p:cNvPr id="12" name="テキスト ボックス 11">
            <a:extLst>
              <a:ext uri="{FF2B5EF4-FFF2-40B4-BE49-F238E27FC236}">
                <a16:creationId xmlns:a16="http://schemas.microsoft.com/office/drawing/2014/main" id="{49D6D32C-C493-79B5-72A8-E6B6ACB84E82}"/>
              </a:ext>
            </a:extLst>
          </p:cNvPr>
          <p:cNvSpPr txBox="1"/>
          <p:nvPr/>
        </p:nvSpPr>
        <p:spPr>
          <a:xfrm>
            <a:off x="3871951" y="5452150"/>
            <a:ext cx="1801702" cy="400110"/>
          </a:xfrm>
          <a:prstGeom prst="rect">
            <a:avLst/>
          </a:prstGeom>
          <a:noFill/>
        </p:spPr>
        <p:txBody>
          <a:bodyPr wrap="square" rtlCol="0">
            <a:spAutoFit/>
          </a:bodyPr>
          <a:lstStyle/>
          <a:p>
            <a:r>
              <a:rPr kumimoji="1" lang="en-US" altLang="ja-JP" sz="2000" dirty="0">
                <a:solidFill>
                  <a:srgbClr val="92D050"/>
                </a:solidFill>
              </a:rPr>
              <a:t>Balanced </a:t>
            </a:r>
            <a:endParaRPr kumimoji="1" lang="ja-JP" altLang="en-US" sz="2000" dirty="0">
              <a:solidFill>
                <a:srgbClr val="92D050"/>
              </a:solidFill>
            </a:endParaRPr>
          </a:p>
        </p:txBody>
      </p:sp>
      <p:sp>
        <p:nvSpPr>
          <p:cNvPr id="14" name="テキスト ボックス 13">
            <a:extLst>
              <a:ext uri="{FF2B5EF4-FFF2-40B4-BE49-F238E27FC236}">
                <a16:creationId xmlns:a16="http://schemas.microsoft.com/office/drawing/2014/main" id="{F7A1640F-696D-A598-BB32-7FB405081937}"/>
              </a:ext>
            </a:extLst>
          </p:cNvPr>
          <p:cNvSpPr txBox="1"/>
          <p:nvPr/>
        </p:nvSpPr>
        <p:spPr>
          <a:xfrm>
            <a:off x="1681774" y="3562300"/>
            <a:ext cx="2508386" cy="369332"/>
          </a:xfrm>
          <a:prstGeom prst="rect">
            <a:avLst/>
          </a:prstGeom>
          <a:noFill/>
        </p:spPr>
        <p:txBody>
          <a:bodyPr wrap="square">
            <a:spAutoFit/>
          </a:bodyPr>
          <a:lstStyle/>
          <a:p>
            <a:r>
              <a:rPr lang="en-US" altLang="ja-JP" b="1" dirty="0">
                <a:solidFill>
                  <a:schemeClr val="bg1"/>
                </a:solidFill>
              </a:rPr>
              <a:t>3.5% positive</a:t>
            </a:r>
            <a:endParaRPr lang="ja-JP" altLang="en-US" dirty="0">
              <a:solidFill>
                <a:schemeClr val="bg1"/>
              </a:solidFill>
            </a:endParaRPr>
          </a:p>
        </p:txBody>
      </p:sp>
    </p:spTree>
    <p:extLst>
      <p:ext uri="{BB962C8B-B14F-4D97-AF65-F5344CB8AC3E}">
        <p14:creationId xmlns:p14="http://schemas.microsoft.com/office/powerpoint/2010/main" val="2303818410"/>
      </p:ext>
    </p:extLst>
  </p:cSld>
  <p:clrMapOvr>
    <a:masterClrMapping/>
  </p:clrMapOvr>
  <mc:AlternateContent xmlns:mc="http://schemas.openxmlformats.org/markup-compatibility/2006" xmlns:p14="http://schemas.microsoft.com/office/powerpoint/2010/main">
    <mc:Choice Requires="p14">
      <p:transition spd="slow" p14:dur="2000" advTm="40709"/>
    </mc:Choice>
    <mc:Fallback xmlns="">
      <p:transition spd="slow" advTm="40709"/>
    </mc:Fallback>
  </mc:AlternateContent>
  <p:extLst>
    <p:ext uri="{3A86A75C-4F4B-4683-9AE1-C65F6400EC91}">
      <p14:laserTraceLst xmlns:p14="http://schemas.microsoft.com/office/powerpoint/2010/main">
        <p14:tracePtLst>
          <p14:tracePt t="7182" x="7424738" y="1230313"/>
          <p14:tracePt t="7192" x="7453313" y="1239838"/>
          <p14:tracePt t="7194" x="7472363" y="1249363"/>
          <p14:tracePt t="7210" x="7500938" y="1257300"/>
          <p14:tracePt t="7221" x="7558088" y="1266825"/>
          <p14:tracePt t="7229" x="7604125" y="1266825"/>
          <p14:tracePt t="7241" x="7651750" y="1266825"/>
          <p14:tracePt t="7250" x="7670800" y="1266825"/>
          <p14:tracePt t="7259" x="7680325" y="1266825"/>
          <p14:tracePt t="7272" x="7689850" y="1276350"/>
          <p14:tracePt t="7380" x="7699375" y="1276350"/>
          <p14:tracePt t="7400" x="7699375" y="1285875"/>
          <p14:tracePt t="7409" x="7708900" y="1285875"/>
          <p14:tracePt t="7439" x="7708900" y="1295400"/>
          <p14:tracePt t="7459" x="7718425" y="1295400"/>
          <p14:tracePt t="7470" x="7718425" y="1304925"/>
          <p14:tracePt t="7488" x="7718425" y="1314450"/>
          <p14:tracePt t="7498" x="7727950" y="1323975"/>
          <p14:tracePt t="7508" x="7727950" y="1333500"/>
          <p14:tracePt t="7519" x="7737475" y="1352550"/>
          <p14:tracePt t="7528" x="7747000" y="1362075"/>
          <p14:tracePt t="7538" x="7756525" y="1362075"/>
          <p14:tracePt t="7548" x="7756525" y="1381125"/>
          <p14:tracePt t="7568" x="7766050" y="1390650"/>
          <p14:tracePt t="7598" x="7766050" y="1400175"/>
          <p14:tracePt t="7750" x="7775575" y="1400175"/>
          <p14:tracePt t="7779" x="7775575" y="1409700"/>
          <p14:tracePt t="7790" x="7785100" y="1409700"/>
          <p14:tracePt t="7828" x="7785100" y="1419225"/>
          <p14:tracePt t="7839" x="7793038" y="1419225"/>
          <p14:tracePt t="7858" x="7812088" y="1428750"/>
          <p14:tracePt t="7870" x="7850188" y="1447800"/>
          <p14:tracePt t="7878" x="7916863" y="1447800"/>
          <p14:tracePt t="7888" x="7954963" y="1457325"/>
          <p14:tracePt t="7901" x="8012113" y="1457325"/>
          <p14:tracePt t="7908" x="8048625" y="1457325"/>
          <p14:tracePt t="7919" x="8067675" y="1457325"/>
          <p14:tracePt t="7928" x="8086725" y="1457325"/>
          <p14:tracePt t="8459" x="8077200" y="1457325"/>
          <p14:tracePt t="8470" x="8012113" y="1457325"/>
          <p14:tracePt t="8480" x="7935913" y="1447800"/>
          <p14:tracePt t="8488" x="7878763" y="1438275"/>
          <p14:tracePt t="8501" x="7831138" y="1438275"/>
          <p14:tracePt t="8508" x="7775575" y="1428750"/>
          <p14:tracePt t="8519" x="7718425" y="1419225"/>
          <p14:tracePt t="8528" x="7680325" y="1400175"/>
          <p14:tracePt t="8538" x="7651750" y="1390650"/>
          <p14:tracePt t="8551" x="7642225" y="1381125"/>
          <p14:tracePt t="8558" x="7632700" y="1371600"/>
          <p14:tracePt t="8569" x="7623175" y="1362075"/>
          <p14:tracePt t="8578" x="7613650" y="1352550"/>
          <p14:tracePt t="8588" x="7613650" y="1343025"/>
          <p14:tracePt t="8601" x="7604125" y="1343025"/>
          <p14:tracePt t="8608" x="7604125" y="1333500"/>
          <p14:tracePt t="8621" x="7594600" y="1333500"/>
          <p14:tracePt t="8789" x="7585075" y="1333500"/>
          <p14:tracePt t="8802" x="7585075" y="1323975"/>
          <p14:tracePt t="8812" x="7575550" y="1323975"/>
          <p14:tracePt t="8828" x="7566025" y="1314450"/>
          <p14:tracePt t="8838" x="7558088" y="1314450"/>
          <p14:tracePt t="8858" x="7548563" y="1304925"/>
          <p14:tracePt t="8859" x="7519988" y="1304925"/>
          <p14:tracePt t="8860" x="7500938" y="1295400"/>
          <p14:tracePt t="8878" x="7472363" y="1295400"/>
          <p14:tracePt t="8888" x="7405688" y="1276350"/>
          <p14:tracePt t="8900" x="7367588" y="1276350"/>
          <p14:tracePt t="8908" x="7339013" y="1276350"/>
          <p14:tracePt t="8918" x="7321550" y="1266825"/>
          <p14:tracePt t="8928" x="7312025" y="1266825"/>
          <p14:tracePt t="8938" x="7292975" y="1266825"/>
          <p14:tracePt t="8949" x="7283450" y="1266825"/>
          <p14:tracePt t="8968" x="7264400" y="1266825"/>
          <p14:tracePt t="8968" x="7254875" y="1257300"/>
          <p14:tracePt t="8978" x="7235825" y="1257300"/>
          <p14:tracePt t="8988" x="7226300" y="1257300"/>
          <p14:tracePt t="8999" x="7207250" y="1257300"/>
          <p14:tracePt t="9008" x="7197725" y="1257300"/>
          <p14:tracePt t="9018" x="7188200" y="1257300"/>
          <p14:tracePt t="9028" x="7178675" y="1257300"/>
          <p14:tracePt t="9038" x="7169150" y="1257300"/>
          <p14:tracePt t="9049" x="7159625" y="1257300"/>
          <p14:tracePt t="9058" x="7150100" y="1257300"/>
          <p14:tracePt t="9068" x="7131050" y="1257300"/>
          <p14:tracePt t="9083" x="7104063" y="1249363"/>
          <p14:tracePt t="9099" x="7085013" y="1249363"/>
          <p14:tracePt t="9108" x="7065963" y="1249363"/>
          <p14:tracePt t="9118" x="7056438" y="1249363"/>
          <p14:tracePt t="9128" x="7046913" y="1249363"/>
          <p14:tracePt t="9138" x="7037388" y="1249363"/>
          <p14:tracePt t="9149" x="7027863" y="1249363"/>
          <p14:tracePt t="9158" x="7018338" y="1249363"/>
          <p14:tracePt t="9168" x="7008813" y="1249363"/>
          <p14:tracePt t="9350" x="6999288" y="1249363"/>
          <p14:tracePt t="9359" x="6989763" y="1249363"/>
          <p14:tracePt t="9369" x="6961188" y="1249363"/>
          <p14:tracePt t="9379" x="6923088" y="1249363"/>
          <p14:tracePt t="9389" x="6886575" y="1249363"/>
          <p14:tracePt t="9402" x="6858000" y="1249363"/>
          <p14:tracePt t="9409" x="6838950" y="1249363"/>
          <p14:tracePt t="9420" x="6810375" y="1249363"/>
          <p14:tracePt t="9428" x="6800850" y="1249363"/>
          <p14:tracePt t="9438" x="6791325" y="1249363"/>
          <p14:tracePt t="12029" x="6705600" y="1249363"/>
          <p14:tracePt t="12039" x="6677025" y="1249363"/>
          <p14:tracePt t="12041" x="6630988" y="1249363"/>
          <p14:tracePt t="12042" x="6602413" y="1249363"/>
          <p14:tracePt t="12043" x="6583363" y="1249363"/>
          <p14:tracePt t="12058" x="6554788" y="1249363"/>
          <p14:tracePt t="12069" x="6535738" y="1249363"/>
          <p14:tracePt t="12083" x="6507163" y="1249363"/>
          <p14:tracePt t="12089" x="6488113" y="1249363"/>
          <p14:tracePt t="12109" x="6478588" y="1249363"/>
          <p14:tracePt t="12111" x="6450013" y="1249363"/>
          <p14:tracePt t="12130" x="6440488" y="1249363"/>
          <p14:tracePt t="12139" x="6413500" y="1249363"/>
          <p14:tracePt t="12150" x="6403975" y="1249363"/>
          <p14:tracePt t="12158" x="6384925" y="1249363"/>
          <p14:tracePt t="12168" x="6365875" y="1249363"/>
          <p14:tracePt t="12181" x="6356350" y="1249363"/>
          <p14:tracePt t="12189" x="6346825" y="1249363"/>
          <p14:tracePt t="12200" x="6327775" y="1249363"/>
          <p14:tracePt t="12209" x="6289675" y="1249363"/>
          <p14:tracePt t="12218" x="6270625" y="1249363"/>
          <p14:tracePt t="12230" x="6232525" y="1249363"/>
          <p14:tracePt t="12238" x="6205538" y="1249363"/>
          <p14:tracePt t="12249" x="6176963" y="1249363"/>
          <p14:tracePt t="12258" x="6157913" y="1249363"/>
          <p14:tracePt t="12268" x="6138863" y="1249363"/>
          <p14:tracePt t="12281" x="6129338" y="1249363"/>
          <p14:tracePt t="12288" x="6110288" y="1249363"/>
          <p14:tracePt t="12299" x="6100763" y="1249363"/>
          <p14:tracePt t="12308" x="6091238" y="1249363"/>
          <p14:tracePt t="12319" x="6072188" y="1249363"/>
          <p14:tracePt t="12331" x="6062663" y="1249363"/>
          <p14:tracePt t="12338" x="6053138" y="1249363"/>
          <p14:tracePt t="12349" x="6043613" y="1249363"/>
          <p14:tracePt t="12358" x="6034088" y="1249363"/>
          <p14:tracePt t="12379" x="6024563" y="1249363"/>
          <p14:tracePt t="12388" x="6015038" y="1249363"/>
          <p14:tracePt t="12399" x="6005513" y="1249363"/>
          <p14:tracePt t="12408" x="5995988" y="1249363"/>
          <p14:tracePt t="12418" x="5986463" y="1249363"/>
          <p14:tracePt t="12431" x="5969000" y="1249363"/>
          <p14:tracePt t="12438" x="5959475" y="1249363"/>
          <p14:tracePt t="12448" x="5949950" y="1249363"/>
          <p14:tracePt t="12468" x="5940425" y="1249363"/>
          <p14:tracePt t="12481" x="5930900" y="1249363"/>
          <p14:tracePt t="12499" x="5921375" y="1249363"/>
          <p14:tracePt t="12610" x="5911850" y="1249363"/>
          <p14:tracePt t="12630" x="5902325" y="1249363"/>
          <p14:tracePt t="12640" x="5892800" y="1249363"/>
          <p14:tracePt t="12659" x="5883275" y="1257300"/>
          <p14:tracePt t="12670" x="5854700" y="1257300"/>
          <p14:tracePt t="12682" x="5807075" y="1257300"/>
          <p14:tracePt t="12689" x="5768975" y="1266825"/>
          <p14:tracePt t="12699" x="5732463" y="1266825"/>
          <p14:tracePt t="12708" x="5684838" y="1266825"/>
          <p14:tracePt t="12718" x="5656263" y="1266825"/>
          <p14:tracePt t="12730" x="5627688" y="1266825"/>
          <p14:tracePt t="12750" x="5618163" y="1266825"/>
          <p14:tracePt t="13190" x="5608638" y="1266825"/>
          <p14:tracePt t="13200" x="5599113" y="1266825"/>
          <p14:tracePt t="13210" x="5589588" y="1266825"/>
          <p14:tracePt t="13219" x="5580063" y="1266825"/>
          <p14:tracePt t="13260" x="5570538" y="1266825"/>
          <p14:tracePt t="13281" x="5561013" y="1266825"/>
          <p14:tracePt t="13819" x="5551488" y="1266825"/>
          <p14:tracePt t="13829" x="5541963" y="1266825"/>
          <p14:tracePt t="13840" x="5532438" y="1266825"/>
          <p14:tracePt t="13850" x="5514975" y="1266825"/>
          <p14:tracePt t="13860" x="5467350" y="1276350"/>
          <p14:tracePt t="13870" x="5410200" y="1276350"/>
          <p14:tracePt t="13883" x="5343525" y="1285875"/>
          <p14:tracePt t="13889" x="5297488" y="1295400"/>
          <p14:tracePt t="13899" x="5240338" y="1304925"/>
          <p14:tracePt t="13908" x="5211763" y="1304925"/>
          <p14:tracePt t="13918" x="5183188" y="1304925"/>
          <p14:tracePt t="14359" x="5183188" y="1323975"/>
          <p14:tracePt t="14368" x="5183188" y="1333500"/>
          <p14:tracePt t="14388" x="5183188" y="1362075"/>
          <p14:tracePt t="14390" x="5183188" y="1419225"/>
          <p14:tracePt t="14390" x="5183188" y="1485900"/>
          <p14:tracePt t="14409" x="5183188" y="1598613"/>
          <p14:tracePt t="14418" x="5183188" y="1712913"/>
          <p14:tracePt t="14429" x="5183188" y="1835150"/>
          <p14:tracePt t="14438" x="5183188" y="2014538"/>
          <p14:tracePt t="14448" x="5183188" y="2100263"/>
          <p14:tracePt t="14459" x="5173663" y="2157413"/>
          <p14:tracePt t="14468" x="5164138" y="2193925"/>
          <p14:tracePt t="14479" x="5164138" y="2222500"/>
          <p14:tracePt t="14488" x="5154613" y="2222500"/>
          <p14:tracePt t="14499" x="5154613" y="2232025"/>
          <p14:tracePt t="14509" x="5145088" y="2241550"/>
          <p14:tracePt t="14518" x="5145088" y="2251075"/>
          <p14:tracePt t="14528" x="5145088" y="2260600"/>
          <p14:tracePt t="14538" x="5145088" y="2289175"/>
          <p14:tracePt t="14549" x="5135563" y="2308225"/>
          <p14:tracePt t="14559" x="5116513" y="2336800"/>
          <p14:tracePt t="14568" x="5116513" y="2346325"/>
          <p14:tracePt t="14579" x="5116513" y="2365375"/>
          <p14:tracePt t="14588" x="5106988" y="2384425"/>
          <p14:tracePt t="14598" x="5087938" y="2411413"/>
          <p14:tracePt t="14608" x="5080000" y="2439988"/>
          <p14:tracePt t="14618" x="5070475" y="2459038"/>
          <p14:tracePt t="14629" x="5041900" y="2497138"/>
          <p14:tracePt t="14638" x="5022850" y="2535238"/>
          <p14:tracePt t="14648" x="4984750" y="2601913"/>
          <p14:tracePt t="14659" x="4946650" y="2676525"/>
          <p14:tracePt t="14668" x="4918075" y="2733675"/>
          <p14:tracePt t="14679" x="4899025" y="2762250"/>
          <p14:tracePt t="14688" x="4870450" y="2790825"/>
          <p14:tracePt t="14698" x="4860925" y="2800350"/>
          <p14:tracePt t="14709" x="4843463" y="2819400"/>
          <p14:tracePt t="14718" x="4833938" y="2819400"/>
          <p14:tracePt t="14738" x="4833938" y="2828925"/>
          <p14:tracePt t="14748" x="4824413" y="2828925"/>
          <p14:tracePt t="14768" x="4814888" y="2838450"/>
          <p14:tracePt t="14779" x="4795838" y="2857500"/>
          <p14:tracePt t="14800" x="4776788" y="2865438"/>
          <p14:tracePt t="14801" x="4767263" y="2874963"/>
          <p14:tracePt t="14802" x="4757738" y="2884488"/>
          <p14:tracePt t="14818" x="4748213" y="2894013"/>
          <p14:tracePt t="14829" x="4729163" y="2903538"/>
          <p14:tracePt t="14838" x="4719638" y="2913063"/>
          <p14:tracePt t="14859" x="4710113" y="2913063"/>
          <p14:tracePt t="14870" x="4700588" y="2922588"/>
          <p14:tracePt t="14871" x="4681538" y="2922588"/>
          <p14:tracePt t="14888" x="4672013" y="2922588"/>
          <p14:tracePt t="14898" x="4662488" y="2922588"/>
          <p14:tracePt t="14988" x="4652963" y="2922588"/>
          <p14:tracePt t="15008" x="4643438" y="2922588"/>
          <p14:tracePt t="15018" x="4633913" y="2922588"/>
          <p14:tracePt t="15029" x="4625975" y="2922588"/>
          <p14:tracePt t="15038" x="4616450" y="2922588"/>
          <p14:tracePt t="15059" x="4597400" y="2922588"/>
          <p14:tracePt t="15068" x="4578350" y="2922588"/>
          <p14:tracePt t="15079" x="4559300" y="2922588"/>
          <p14:tracePt t="15088" x="4540250" y="2922588"/>
          <p14:tracePt t="15098" x="4530725" y="2922588"/>
          <p14:tracePt t="15111" x="4521200" y="2932113"/>
          <p14:tracePt t="15209" x="4511675" y="2932113"/>
          <p14:tracePt t="15212" x="4502150" y="2941638"/>
          <p14:tracePt t="15230" x="4492625" y="2941638"/>
          <p14:tracePt t="15239" x="4492625" y="2951163"/>
          <p14:tracePt t="15248" x="4473575" y="2951163"/>
          <p14:tracePt t="15259" x="4473575" y="2960688"/>
          <p14:tracePt t="15268" x="4454525" y="2970213"/>
          <p14:tracePt t="15288" x="4445000" y="2970213"/>
          <p14:tracePt t="15298" x="4445000" y="2979738"/>
          <p14:tracePt t="15329" x="4435475" y="2979738"/>
          <p14:tracePt t="15338" x="4425950" y="2989263"/>
          <p14:tracePt t="15348" x="4406900" y="3017838"/>
          <p14:tracePt t="15361" x="4360863" y="3065463"/>
          <p14:tracePt t="15368" x="4313238" y="3101975"/>
          <p14:tracePt t="15379" x="4265613" y="3140075"/>
          <p14:tracePt t="15388" x="4237038" y="3168650"/>
          <p14:tracePt t="15398" x="4208463" y="3187700"/>
          <p14:tracePt t="15411" x="4179888" y="3216275"/>
          <p14:tracePt t="15419" x="4171950" y="3244850"/>
          <p14:tracePt t="15439" x="4162425" y="3244850"/>
          <p14:tracePt t="15448" x="4162425" y="3254375"/>
          <p14:tracePt t="15509" x="4152900" y="3254375"/>
          <p14:tracePt t="15529" x="4143375" y="3263900"/>
          <p14:tracePt t="15559" x="4124325" y="3273425"/>
          <p14:tracePt t="15568" x="4105275" y="3282950"/>
          <p14:tracePt t="15579" x="4076700" y="3302000"/>
          <p14:tracePt t="15588" x="4048125" y="3311525"/>
          <p14:tracePt t="15599" x="4019550" y="3328988"/>
          <p14:tracePt t="15619" x="4010025" y="3338513"/>
          <p14:tracePt t="15620" x="4000500" y="3338513"/>
          <p14:tracePt t="15621" x="3981450" y="3348038"/>
          <p14:tracePt t="15638" x="3962400" y="3348038"/>
          <p14:tracePt t="15649" x="3952875" y="3357563"/>
          <p14:tracePt t="15661" x="3935413" y="3367088"/>
          <p14:tracePt t="15668" x="3925888" y="3367088"/>
          <p14:tracePt t="15680" x="3906838" y="3376613"/>
          <p14:tracePt t="15688" x="3897313" y="3376613"/>
          <p14:tracePt t="15698" x="3878263" y="3376613"/>
          <p14:tracePt t="15710" x="3868738" y="3376613"/>
          <p14:tracePt t="15718" x="3849688" y="3376613"/>
          <p14:tracePt t="15738" x="3840163" y="3376613"/>
          <p14:tracePt t="15768" x="3830638" y="3376613"/>
          <p14:tracePt t="15779" x="3830638" y="3367088"/>
          <p14:tracePt t="15788" x="3830638" y="3357563"/>
          <p14:tracePt t="15798" x="3830638" y="3338513"/>
          <p14:tracePt t="15810" x="3840163" y="3319463"/>
          <p14:tracePt t="15818" x="3859213" y="3292475"/>
          <p14:tracePt t="15829" x="3868738" y="3273425"/>
          <p14:tracePt t="15838" x="3878263" y="3263900"/>
          <p14:tracePt t="15849" x="3887788" y="3263900"/>
          <p14:tracePt t="15860" x="3897313" y="3254375"/>
          <p14:tracePt t="15868" x="3916363" y="3244850"/>
          <p14:tracePt t="15878" x="3925888" y="3235325"/>
          <p14:tracePt t="15888" x="3952875" y="3225800"/>
          <p14:tracePt t="15898" x="3981450" y="3216275"/>
          <p14:tracePt t="15909" x="4019550" y="3206750"/>
          <p14:tracePt t="15918" x="4067175" y="3197225"/>
          <p14:tracePt t="15928" x="4114800" y="3187700"/>
          <p14:tracePt t="15938" x="4152900" y="3187700"/>
          <p14:tracePt t="15949" x="4198938" y="3168650"/>
          <p14:tracePt t="15961" x="4246563" y="3168650"/>
          <p14:tracePt t="15979" x="4341813" y="3168650"/>
          <p14:tracePt t="15988" x="4360863" y="3168650"/>
          <p14:tracePt t="15999" x="4389438" y="3168650"/>
          <p14:tracePt t="16012" x="4398963" y="3168650"/>
          <p14:tracePt t="16029" x="4406900" y="3168650"/>
          <p14:tracePt t="16030" x="4416425" y="3168650"/>
          <p14:tracePt t="16031" x="4435475" y="3168650"/>
          <p14:tracePt t="16049" x="4435475" y="3178175"/>
          <p14:tracePt t="16060" x="4445000" y="3178175"/>
          <p14:tracePt t="16068" x="4454525" y="3187700"/>
          <p14:tracePt t="16079" x="4464050" y="3187700"/>
          <p14:tracePt t="16088" x="4483100" y="3206750"/>
          <p14:tracePt t="16098" x="4502150" y="3216275"/>
          <p14:tracePt t="16110" x="4521200" y="3235325"/>
          <p14:tracePt t="16118" x="4530725" y="3244850"/>
          <p14:tracePt t="16129" x="4549775" y="3263900"/>
          <p14:tracePt t="16138" x="4549775" y="3273425"/>
          <p14:tracePt t="16148" x="4559300" y="3273425"/>
          <p14:tracePt t="16161" x="4568825" y="3292475"/>
          <p14:tracePt t="16188" x="4568825" y="3302000"/>
          <p14:tracePt t="16218" x="4568825" y="3311525"/>
          <p14:tracePt t="16229" x="4559300" y="3319463"/>
          <p14:tracePt t="16239" x="4521200" y="3338513"/>
          <p14:tracePt t="16249" x="4464050" y="3357563"/>
          <p14:tracePt t="16260" x="4398963" y="3376613"/>
          <p14:tracePt t="16268" x="4322763" y="3376613"/>
          <p14:tracePt t="16279" x="4256088" y="3386138"/>
          <p14:tracePt t="16288" x="4189413" y="3395663"/>
          <p14:tracePt t="16298" x="4152900" y="3395663"/>
          <p14:tracePt t="16310" x="4095750" y="3395663"/>
          <p14:tracePt t="16318" x="4019550" y="3395663"/>
          <p14:tracePt t="16329" x="3971925" y="3386138"/>
          <p14:tracePt t="16338" x="3944938" y="3386138"/>
          <p14:tracePt t="16349" x="3916363" y="3376613"/>
          <p14:tracePt t="16360" x="3906838" y="3367088"/>
          <p14:tracePt t="16368" x="3897313" y="3367088"/>
          <p14:tracePt t="16399" x="3897313" y="3357563"/>
          <p14:tracePt t="16428" x="3897313" y="3348038"/>
          <p14:tracePt t="16458" x="3897313" y="3338513"/>
          <p14:tracePt t="16468" x="3906838" y="3338513"/>
          <p14:tracePt t="16481" x="3916363" y="3328988"/>
          <p14:tracePt t="16489" x="3944938" y="3319463"/>
          <p14:tracePt t="16499" x="4000500" y="3302000"/>
          <p14:tracePt t="16512" x="4076700" y="3292475"/>
          <p14:tracePt t="16519" x="4133850" y="3282950"/>
          <p14:tracePt t="16530" x="4208463" y="3282950"/>
          <p14:tracePt t="16540" x="4284663" y="3282950"/>
          <p14:tracePt t="16549" x="4360863" y="3282950"/>
          <p14:tracePt t="16563" x="4406900" y="3282950"/>
          <p14:tracePt t="16569" x="4435475" y="3292475"/>
          <p14:tracePt t="16580" x="4464050" y="3302000"/>
          <p14:tracePt t="16589" x="4492625" y="3302000"/>
          <p14:tracePt t="16599" x="4502150" y="3311525"/>
          <p14:tracePt t="16612" x="4530725" y="3319463"/>
          <p14:tracePt t="16618" x="4540250" y="3319463"/>
          <p14:tracePt t="16629" x="4559300" y="3328988"/>
          <p14:tracePt t="16639" x="4587875" y="3338513"/>
          <p14:tracePt t="16649" x="4606925" y="3348038"/>
          <p14:tracePt t="16660" x="4616450" y="3357563"/>
          <p14:tracePt t="16668" x="4633913" y="3367088"/>
          <p14:tracePt t="16678" x="4652963" y="3376613"/>
          <p14:tracePt t="16698" x="4662488" y="3376613"/>
          <p14:tracePt t="16710" x="4662488" y="3386138"/>
          <p14:tracePt t="16759" x="4662488" y="3395663"/>
          <p14:tracePt t="16800" x="4643438" y="3405188"/>
          <p14:tracePt t="16809" x="4568825" y="3414713"/>
          <p14:tracePt t="16819" x="4492625" y="3414713"/>
          <p14:tracePt t="16831" x="4360863" y="3414713"/>
          <p14:tracePt t="16840" x="4237038" y="3414713"/>
          <p14:tracePt t="16849" x="4114800" y="3414713"/>
          <p14:tracePt t="16861" x="4029075" y="3414713"/>
          <p14:tracePt t="16868" x="3971925" y="3405188"/>
          <p14:tracePt t="16879" x="3925888" y="3395663"/>
          <p14:tracePt t="16889" x="3887788" y="3376613"/>
          <p14:tracePt t="16898" x="3859213" y="3357563"/>
          <p14:tracePt t="16910" x="3840163" y="3348038"/>
          <p14:tracePt t="16918" x="3830638" y="3338513"/>
          <p14:tracePt t="16928" x="3821113" y="3319463"/>
          <p14:tracePt t="16938" x="3811588" y="3319463"/>
          <p14:tracePt t="16948" x="3802063" y="3311525"/>
          <p14:tracePt t="16961" x="3802063" y="3302000"/>
          <p14:tracePt t="16968" x="3802063" y="3292475"/>
          <p14:tracePt t="16988" x="3802063" y="3282950"/>
          <p14:tracePt t="16998" x="3802063" y="3273425"/>
          <p14:tracePt t="17010" x="3811588" y="3263900"/>
          <p14:tracePt t="17018" x="3897313" y="3235325"/>
          <p14:tracePt t="17029" x="3971925" y="3225800"/>
          <p14:tracePt t="17039" x="4048125" y="3216275"/>
          <p14:tracePt t="17050" x="4162425" y="3216275"/>
          <p14:tracePt t="17051" x="4416425" y="3216275"/>
          <p14:tracePt t="17068" x="4578350" y="3216275"/>
          <p14:tracePt t="17079" x="4710113" y="3244850"/>
          <p14:tracePt t="17088" x="4805363" y="3263900"/>
          <p14:tracePt t="17098" x="4843463" y="3282950"/>
          <p14:tracePt t="17109" x="4870450" y="3292475"/>
          <p14:tracePt t="17118" x="4879975" y="3302000"/>
          <p14:tracePt t="17129" x="4889500" y="3311525"/>
          <p14:tracePt t="17768" x="4889500" y="3319463"/>
          <p14:tracePt t="18510" x="4908550" y="3328988"/>
          <p14:tracePt t="18519" x="4918075" y="3338513"/>
          <p14:tracePt t="18530" x="4937125" y="3348038"/>
          <p14:tracePt t="18541" x="4956175" y="3348038"/>
          <p14:tracePt t="18549" x="4965700" y="3348038"/>
          <p14:tracePt t="18560" x="4975225" y="3357563"/>
          <p14:tracePt t="18568" x="4984750" y="3357563"/>
          <p14:tracePt t="18578" x="4994275" y="3357563"/>
          <p14:tracePt t="18590" x="5003800" y="3357563"/>
          <p14:tracePt t="18618" x="5013325" y="3357563"/>
          <p14:tracePt t="18628" x="5013325" y="3367088"/>
          <p14:tracePt t="18648" x="5022850" y="3367088"/>
          <p14:tracePt t="18658" x="5022850" y="3376613"/>
          <p14:tracePt t="18669" x="5041900" y="3376613"/>
          <p14:tracePt t="18691" x="5051425" y="3386138"/>
          <p14:tracePt t="18710" x="5060950" y="3386138"/>
          <p14:tracePt t="18719" x="5070475" y="3386138"/>
          <p14:tracePt t="18748" x="5080000" y="3386138"/>
          <p14:tracePt t="18768" x="5080000" y="3395663"/>
          <p14:tracePt t="18818" x="5087938" y="3395663"/>
          <p14:tracePt t="18839" x="5097463" y="3395663"/>
          <p14:tracePt t="18848" x="5106988" y="3395663"/>
          <p14:tracePt t="18859" x="5116513" y="3395663"/>
          <p14:tracePt t="18868" x="5135563" y="3405188"/>
          <p14:tracePt t="18878" x="5164138" y="3414713"/>
          <p14:tracePt t="18891" x="5183188" y="3424238"/>
          <p14:tracePt t="18898" x="5211763" y="3433763"/>
          <p14:tracePt t="18909" x="5221288" y="3443288"/>
          <p14:tracePt t="18918" x="5249863" y="3452813"/>
          <p14:tracePt t="18928" x="5278438" y="3452813"/>
          <p14:tracePt t="18939" x="5381625" y="3462338"/>
          <p14:tracePt t="18948" x="5457825" y="3471863"/>
          <p14:tracePt t="18959" x="5495925" y="3481388"/>
          <p14:tracePt t="18968" x="5541963" y="3481388"/>
          <p14:tracePt t="18978" x="5580063" y="3481388"/>
          <p14:tracePt t="18990" x="5608638" y="3481388"/>
          <p14:tracePt t="18998" x="5618163" y="3481388"/>
          <p14:tracePt t="19018" x="5627688" y="3481388"/>
          <p14:tracePt t="19048" x="5637213" y="3481388"/>
          <p14:tracePt t="19101" x="5646738" y="3481388"/>
          <p14:tracePt t="19119" x="5665788" y="3481388"/>
          <p14:tracePt t="19128" x="5703888" y="3481388"/>
          <p14:tracePt t="19140" x="5741988" y="3481388"/>
          <p14:tracePt t="19149" x="5797550" y="3471863"/>
          <p14:tracePt t="19160" x="5845175" y="3471863"/>
          <p14:tracePt t="19169" x="5883275" y="3471863"/>
          <p14:tracePt t="19179" x="5902325" y="3471863"/>
          <p14:tracePt t="19199" x="5911850" y="3471863"/>
          <p14:tracePt t="19698" x="5902325" y="3471863"/>
          <p14:tracePt t="19709" x="5883275" y="3471863"/>
          <p14:tracePt t="19718" x="5873750" y="3471863"/>
          <p14:tracePt t="19728" x="5854700" y="3490913"/>
          <p14:tracePt t="19743" x="5816600" y="3519488"/>
          <p14:tracePt t="19749" x="5797550" y="3538538"/>
          <p14:tracePt t="19760" x="5768975" y="3565525"/>
          <p14:tracePt t="19768" x="5759450" y="3575050"/>
          <p14:tracePt t="19778" x="5751513" y="3584575"/>
          <p14:tracePt t="19790" x="5751513" y="3594100"/>
          <p14:tracePt t="19798" x="5741988" y="3603625"/>
          <p14:tracePt t="19808" x="5732463" y="3613150"/>
          <p14:tracePt t="19828" x="5732463" y="3622675"/>
          <p14:tracePt t="19840" x="5722938" y="3622675"/>
          <p14:tracePt t="19858" x="5713413" y="3641725"/>
          <p14:tracePt t="19878" x="5713413" y="3651250"/>
          <p14:tracePt t="19890" x="5703888" y="3660775"/>
          <p14:tracePt t="19898" x="5703888" y="3670300"/>
          <p14:tracePt t="19920" x="5703888" y="3679825"/>
          <p14:tracePt t="19921" x="5694363" y="3679825"/>
          <p14:tracePt t="19938" x="5665788" y="3698875"/>
          <p14:tracePt t="19948" x="5656263" y="3708400"/>
          <p14:tracePt t="20330" x="5646738" y="3708400"/>
          <p14:tracePt t="20332" x="5618163" y="3717925"/>
          <p14:tracePt t="20350" x="5599113" y="3736975"/>
          <p14:tracePt t="20360" x="5570538" y="3746500"/>
          <p14:tracePt t="20369" x="5532438" y="3773488"/>
          <p14:tracePt t="20379" x="5514975" y="3783013"/>
          <p14:tracePt t="20393" x="5505450" y="3783013"/>
          <p14:tracePt t="20400" x="5495925" y="3792538"/>
          <p14:tracePt t="20410" x="5486400" y="3802063"/>
          <p14:tracePt t="20420" x="5467350" y="3811588"/>
          <p14:tracePt t="20430" x="5457825" y="3821113"/>
          <p14:tracePt t="20441" x="5448300" y="3821113"/>
          <p14:tracePt t="20448" x="5429250" y="3830638"/>
          <p14:tracePt t="20459" x="5419725" y="3840163"/>
          <p14:tracePt t="20468" x="5410200" y="3849688"/>
          <p14:tracePt t="20479" x="5400675" y="3859213"/>
          <p14:tracePt t="20491" x="5391150" y="3859213"/>
          <p14:tracePt t="20518" x="5381625" y="3859213"/>
          <p14:tracePt t="20528" x="5381625" y="3868738"/>
          <p14:tracePt t="20540" x="5372100" y="3868738"/>
          <p14:tracePt t="20610" x="5362575" y="3868738"/>
          <p14:tracePt t="20680" x="5362575" y="3878263"/>
          <p14:tracePt t="20689" x="5353050" y="3878263"/>
          <p14:tracePt t="20719" x="5343525" y="3878263"/>
          <p14:tracePt t="20739" x="5334000" y="3887788"/>
          <p14:tracePt t="20742" x="5324475" y="3887788"/>
          <p14:tracePt t="20790" x="5314950" y="3887788"/>
          <p14:tracePt t="20950" x="5314950" y="3897313"/>
          <p14:tracePt t="20970" x="5305425" y="3897313"/>
          <p14:tracePt t="21069" x="5305425" y="3906838"/>
          <p14:tracePt t="21079" x="5297488" y="3906838"/>
          <p14:tracePt t="21149" x="5287963" y="3906838"/>
          <p14:tracePt t="21151" x="5287963" y="3916363"/>
          <p14:tracePt t="21170" x="5278438" y="3925888"/>
          <p14:tracePt t="21189" x="5268913" y="3935413"/>
          <p14:tracePt t="21729" x="5268913" y="3944938"/>
          <p14:tracePt t="21749" x="5259388" y="3944938"/>
          <p14:tracePt t="21770" x="5259388" y="3954463"/>
          <p14:tracePt t="21779" x="5259388" y="3963988"/>
          <p14:tracePt t="21820" x="5259388" y="3973513"/>
          <p14:tracePt t="21848" x="5259388" y="3983038"/>
          <p14:tracePt t="21879" x="5259388" y="3992563"/>
          <p14:tracePt t="23459" x="5259388" y="4000500"/>
          <p14:tracePt t="23470" x="5259388" y="4010025"/>
          <p14:tracePt t="23490" x="5249863" y="4019550"/>
          <p14:tracePt t="23729" x="5249863" y="4029075"/>
          <p14:tracePt t="23738" x="5240338" y="4029075"/>
          <p14:tracePt t="23759" x="5240338" y="4038600"/>
          <p14:tracePt t="23771" x="5230813" y="4038600"/>
          <p14:tracePt t="23789" x="5230813" y="4048125"/>
          <p14:tracePt t="23828" x="5230813" y="4057650"/>
          <p14:tracePt t="23848" x="5221288" y="4057650"/>
          <p14:tracePt t="23858" x="5221288" y="4067175"/>
          <p14:tracePt t="23989" x="5221288" y="4076700"/>
          <p14:tracePt t="24220" x="5221288" y="4086225"/>
          <p14:tracePt t="24350" x="5221288" y="4095750"/>
          <p14:tracePt t="24369" x="5230813" y="4095750"/>
          <p14:tracePt t="24379" x="5240338" y="4105275"/>
          <p14:tracePt t="24391" x="5249863" y="4105275"/>
          <p14:tracePt t="24400" x="5268913" y="4114800"/>
          <p14:tracePt t="24408" x="5278438" y="4114800"/>
          <p14:tracePt t="24420" x="5287963" y="4114800"/>
          <p14:tracePt t="24428" x="5305425" y="4114800"/>
          <p14:tracePt t="24438" x="5314950" y="4114800"/>
          <p14:tracePt t="24469" x="5324475" y="4114800"/>
          <p14:tracePt t="24679" x="5334000" y="4114800"/>
          <p14:tracePt t="24719" x="5343525" y="4114800"/>
          <p14:tracePt t="24749" x="5353050" y="4114800"/>
          <p14:tracePt t="24779" x="5362575" y="4114800"/>
          <p14:tracePt t="24788" x="5372100" y="4114800"/>
          <p14:tracePt t="24799" x="5381625" y="4114800"/>
          <p14:tracePt t="24808" x="5400675" y="4114800"/>
          <p14:tracePt t="24858" x="5410200" y="4114800"/>
          <p14:tracePt t="24879" x="5419725" y="4114800"/>
          <p14:tracePt t="24889" x="5438775" y="4114800"/>
          <p14:tracePt t="24900" x="5448300" y="4114800"/>
          <p14:tracePt t="24909" x="5457825" y="4114800"/>
          <p14:tracePt t="24919" x="5467350" y="4114800"/>
          <p14:tracePt t="25219" x="5476875" y="4105275"/>
          <p14:tracePt t="25628" x="5448300" y="4105275"/>
          <p14:tracePt t="25640" x="5419725" y="4105275"/>
          <p14:tracePt t="25651" x="5391150" y="4105275"/>
          <p14:tracePt t="25658" x="5324475" y="4095750"/>
          <p14:tracePt t="25669" x="5202238" y="4095750"/>
          <p14:tracePt t="25678" x="4918075" y="4067175"/>
          <p14:tracePt t="25688" x="4652963" y="4048125"/>
          <p14:tracePt t="25701" x="4445000" y="4029075"/>
          <p14:tracePt t="25708" x="4256088" y="4019550"/>
          <p14:tracePt t="25719" x="4152900" y="4000500"/>
          <p14:tracePt t="25728" x="4095750" y="3992563"/>
          <p14:tracePt t="25738" x="4057650" y="3992563"/>
          <p14:tracePt t="25751" x="4057650" y="3983038"/>
          <p14:tracePt t="25808" x="4048125" y="3983038"/>
          <p14:tracePt t="25828" x="4029075" y="3983038"/>
          <p14:tracePt t="25838" x="4000500" y="3983038"/>
          <p14:tracePt t="25858" x="3971925" y="3983038"/>
          <p14:tracePt t="25859" x="3944938" y="3992563"/>
          <p14:tracePt t="25860" x="3935413" y="3992563"/>
          <p14:tracePt t="25878" x="3878263" y="4000500"/>
          <p14:tracePt t="25888" x="3830638" y="4000500"/>
          <p14:tracePt t="25900" x="3783013" y="4000500"/>
          <p14:tracePt t="25908" x="3725863" y="4000500"/>
          <p14:tracePt t="25919" x="3670300" y="4000500"/>
          <p14:tracePt t="25928" x="3613150" y="4000500"/>
          <p14:tracePt t="25938" x="3575050" y="4000500"/>
          <p14:tracePt t="25950" x="3546475" y="4000500"/>
          <p14:tracePt t="26049" x="3536950" y="4000500"/>
          <p14:tracePt t="26089" x="3527425" y="4000500"/>
          <p14:tracePt t="26109" x="3508375" y="4000500"/>
          <p14:tracePt t="26119" x="3498850" y="4010025"/>
          <p14:tracePt t="26149" x="3490913" y="4010025"/>
          <p14:tracePt t="26169" x="3481388" y="4010025"/>
          <p14:tracePt t="26178" x="3471863" y="4010025"/>
          <p14:tracePt t="26550" x="3452813" y="4010025"/>
          <p14:tracePt t="26560" x="3414713" y="4010025"/>
          <p14:tracePt t="26570" x="3386138" y="4010025"/>
          <p14:tracePt t="26579" x="3300413" y="4010025"/>
          <p14:tracePt t="26590" x="3225800" y="4019550"/>
          <p14:tracePt t="26603" x="3149600" y="4029075"/>
          <p14:tracePt t="26609" x="3063875" y="4048125"/>
          <p14:tracePt t="26620" x="2979738" y="4067175"/>
          <p14:tracePt t="26628" x="2903538" y="4076700"/>
          <p14:tracePt t="26638" x="2781300" y="4095750"/>
          <p14:tracePt t="26651" x="2705100" y="4105275"/>
          <p14:tracePt t="26658" x="2628900" y="4114800"/>
          <p14:tracePt t="26668" x="2563813" y="4133850"/>
          <p14:tracePt t="26678" x="2478088" y="4133850"/>
          <p14:tracePt t="26688" x="2327275" y="4143375"/>
          <p14:tracePt t="26699" x="2203450" y="4143375"/>
          <p14:tracePt t="26708" x="2081213" y="4143375"/>
          <p14:tracePt t="26718" x="1976438" y="4143375"/>
          <p14:tracePt t="26728" x="1901825" y="4143375"/>
          <p14:tracePt t="26738" x="1854200" y="4143375"/>
          <p14:tracePt t="26749" x="1825625" y="4143375"/>
          <p14:tracePt t="26758" x="1816100" y="4143375"/>
          <p14:tracePt t="26768" x="1806575" y="4133850"/>
          <p14:tracePt t="26788" x="1797050" y="4124325"/>
          <p14:tracePt t="26818" x="1787525" y="4114800"/>
          <p14:tracePt t="26838" x="1787525" y="4105275"/>
          <p14:tracePt t="26848" x="1778000" y="4105275"/>
          <p14:tracePt t="26859" x="1768475" y="4095750"/>
          <p14:tracePt t="26870" x="1758950" y="4076700"/>
          <p14:tracePt t="26879" x="1749425" y="4067175"/>
          <p14:tracePt t="26889" x="1730375" y="4038600"/>
          <p14:tracePt t="26901" x="1720850" y="4019550"/>
          <p14:tracePt t="26909" x="1701800" y="3935413"/>
          <p14:tracePt t="26920" x="1693863" y="3821113"/>
          <p14:tracePt t="26929" x="1693863" y="3765550"/>
          <p14:tracePt t="26948" x="1693863" y="3708400"/>
          <p14:tracePt t="26958" x="1693863" y="3689350"/>
          <p14:tracePt t="26969" x="1693863" y="3679825"/>
          <p14:tracePt t="26978" x="1693863" y="3670300"/>
          <p14:tracePt t="26988" x="1701800" y="3660775"/>
          <p14:tracePt t="27000" x="1701800" y="3651250"/>
          <p14:tracePt t="27008" x="1711325" y="3641725"/>
          <p14:tracePt t="27019" x="1720850" y="3632200"/>
          <p14:tracePt t="27028" x="1739900" y="3622675"/>
          <p14:tracePt t="27038" x="1749425" y="3613150"/>
          <p14:tracePt t="27050" x="1778000" y="3594100"/>
          <p14:tracePt t="27058" x="1787525" y="3584575"/>
          <p14:tracePt t="27069" x="1806575" y="3584575"/>
          <p14:tracePt t="27078" x="1816100" y="3575050"/>
          <p14:tracePt t="27088" x="1825625" y="3575050"/>
          <p14:tracePt t="27099" x="1835150" y="3565525"/>
          <p14:tracePt t="27108" x="1844675" y="3556000"/>
          <p14:tracePt t="27119" x="1854200" y="3556000"/>
          <p14:tracePt t="27128" x="1873250" y="3556000"/>
          <p14:tracePt t="27138" x="1892300" y="3546475"/>
          <p14:tracePt t="27149" x="1947863" y="3529013"/>
          <p14:tracePt t="27158" x="1995488" y="3509963"/>
          <p14:tracePt t="27168" x="2062163" y="3490913"/>
          <p14:tracePt t="27178" x="2109788" y="3471863"/>
          <p14:tracePt t="27188" x="2222500" y="3443288"/>
          <p14:tracePt t="27199" x="2298700" y="3424238"/>
          <p14:tracePt t="27208" x="2373313" y="3395663"/>
          <p14:tracePt t="27218" x="2420938" y="3386138"/>
          <p14:tracePt t="27228" x="2468563" y="3376613"/>
          <p14:tracePt t="27238" x="2487613" y="3376613"/>
          <p14:tracePt t="27250" x="2497138" y="3376613"/>
          <p14:tracePt t="27258" x="2506663" y="3376613"/>
          <p14:tracePt t="27278" x="2516188" y="3376613"/>
          <p14:tracePt t="27308" x="2525713" y="3376613"/>
          <p14:tracePt t="27328" x="2535238" y="3376613"/>
          <p14:tracePt t="27338" x="2544763" y="3376613"/>
          <p14:tracePt t="27349" x="2554288" y="3376613"/>
          <p14:tracePt t="27358" x="2573338" y="3376613"/>
          <p14:tracePt t="27368" x="2592388" y="3376613"/>
          <p14:tracePt t="27378" x="2609850" y="3376613"/>
          <p14:tracePt t="27388" x="2638425" y="3376613"/>
          <p14:tracePt t="27399" x="2657475" y="3376613"/>
          <p14:tracePt t="27408" x="2686050" y="3376613"/>
          <p14:tracePt t="27418" x="2695575" y="3376613"/>
          <p14:tracePt t="27439" x="2705100" y="3376613"/>
          <p14:tracePt t="27458" x="2714625" y="3376613"/>
          <p14:tracePt t="27478" x="2714625" y="3386138"/>
          <p14:tracePt t="27488" x="2724150" y="3386138"/>
          <p14:tracePt t="27509" x="2733675" y="3386138"/>
          <p14:tracePt t="27540" x="2743200" y="3395663"/>
          <p14:tracePt t="27580" x="2752725" y="3395663"/>
          <p14:tracePt t="27698" x="2752725" y="3405188"/>
          <p14:tracePt t="27718" x="2762250" y="3405188"/>
          <p14:tracePt t="27738" x="2762250" y="3414713"/>
          <p14:tracePt t="27759" x="2762250" y="3424238"/>
          <p14:tracePt t="27789" x="2762250" y="3433763"/>
          <p14:tracePt t="27799" x="2771775" y="3433763"/>
          <p14:tracePt t="27818" x="2771775" y="3443288"/>
          <p14:tracePt t="27839" x="2771775" y="3452813"/>
          <p14:tracePt t="27850" x="2762250" y="3471863"/>
          <p14:tracePt t="27858" x="2714625" y="3500438"/>
          <p14:tracePt t="27868" x="2686050" y="3519488"/>
          <p14:tracePt t="27878" x="2657475" y="3529013"/>
          <p14:tracePt t="27888" x="2619375" y="3546475"/>
          <p14:tracePt t="27899" x="2582863" y="3556000"/>
          <p14:tracePt t="27908" x="2554288" y="3565525"/>
          <p14:tracePt t="27919" x="2525713" y="3565525"/>
          <p14:tracePt t="27928" x="2487613" y="3575050"/>
          <p14:tracePt t="27938" x="2411413" y="3575050"/>
          <p14:tracePt t="27948" x="2270125" y="3575050"/>
          <p14:tracePt t="27966" x="2146300" y="3575050"/>
          <p14:tracePt t="27968" x="2052638" y="3565525"/>
          <p14:tracePt t="27978" x="1985963" y="3565525"/>
          <p14:tracePt t="27988" x="1957388" y="3546475"/>
          <p14:tracePt t="27999" x="1938338" y="3546475"/>
          <p14:tracePt t="28028" x="1938338" y="3538538"/>
          <p14:tracePt t="28049" x="1938338" y="3529013"/>
          <p14:tracePt t="28078" x="1938338" y="3519488"/>
          <p14:tracePt t="28129" x="1938338" y="3509963"/>
          <p14:tracePt t="28149" x="1938338" y="3500438"/>
          <p14:tracePt t="28160" x="1938338" y="3490913"/>
          <p14:tracePt t="28170" x="1947863" y="3490913"/>
          <p14:tracePt t="28180" x="1957388" y="3481388"/>
          <p14:tracePt t="28189" x="1976438" y="3462338"/>
          <p14:tracePt t="28201" x="2014538" y="3433763"/>
          <p14:tracePt t="28209" x="2081213" y="3414713"/>
          <p14:tracePt t="28220" x="2155825" y="3376613"/>
          <p14:tracePt t="28230" x="2251075" y="3338513"/>
          <p14:tracePt t="28240" x="2308225" y="3328988"/>
          <p14:tracePt t="28251" x="2355850" y="3319463"/>
          <p14:tracePt t="28259" x="2365375" y="3319463"/>
          <p14:tracePt t="28269" x="2373313" y="3319463"/>
          <p14:tracePt t="28379" x="2382838" y="3328988"/>
          <p14:tracePt t="28418" x="2392363" y="3328988"/>
          <p14:tracePt t="28429" x="2392363" y="3338513"/>
          <p14:tracePt t="28438" x="2401888" y="3338513"/>
          <p14:tracePt t="28449" x="2420938" y="3348038"/>
          <p14:tracePt t="28458" x="2430463" y="3348038"/>
          <p14:tracePt t="28468" x="2449513" y="3357563"/>
          <p14:tracePt t="28479" x="2468563" y="3367088"/>
          <p14:tracePt t="28488" x="2478088" y="3376613"/>
          <p14:tracePt t="28499" x="2487613" y="3376613"/>
          <p14:tracePt t="28508" x="2506663" y="3386138"/>
          <p14:tracePt t="28529" x="2516188" y="3386138"/>
          <p14:tracePt t="28538" x="2525713" y="3386138"/>
          <p14:tracePt t="28548" x="2525713" y="3395663"/>
          <p14:tracePt t="28578" x="2535238" y="3395663"/>
          <p14:tracePt t="28599" x="2535238" y="3405188"/>
          <p14:tracePt t="28608" x="2544763" y="3405188"/>
          <p14:tracePt t="28640" x="2554288" y="3405188"/>
          <p14:tracePt t="28649" x="2563813" y="3405188"/>
          <p14:tracePt t="28659" x="2573338" y="3414713"/>
          <p14:tracePt t="28680" x="2582863" y="3414713"/>
          <p14:tracePt t="28689" x="2592388" y="3414713"/>
          <p14:tracePt t="28701" x="2600325" y="3414713"/>
          <p14:tracePt t="28721" x="2609850" y="3414713"/>
          <p14:tracePt t="28729" x="2619375" y="3414713"/>
          <p14:tracePt t="28739" x="2628900" y="3414713"/>
          <p14:tracePt t="28749" x="2638425" y="3414713"/>
          <p14:tracePt t="28758" x="2647950" y="3424238"/>
          <p14:tracePt t="28768" x="2657475" y="3424238"/>
          <p14:tracePt t="28778" x="2686050" y="3424238"/>
          <p14:tracePt t="28788" x="2714625" y="3424238"/>
          <p14:tracePt t="28799" x="2724150" y="3424238"/>
          <p14:tracePt t="28809" x="2733675" y="3424238"/>
          <p14:tracePt t="28810" x="2752725" y="3424238"/>
          <p14:tracePt t="28828" x="2762250" y="3424238"/>
          <p14:tracePt t="28838" x="2762250" y="3433763"/>
          <p14:tracePt t="28849" x="2771775" y="3433763"/>
          <p14:tracePt t="28858" x="2781300" y="3433763"/>
          <p14:tracePt t="28868" x="2790825" y="3433763"/>
          <p14:tracePt t="28879" x="2800350" y="3433763"/>
          <p14:tracePt t="28888" x="2809875" y="3433763"/>
          <p14:tracePt t="28899" x="2819400" y="3433763"/>
          <p14:tracePt t="28908" x="2827338" y="3433763"/>
          <p14:tracePt t="28948" x="2836863" y="3433763"/>
          <p14:tracePt t="29380" x="2827338" y="3433763"/>
          <p14:tracePt t="29390" x="2809875" y="3443288"/>
          <p14:tracePt t="29400" x="2800350" y="3443288"/>
          <p14:tracePt t="29409" x="2743200" y="3462338"/>
          <p14:tracePt t="29418" x="2695575" y="3481388"/>
          <p14:tracePt t="29431" x="2628900" y="3490913"/>
          <p14:tracePt t="29438" x="2573338" y="3509963"/>
          <p14:tracePt t="29450" x="2535238" y="3519488"/>
          <p14:tracePt t="29458" x="2497138" y="3519488"/>
          <p14:tracePt t="29468" x="2468563" y="3519488"/>
          <p14:tracePt t="29481" x="2459038" y="3519488"/>
          <p14:tracePt t="29488" x="2449513" y="3519488"/>
          <p14:tracePt t="29508" x="2439988" y="3519488"/>
          <p14:tracePt t="29532" x="2430463" y="3519488"/>
          <p14:tracePt t="29538" x="2411413" y="3519488"/>
          <p14:tracePt t="29550" x="2401888" y="3519488"/>
          <p14:tracePt t="29558" x="2382838" y="3519488"/>
          <p14:tracePt t="29568" x="2373313" y="3519488"/>
          <p14:tracePt t="29581" x="2365375" y="3519488"/>
          <p14:tracePt t="29588" x="2355850" y="3519488"/>
          <p14:tracePt t="30161" x="2346325" y="3529013"/>
          <p14:tracePt t="30309" x="2346325" y="3538538"/>
          <p14:tracePt t="30348" x="2336800" y="3538538"/>
          <p14:tracePt t="30370" x="2327275" y="3546475"/>
          <p14:tracePt t="30380" x="2308225" y="3556000"/>
          <p14:tracePt t="30389" x="2298700" y="3556000"/>
          <p14:tracePt t="30400" x="2289175" y="3556000"/>
          <p14:tracePt t="30409" x="2270125" y="3556000"/>
          <p14:tracePt t="30419" x="2260600" y="3556000"/>
          <p14:tracePt t="30431" x="2251075" y="3556000"/>
          <p14:tracePt t="30439" x="2241550" y="3556000"/>
          <p14:tracePt t="30449" x="2222500" y="3565525"/>
          <p14:tracePt t="30459" x="2193925" y="3575050"/>
          <p14:tracePt t="30468" x="2174875" y="3575050"/>
          <p14:tracePt t="30480" x="2146300" y="3584575"/>
          <p14:tracePt t="30489" x="2119313" y="3584575"/>
          <p14:tracePt t="30499" x="2081213" y="3603625"/>
          <p14:tracePt t="30509" x="2052638" y="3613150"/>
          <p14:tracePt t="30518" x="2033588" y="3622675"/>
          <p14:tracePt t="30531" x="2024063" y="3622675"/>
          <p14:tracePt t="30539" x="2005013" y="3632200"/>
          <p14:tracePt t="30549" x="1995488" y="3641725"/>
          <p14:tracePt t="30569" x="1976438" y="3641725"/>
          <p14:tracePt t="30570" x="1957388" y="3660775"/>
          <p14:tracePt t="30571" x="1947863" y="3670300"/>
          <p14:tracePt t="30589" x="1938338" y="3679825"/>
          <p14:tracePt t="30600" x="1928813" y="3689350"/>
          <p14:tracePt t="30609" x="1919288" y="3689350"/>
          <p14:tracePt t="30619" x="1919288" y="3698875"/>
          <p14:tracePt t="30631" x="1911350" y="3708400"/>
          <p14:tracePt t="30639" x="1911350" y="3717925"/>
          <p14:tracePt t="30649" x="1901825" y="3746500"/>
          <p14:tracePt t="30658" x="1901825" y="3756025"/>
          <p14:tracePt t="30669" x="1892300" y="3783013"/>
          <p14:tracePt t="30681" x="1892300" y="3792538"/>
          <p14:tracePt t="30689" x="1892300" y="3821113"/>
          <p14:tracePt t="30699" x="1892300" y="3830638"/>
          <p14:tracePt t="30709" x="1892300" y="3849688"/>
          <p14:tracePt t="30719" x="1892300" y="3859213"/>
          <p14:tracePt t="30731" x="1892300" y="3868738"/>
          <p14:tracePt t="30738" x="1892300" y="3897313"/>
          <p14:tracePt t="30749" x="1892300" y="3916363"/>
          <p14:tracePt t="30759" x="1892300" y="3935413"/>
          <p14:tracePt t="30769" x="1892300" y="3944938"/>
          <p14:tracePt t="30784" x="1892300" y="3954463"/>
          <p14:tracePt t="30789" x="1892300" y="3963988"/>
          <p14:tracePt t="30809" x="1901825" y="3973513"/>
          <p14:tracePt t="30831" x="1911350" y="3992563"/>
          <p14:tracePt t="30839" x="1919288" y="4010025"/>
          <p14:tracePt t="30848" x="1928813" y="4019550"/>
          <p14:tracePt t="30859" x="1938338" y="4076700"/>
          <p14:tracePt t="30868" x="1938338" y="4133850"/>
          <p14:tracePt t="30880" x="1938338" y="4162425"/>
          <p14:tracePt t="30889" x="1938338" y="4181475"/>
          <p14:tracePt t="30899" x="1947863" y="4210050"/>
          <p14:tracePt t="30909" x="1947863" y="4219575"/>
          <p14:tracePt t="30948" x="1947863" y="4229100"/>
          <p14:tracePt t="31039" x="1947863" y="4237038"/>
          <p14:tracePt t="32110" x="1957388" y="4237038"/>
          <p14:tracePt t="32130" x="1966913" y="4237038"/>
          <p14:tracePt t="32160" x="1976438" y="4237038"/>
          <p14:tracePt t="32209" x="1995488" y="4237038"/>
          <p14:tracePt t="32214" x="2005013" y="4237038"/>
          <p14:tracePt t="32229" x="2014538" y="4237038"/>
          <p14:tracePt t="32248" x="2024063" y="4237038"/>
          <p14:tracePt t="33559" x="2033588" y="4237038"/>
          <p14:tracePt t="33659" x="2043113" y="4246563"/>
          <p14:tracePt t="33669" x="2052638" y="4246563"/>
          <p14:tracePt t="33683" x="2071688" y="4256088"/>
          <p14:tracePt t="33689" x="2081213" y="4256088"/>
          <p14:tracePt t="33698" x="2090738" y="4256088"/>
          <p14:tracePt t="33729" x="2100263" y="4256088"/>
          <p14:tracePt t="33759" x="2109788" y="4265613"/>
          <p14:tracePt t="33769" x="2119313" y="4265613"/>
          <p14:tracePt t="33789" x="2128838" y="4265613"/>
          <p14:tracePt t="33818" x="2128838" y="4246563"/>
          <p14:tracePt t="33829" x="2146300" y="4219575"/>
          <p14:tracePt t="33839" x="2165350" y="4191000"/>
          <p14:tracePt t="33848" x="2184400" y="4162425"/>
          <p14:tracePt t="33861" x="2212975" y="4143375"/>
          <p14:tracePt t="34270" x="2203450" y="4143375"/>
          <p14:tracePt t="34292" x="2203450" y="4162425"/>
          <p14:tracePt t="34318" x="2203450" y="4171950"/>
          <p14:tracePt t="34359" x="2193925" y="4171950"/>
          <p14:tracePt t="34369" x="2193925" y="4181475"/>
          <p14:tracePt t="34399" x="2184400" y="4191000"/>
          <p14:tracePt t="34460" x="2184400" y="4200525"/>
          <p14:tracePt t="34469" x="2184400" y="4229100"/>
          <p14:tracePt t="34482" x="2184400" y="4246563"/>
          <p14:tracePt t="34489" x="2193925" y="4275138"/>
          <p14:tracePt t="34499" x="2212975" y="4303713"/>
          <p14:tracePt t="34510" x="2222500" y="4332288"/>
          <p14:tracePt t="34518" x="2251075" y="4360863"/>
          <p14:tracePt t="34529" x="2270125" y="4389438"/>
          <p14:tracePt t="34538" x="2279650" y="4398963"/>
          <p14:tracePt t="34548" x="2289175" y="4418013"/>
          <p14:tracePt t="34559" x="2298700" y="4427538"/>
          <p14:tracePt t="34568" x="2308225" y="4437063"/>
          <p14:tracePt t="34578" x="2308225" y="4446588"/>
          <p14:tracePt t="34618" x="2308225" y="4456113"/>
          <p14:tracePt t="34639" x="2317750" y="4456113"/>
          <p14:tracePt t="34648" x="2317750" y="4464050"/>
          <p14:tracePt t="34668" x="2317750" y="4473575"/>
          <p14:tracePt t="34680" x="2327275" y="4473575"/>
          <p14:tracePt t="34709" x="2327275" y="4483100"/>
          <p14:tracePt t="34718" x="2336800" y="4483100"/>
          <p14:tracePt t="34759" x="2336800" y="4492625"/>
          <p14:tracePt t="34900" x="2336800" y="4502150"/>
          <p14:tracePt t="34930" x="2336800" y="4511675"/>
          <p14:tracePt t="34968" x="2327275" y="4521200"/>
          <p14:tracePt t="34989" x="2317750" y="4521200"/>
          <p14:tracePt t="35010" x="2308225" y="4521200"/>
          <p14:tracePt t="35019" x="2308225" y="4530725"/>
          <p14:tracePt t="35033" x="2298700" y="4530725"/>
          <p14:tracePt t="35039" x="2279650" y="4540250"/>
          <p14:tracePt t="35048" x="2270125" y="4540250"/>
          <p14:tracePt t="35059" x="2260600" y="4549775"/>
          <p14:tracePt t="35068" x="2241550" y="4559300"/>
          <p14:tracePt t="35079" x="2232025" y="4568825"/>
          <p14:tracePt t="35088" x="2212975" y="4578350"/>
          <p14:tracePt t="35098" x="2193925" y="4587875"/>
          <p14:tracePt t="35109" x="2174875" y="4606925"/>
          <p14:tracePt t="35118" x="2155825" y="4616450"/>
          <p14:tracePt t="35128" x="2146300" y="4625975"/>
          <p14:tracePt t="35139" x="2138363" y="4645025"/>
          <p14:tracePt t="35149" x="2128838" y="4654550"/>
          <p14:tracePt t="35160" x="2128838" y="4664075"/>
          <p14:tracePt t="35168" x="2119313" y="4673600"/>
          <p14:tracePt t="35178" x="2119313" y="4691063"/>
          <p14:tracePt t="35189" x="2100263" y="4719638"/>
          <p14:tracePt t="35199" x="2100263" y="4757738"/>
          <p14:tracePt t="35210" x="2081213" y="4795838"/>
          <p14:tracePt t="35218" x="2071688" y="4833938"/>
          <p14:tracePt t="35228" x="2071688" y="4872038"/>
          <p14:tracePt t="35239" x="2071688" y="4881563"/>
          <p14:tracePt t="35248" x="2071688" y="4910138"/>
          <p14:tracePt t="35259" x="2071688" y="4937125"/>
          <p14:tracePt t="35279" x="2071688" y="4956175"/>
          <p14:tracePt t="35280" x="2071688" y="4984750"/>
          <p14:tracePt t="35281" x="2071688" y="5013325"/>
          <p14:tracePt t="35298" x="2071688" y="5041900"/>
          <p14:tracePt t="35309" x="2071688" y="5051425"/>
          <p14:tracePt t="35318" x="2081213" y="5070475"/>
          <p14:tracePt t="35328" x="2081213" y="5089525"/>
          <p14:tracePt t="35339" x="2081213" y="5099050"/>
          <p14:tracePt t="35359" x="2081213" y="5108575"/>
          <p14:tracePt t="35368" x="2090738" y="5118100"/>
          <p14:tracePt t="35378" x="2090738" y="5127625"/>
          <p14:tracePt t="35389" x="2100263" y="5145088"/>
          <p14:tracePt t="35398" x="2100263" y="5154613"/>
          <p14:tracePt t="35409" x="2109788" y="5173663"/>
          <p14:tracePt t="35418" x="2109788" y="5183188"/>
          <p14:tracePt t="35428" x="2109788" y="5202238"/>
          <p14:tracePt t="35439" x="2119313" y="5211763"/>
          <p14:tracePt t="35448" x="2128838" y="5230813"/>
          <p14:tracePt t="35459" x="2128838" y="5249863"/>
          <p14:tracePt t="35468" x="2138363" y="5278438"/>
          <p14:tracePt t="35478" x="2146300" y="5287963"/>
          <p14:tracePt t="35489" x="2155825" y="5307013"/>
          <p14:tracePt t="35498" x="2155825" y="5316538"/>
          <p14:tracePt t="35509" x="2165350" y="5326063"/>
          <p14:tracePt t="35559" x="2165350" y="5335588"/>
          <p14:tracePt t="35740" x="2174875" y="5335588"/>
          <p14:tracePt t="35749" x="2174875" y="5345113"/>
          <p14:tracePt t="35769" x="2203450" y="5354638"/>
          <p14:tracePt t="35778" x="2232025" y="5372100"/>
          <p14:tracePt t="35789" x="2279650" y="5391150"/>
          <p14:tracePt t="35798" x="2327275" y="5400675"/>
          <p14:tracePt t="35809" x="2355850" y="5419725"/>
          <p14:tracePt t="35818" x="2365375" y="5419725"/>
          <p14:tracePt t="35828" x="2373313" y="5419725"/>
          <p14:tracePt t="35989" x="2392363" y="5429250"/>
          <p14:tracePt t="36010" x="2420938" y="5448300"/>
          <p14:tracePt t="36019" x="2459038" y="5467350"/>
          <p14:tracePt t="36029" x="2516188" y="5495925"/>
          <p14:tracePt t="36039" x="2563813" y="5524500"/>
          <p14:tracePt t="36049" x="2619375" y="5553075"/>
          <p14:tracePt t="36060" x="2676525" y="5591175"/>
          <p14:tracePt t="36068" x="2705100" y="5608638"/>
          <p14:tracePt t="36079" x="2714625" y="5618163"/>
          <p14:tracePt t="36098" x="2724150" y="5627688"/>
          <p14:tracePt t="36099" x="2733675" y="5627688"/>
          <p14:tracePt t="36118" x="2733675" y="5637213"/>
          <p14:tracePt t="36138" x="2743200" y="5646738"/>
          <p14:tracePt t="36148" x="2752725" y="5646738"/>
          <p14:tracePt t="36159" x="2762250" y="5656263"/>
          <p14:tracePt t="36168" x="2790825" y="5665788"/>
          <p14:tracePt t="36178" x="2827338" y="5684838"/>
          <p14:tracePt t="36189" x="2874963" y="5703888"/>
          <p14:tracePt t="36199" x="2903538" y="5722938"/>
          <p14:tracePt t="36210" x="2941638" y="5741988"/>
          <p14:tracePt t="36219" x="2970213" y="5751513"/>
          <p14:tracePt t="36229" x="2989263" y="5761038"/>
          <p14:tracePt t="36242" x="3008313" y="5761038"/>
          <p14:tracePt t="36249" x="3027363" y="5761038"/>
          <p14:tracePt t="36259" x="3036888" y="5770563"/>
          <p14:tracePt t="36269" x="3054350" y="5770563"/>
          <p14:tracePt t="36279" x="3063875" y="5770563"/>
          <p14:tracePt t="36299" x="3073400" y="5770563"/>
          <p14:tracePt t="36319" x="3082925" y="5770563"/>
          <p14:tracePt t="36340" x="3101975" y="5770563"/>
          <p14:tracePt t="36359" x="3121025" y="5770563"/>
          <p14:tracePt t="36369" x="3130550" y="5770563"/>
          <p14:tracePt t="36379" x="3178175" y="5770563"/>
          <p14:tracePt t="36391" x="3235325" y="5770563"/>
          <p14:tracePt t="36399" x="3309938" y="5770563"/>
          <p14:tracePt t="36410" x="3357563" y="5770563"/>
          <p14:tracePt t="36419" x="3443288" y="5770563"/>
          <p14:tracePt t="36428" x="3536950" y="5770563"/>
          <p14:tracePt t="36440" x="3613150" y="5780088"/>
          <p14:tracePt t="36448" x="3651250" y="5780088"/>
          <p14:tracePt t="36458" x="3679825" y="5780088"/>
          <p14:tracePt t="36468" x="3689350" y="5780088"/>
          <p14:tracePt t="36640" x="3670300" y="5761038"/>
          <p14:tracePt t="36649" x="3641725" y="5761038"/>
          <p14:tracePt t="36660" x="3565525" y="5751513"/>
          <p14:tracePt t="36669" x="3481388" y="5741988"/>
          <p14:tracePt t="36679" x="3328988" y="5713413"/>
          <p14:tracePt t="36693" x="3121025" y="5675313"/>
          <p14:tracePt t="36699" x="2922588" y="5627688"/>
          <p14:tracePt t="36710" x="2657475" y="5534025"/>
          <p14:tracePt t="36718" x="2544763" y="5495925"/>
          <p14:tracePt t="36728" x="2487613" y="5457825"/>
          <p14:tracePt t="36742" x="2439988" y="5419725"/>
          <p14:tracePt t="36748" x="2411413" y="5400675"/>
          <p14:tracePt t="36759" x="2401888" y="5381625"/>
          <p14:tracePt t="36768" x="2382838" y="5364163"/>
          <p14:tracePt t="36778" x="2373313" y="5354638"/>
          <p14:tracePt t="36809" x="2373313" y="5345113"/>
          <p14:tracePt t="36818" x="2365375" y="5345113"/>
          <p14:tracePt t="36828" x="2365375" y="5335588"/>
          <p14:tracePt t="36848" x="2355850" y="5326063"/>
          <p14:tracePt t="36860" x="2346325" y="5316538"/>
          <p14:tracePt t="36870" x="2346325" y="5307013"/>
          <p14:tracePt t="36880" x="2346325" y="5287963"/>
          <p14:tracePt t="36893" x="2336800" y="5278438"/>
          <p14:tracePt t="36899" x="2336800" y="5268913"/>
          <p14:tracePt t="36909" x="2336800" y="5249863"/>
          <p14:tracePt t="36919" x="2327275" y="5240338"/>
          <p14:tracePt t="36929" x="2317750" y="5221288"/>
          <p14:tracePt t="36942" x="2298700" y="5202238"/>
          <p14:tracePt t="36949" x="2279650" y="5173663"/>
          <p14:tracePt t="36960" x="2279650" y="5154613"/>
          <p14:tracePt t="36974" x="2270125" y="5154613"/>
          <p14:tracePt t="36979" x="2270125" y="5137150"/>
          <p14:tracePt t="36991" x="2270125" y="5118100"/>
          <p14:tracePt t="36999" x="2279650" y="5108575"/>
          <p14:tracePt t="37010" x="2298700" y="5099050"/>
          <p14:tracePt t="37019" x="2317750" y="5089525"/>
          <p14:tracePt t="37029" x="2327275" y="5080000"/>
          <p14:tracePt t="37041" x="2336800" y="5070475"/>
          <p14:tracePt t="37048" x="2346325" y="5060950"/>
          <p14:tracePt t="37078" x="2346325" y="5051425"/>
          <p14:tracePt t="37098" x="2346325" y="5041900"/>
          <p14:tracePt t="37118" x="2346325" y="5032375"/>
          <p14:tracePt t="37229" x="2346325" y="5022850"/>
          <p14:tracePt t="37240" x="2346325" y="5013325"/>
          <p14:tracePt t="37249" x="2336800" y="5003800"/>
          <p14:tracePt t="37260" x="2327275" y="4994275"/>
          <p14:tracePt t="37270" x="2308225" y="4994275"/>
          <p14:tracePt t="37280" x="2279650" y="4984750"/>
          <p14:tracePt t="37293" x="2260600" y="4984750"/>
          <p14:tracePt t="37299" x="2232025" y="4984750"/>
          <p14:tracePt t="37309" x="2203450" y="4984750"/>
          <p14:tracePt t="37318" x="2155825" y="4984750"/>
          <p14:tracePt t="37328" x="2100263" y="4984750"/>
          <p14:tracePt t="37341" x="2052638" y="5003800"/>
          <p14:tracePt t="37348" x="2024063" y="5003800"/>
          <p14:tracePt t="37359" x="2014538" y="5003800"/>
          <p14:tracePt t="37368" x="2005013" y="5013325"/>
          <p14:tracePt t="37419" x="2005013" y="5032375"/>
          <p14:tracePt t="37428" x="2005013" y="5041900"/>
          <p14:tracePt t="37438" x="2005013" y="5051425"/>
          <p14:tracePt t="37448" x="2005013" y="5060950"/>
          <p14:tracePt t="37468" x="2005013" y="5070475"/>
          <p14:tracePt t="37490" x="2005013" y="5080000"/>
          <p14:tracePt t="37518" x="2005013" y="5089525"/>
          <p14:tracePt t="37588" x="2005013" y="5099050"/>
          <p14:tracePt t="37620" x="2005013" y="5108575"/>
          <p14:tracePt t="37632" x="2005013" y="5118100"/>
          <p14:tracePt t="37643" x="2005013" y="5127625"/>
          <p14:tracePt t="37649" x="2005013" y="5154613"/>
          <p14:tracePt t="37660" x="2005013" y="5173663"/>
          <p14:tracePt t="37670" x="2005013" y="5202238"/>
          <p14:tracePt t="37680" x="2005013" y="5240338"/>
          <p14:tracePt t="37694" x="2005013" y="5268913"/>
          <p14:tracePt t="37700" x="2024063" y="5307013"/>
          <p14:tracePt t="37710" x="2024063" y="5354638"/>
          <p14:tracePt t="37719" x="2043113" y="5410200"/>
          <p14:tracePt t="37728" x="2052638" y="5448300"/>
          <p14:tracePt t="37740" x="2071688" y="5514975"/>
          <p14:tracePt t="37749" x="2081213" y="5562600"/>
          <p14:tracePt t="37760" x="2081213" y="5608638"/>
          <p14:tracePt t="37769" x="2081213" y="5627688"/>
          <p14:tracePt t="37779" x="2081213" y="5637213"/>
          <p14:tracePt t="37791" x="2090738" y="5646738"/>
          <p14:tracePt t="37809" x="2090738" y="5656263"/>
          <p14:tracePt t="37839" x="2090738" y="5684838"/>
          <p14:tracePt t="37849" x="2100263" y="5713413"/>
          <p14:tracePt t="37858" x="2100263" y="5761038"/>
          <p14:tracePt t="37869" x="2119313" y="5789613"/>
          <p14:tracePt t="37879" x="2119313" y="5808663"/>
          <p14:tracePt t="37891" x="2128838" y="5835650"/>
          <p14:tracePt t="37899" x="2128838" y="5845175"/>
          <p14:tracePt t="37908" x="2128838" y="5854700"/>
          <p14:tracePt t="37919" x="2128838" y="5864225"/>
          <p14:tracePt t="37929" x="2138363" y="5864225"/>
          <p14:tracePt t="37948" x="2138363" y="5873750"/>
          <p14:tracePt t="37972" x="2146300" y="5873750"/>
          <p14:tracePt t="37989" x="2146300" y="5883275"/>
          <p14:tracePt t="37999" x="2155825" y="5883275"/>
          <p14:tracePt t="38049" x="2155825" y="5892800"/>
          <p14:tracePt t="38090" x="2165350" y="5892800"/>
          <p14:tracePt t="38098" x="2174875" y="5902325"/>
          <p14:tracePt t="38118" x="2184400" y="5902325"/>
          <p14:tracePt t="38128" x="2184400" y="5911850"/>
          <p14:tracePt t="38149" x="2193925" y="5911850"/>
          <p14:tracePt t="38169" x="2203450" y="5921375"/>
          <p14:tracePt t="38179" x="2212975" y="5921375"/>
          <p14:tracePt t="38194" x="2212975" y="5930900"/>
          <p14:tracePt t="38199" x="2222500" y="5940425"/>
          <p14:tracePt t="38211" x="2232025" y="5940425"/>
          <p14:tracePt t="38219" x="2241550" y="5949950"/>
          <p14:tracePt t="38229" x="2251075" y="5949950"/>
          <p14:tracePt t="38248" x="2260600" y="5949950"/>
          <p14:tracePt t="38259" x="2270125" y="5949950"/>
          <p14:tracePt t="38278" x="2279650" y="5949950"/>
          <p14:tracePt t="38298" x="2289175" y="5949950"/>
          <p14:tracePt t="38328" x="2298700" y="5949950"/>
          <p14:tracePt t="38459" x="2308225" y="5949950"/>
          <p14:tracePt t="38469" x="2327275" y="5949950"/>
          <p14:tracePt t="38479" x="2336800" y="5949950"/>
          <p14:tracePt t="38492" x="2355850" y="5949950"/>
          <p14:tracePt t="38499" x="2365375" y="5949950"/>
          <p14:tracePt t="38508" x="2373313" y="5949950"/>
          <p14:tracePt t="38518" x="2401888" y="5949950"/>
          <p14:tracePt t="38528" x="2430463" y="5949950"/>
          <p14:tracePt t="38539" x="2459038" y="5949950"/>
          <p14:tracePt t="38548" x="2487613" y="5949950"/>
          <p14:tracePt t="38558" x="2516188" y="5949950"/>
          <p14:tracePt t="38568" x="2535238" y="5949950"/>
          <p14:tracePt t="38578" x="2544763" y="5949950"/>
          <p14:tracePt t="38589" x="2554288" y="5959475"/>
          <p14:tracePt t="38628" x="2563813" y="5959475"/>
          <p14:tracePt t="38648" x="2573338" y="5959475"/>
          <p14:tracePt t="38668" x="2582863" y="5959475"/>
          <p14:tracePt t="38698" x="2592388" y="5959475"/>
          <p14:tracePt t="38708" x="2600325" y="5959475"/>
          <p14:tracePt t="38718" x="2609850" y="5959475"/>
          <p14:tracePt t="38739" x="2647950" y="5959475"/>
          <p14:tracePt t="38749" x="2676525" y="5969000"/>
          <p14:tracePt t="38760" x="2686050" y="5969000"/>
          <p14:tracePt t="38770" x="2705100" y="5969000"/>
          <p14:tracePt t="38779" x="2714625" y="5969000"/>
          <p14:tracePt t="38809" x="2724150" y="5969000"/>
          <p14:tracePt t="38839" x="2733675" y="5969000"/>
          <p14:tracePt t="38858" x="2752725" y="5969000"/>
          <p14:tracePt t="38869" x="2762250" y="5978525"/>
          <p14:tracePt t="38879" x="2771775" y="5978525"/>
          <p14:tracePt t="38891" x="2790825" y="5978525"/>
          <p14:tracePt t="38899" x="2800350" y="5978525"/>
          <p14:tracePt t="38908" x="2819400" y="5978525"/>
          <p14:tracePt t="38918" x="2894013" y="5978525"/>
          <p14:tracePt t="38928" x="3008313" y="5978525"/>
          <p14:tracePt t="38938" x="3082925" y="5978525"/>
          <p14:tracePt t="38956" x="3273425" y="5978525"/>
          <p14:tracePt t="38958" x="3613150" y="5969000"/>
          <p14:tracePt t="38968" x="3962400" y="5940425"/>
          <p14:tracePt t="38978" x="4511675" y="5854700"/>
          <p14:tracePt t="38989" x="4965700" y="5780088"/>
          <p14:tracePt t="38998" x="5410200" y="5770563"/>
          <p14:tracePt t="39008" x="5637213" y="5770563"/>
          <p14:tracePt t="39018" x="5768975" y="5761038"/>
          <p14:tracePt t="39028" x="5845175" y="5741988"/>
          <p14:tracePt t="39039" x="5873750" y="5732463"/>
          <p14:tracePt t="39048" x="5902325" y="5722938"/>
          <p14:tracePt t="39058" x="5921375" y="5713413"/>
          <p14:tracePt t="39068" x="5940425" y="5684838"/>
          <p14:tracePt t="39078" x="5978525" y="5627688"/>
          <p14:tracePt t="39089" x="6005513" y="5572125"/>
          <p14:tracePt t="39098" x="6053138" y="5476875"/>
          <p14:tracePt t="39108" x="6110288" y="5372100"/>
          <p14:tracePt t="39118" x="6186488" y="5240338"/>
          <p14:tracePt t="39128" x="6280150" y="5137150"/>
          <p14:tracePt t="39139" x="6450013" y="4927600"/>
          <p14:tracePt t="39148" x="6640513" y="4729163"/>
          <p14:tracePt t="39168" x="6800850" y="4492625"/>
          <p14:tracePt t="39172" x="7216775" y="3765550"/>
          <p14:tracePt t="39189" x="7358063" y="3092450"/>
          <p14:tracePt t="39198" x="7367588" y="2573338"/>
          <p14:tracePt t="39208" x="7348538" y="2062163"/>
          <p14:tracePt t="39218" x="7245350" y="1560513"/>
          <p14:tracePt t="39228" x="7169150" y="1314450"/>
          <p14:tracePt t="39239" x="7131050" y="1201738"/>
          <p14:tracePt t="39248" x="7112000" y="1125538"/>
          <p14:tracePt t="39258" x="7104063" y="1077913"/>
          <p14:tracePt t="39268" x="7094538" y="1022350"/>
          <p14:tracePt t="39278" x="7075488" y="955675"/>
          <p14:tracePt t="39290" x="7046913" y="879475"/>
          <p14:tracePt t="39298" x="7027863" y="812800"/>
          <p14:tracePt t="39308" x="6989763" y="719138"/>
          <p14:tracePt t="39320" x="6951663" y="576263"/>
          <p14:tracePt t="39329" x="6913563" y="396875"/>
          <p14:tracePt t="39340" x="6858000" y="179388"/>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3AFB054D-57A1-F8C4-66A2-0DA93787D3A2}"/>
              </a:ext>
            </a:extLst>
          </p:cNvPr>
          <p:cNvSpPr>
            <a:spLocks noGrp="1"/>
          </p:cNvSpPr>
          <p:nvPr>
            <p:ph type="title"/>
          </p:nvPr>
        </p:nvSpPr>
        <p:spPr>
          <a:xfrm>
            <a:off x="913795" y="147263"/>
            <a:ext cx="10353762" cy="970450"/>
          </a:xfrm>
        </p:spPr>
        <p:txBody>
          <a:bodyPr/>
          <a:lstStyle/>
          <a:p>
            <a:r>
              <a:rPr kumimoji="1" lang="en-US" altLang="ja-JP" dirty="0"/>
              <a:t>Random Forest Classifier</a:t>
            </a:r>
            <a:endParaRPr kumimoji="1" lang="ja-JP" altLang="en-US" dirty="0"/>
          </a:p>
        </p:txBody>
      </p:sp>
      <p:sp>
        <p:nvSpPr>
          <p:cNvPr id="6" name="テキスト ボックス 5">
            <a:extLst>
              <a:ext uri="{FF2B5EF4-FFF2-40B4-BE49-F238E27FC236}">
                <a16:creationId xmlns:a16="http://schemas.microsoft.com/office/drawing/2014/main" id="{89C35026-DBE2-497B-9850-B7DB311AECE7}"/>
              </a:ext>
            </a:extLst>
          </p:cNvPr>
          <p:cNvSpPr txBox="1"/>
          <p:nvPr/>
        </p:nvSpPr>
        <p:spPr>
          <a:xfrm>
            <a:off x="913795" y="5746074"/>
            <a:ext cx="8007649" cy="830997"/>
          </a:xfrm>
          <a:prstGeom prst="rect">
            <a:avLst/>
          </a:prstGeom>
          <a:noFill/>
        </p:spPr>
        <p:txBody>
          <a:bodyPr wrap="square" rtlCol="0">
            <a:spAutoFit/>
          </a:bodyPr>
          <a:lstStyle/>
          <a:p>
            <a:r>
              <a:rPr kumimoji="1" lang="en-US" altLang="ja-JP" sz="2400" dirty="0">
                <a:solidFill>
                  <a:schemeClr val="accent1">
                    <a:lumMod val="40000"/>
                    <a:lumOff val="60000"/>
                  </a:schemeClr>
                </a:solidFill>
              </a:rPr>
              <a:t>Validation AUC = 0.914 </a:t>
            </a:r>
            <a:r>
              <a:rPr kumimoji="1" lang="en-US" altLang="ja-JP" sz="2400" dirty="0"/>
              <a:t>(max depth = 25, </a:t>
            </a:r>
            <a:r>
              <a:rPr kumimoji="1" lang="en-US" altLang="ja-JP" sz="2400" dirty="0" err="1"/>
              <a:t>ccp_alpha</a:t>
            </a:r>
            <a:r>
              <a:rPr kumimoji="1" lang="en-US" altLang="ja-JP" sz="2400" dirty="0"/>
              <a:t> = 0)</a:t>
            </a:r>
          </a:p>
          <a:p>
            <a:r>
              <a:rPr kumimoji="1" lang="en-US" altLang="ja-JP" sz="2400" dirty="0">
                <a:solidFill>
                  <a:srgbClr val="92D050"/>
                </a:solidFill>
              </a:rPr>
              <a:t>Kaggle private score (test </a:t>
            </a:r>
            <a:r>
              <a:rPr kumimoji="1" lang="en-US" altLang="ja-JP" sz="2400" dirty="0" err="1">
                <a:solidFill>
                  <a:srgbClr val="92D050"/>
                </a:solidFill>
              </a:rPr>
              <a:t>auc</a:t>
            </a:r>
            <a:r>
              <a:rPr kumimoji="1" lang="en-US" altLang="ja-JP" sz="2400" dirty="0">
                <a:solidFill>
                  <a:srgbClr val="92D050"/>
                </a:solidFill>
              </a:rPr>
              <a:t>) = 0.901</a:t>
            </a:r>
            <a:endParaRPr kumimoji="1" lang="ja-JP" altLang="en-US" sz="2400" dirty="0">
              <a:solidFill>
                <a:srgbClr val="92D050"/>
              </a:solidFill>
            </a:endParaRPr>
          </a:p>
        </p:txBody>
      </p:sp>
      <p:pic>
        <p:nvPicPr>
          <p:cNvPr id="4098" name="Picture 2">
            <a:extLst>
              <a:ext uri="{FF2B5EF4-FFF2-40B4-BE49-F238E27FC236}">
                <a16:creationId xmlns:a16="http://schemas.microsoft.com/office/drawing/2014/main" id="{EA6721AA-ACCF-30F1-5D1B-46D122BE6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040" y="1865023"/>
            <a:ext cx="4174173" cy="304992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EAF85F1-41EF-6EF5-DC69-B486B36C19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330" y="1758364"/>
            <a:ext cx="4174173" cy="312784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F771738C-9545-7357-2844-AB42B46C6B82}"/>
              </a:ext>
            </a:extLst>
          </p:cNvPr>
          <p:cNvSpPr txBox="1"/>
          <p:nvPr/>
        </p:nvSpPr>
        <p:spPr>
          <a:xfrm>
            <a:off x="1762067" y="1495690"/>
            <a:ext cx="3452117" cy="369332"/>
          </a:xfrm>
          <a:prstGeom prst="rect">
            <a:avLst/>
          </a:prstGeom>
          <a:noFill/>
        </p:spPr>
        <p:txBody>
          <a:bodyPr wrap="square" rtlCol="0">
            <a:spAutoFit/>
          </a:bodyPr>
          <a:lstStyle/>
          <a:p>
            <a:pPr algn="ctr"/>
            <a:r>
              <a:rPr kumimoji="1" lang="en-US" altLang="ja-JP" dirty="0"/>
              <a:t>Best max depth = 25</a:t>
            </a:r>
            <a:endParaRPr kumimoji="1" lang="ja-JP" altLang="en-US" dirty="0"/>
          </a:p>
        </p:txBody>
      </p:sp>
      <p:sp>
        <p:nvSpPr>
          <p:cNvPr id="12" name="テキスト ボックス 11">
            <a:extLst>
              <a:ext uri="{FF2B5EF4-FFF2-40B4-BE49-F238E27FC236}">
                <a16:creationId xmlns:a16="http://schemas.microsoft.com/office/drawing/2014/main" id="{D4EF16DB-D8A8-67C6-3898-4E04FC6998CE}"/>
              </a:ext>
            </a:extLst>
          </p:cNvPr>
          <p:cNvSpPr txBox="1"/>
          <p:nvPr/>
        </p:nvSpPr>
        <p:spPr>
          <a:xfrm>
            <a:off x="6834357" y="1328671"/>
            <a:ext cx="3452117" cy="369332"/>
          </a:xfrm>
          <a:prstGeom prst="rect">
            <a:avLst/>
          </a:prstGeom>
          <a:noFill/>
        </p:spPr>
        <p:txBody>
          <a:bodyPr wrap="square" rtlCol="0">
            <a:spAutoFit/>
          </a:bodyPr>
          <a:lstStyle/>
          <a:p>
            <a:pPr algn="ctr"/>
            <a:r>
              <a:rPr kumimoji="1" lang="en-US" altLang="ja-JP" dirty="0" err="1">
                <a:solidFill>
                  <a:srgbClr val="FFFF00"/>
                </a:solidFill>
              </a:rPr>
              <a:t>ccp_alpha</a:t>
            </a:r>
            <a:r>
              <a:rPr kumimoji="1" lang="en-US" altLang="ja-JP" dirty="0">
                <a:solidFill>
                  <a:srgbClr val="FFFF00"/>
                </a:solidFill>
              </a:rPr>
              <a:t> did not help.</a:t>
            </a:r>
          </a:p>
        </p:txBody>
      </p:sp>
      <p:sp>
        <p:nvSpPr>
          <p:cNvPr id="13" name="テキスト ボックス 12">
            <a:extLst>
              <a:ext uri="{FF2B5EF4-FFF2-40B4-BE49-F238E27FC236}">
                <a16:creationId xmlns:a16="http://schemas.microsoft.com/office/drawing/2014/main" id="{010E7DDD-C3C9-EF70-676D-8C9D63AB7D4D}"/>
              </a:ext>
            </a:extLst>
          </p:cNvPr>
          <p:cNvSpPr txBox="1"/>
          <p:nvPr/>
        </p:nvSpPr>
        <p:spPr>
          <a:xfrm>
            <a:off x="1957277" y="2501347"/>
            <a:ext cx="1258533" cy="369332"/>
          </a:xfrm>
          <a:prstGeom prst="rect">
            <a:avLst/>
          </a:prstGeom>
          <a:noFill/>
        </p:spPr>
        <p:txBody>
          <a:bodyPr wrap="square" rtlCol="0">
            <a:spAutoFit/>
          </a:bodyPr>
          <a:lstStyle/>
          <a:p>
            <a:r>
              <a:rPr kumimoji="1" lang="en-US" altLang="ja-JP" dirty="0">
                <a:solidFill>
                  <a:schemeClr val="bg1"/>
                </a:solidFill>
              </a:rPr>
              <a:t>train </a:t>
            </a:r>
            <a:r>
              <a:rPr kumimoji="1" lang="en-US" altLang="ja-JP" dirty="0" err="1">
                <a:solidFill>
                  <a:schemeClr val="bg1"/>
                </a:solidFill>
              </a:rPr>
              <a:t>auc</a:t>
            </a:r>
            <a:endParaRPr kumimoji="1" lang="ja-JP" altLang="en-US" dirty="0">
              <a:solidFill>
                <a:schemeClr val="bg1"/>
              </a:solidFill>
            </a:endParaRPr>
          </a:p>
        </p:txBody>
      </p:sp>
      <p:sp>
        <p:nvSpPr>
          <p:cNvPr id="14" name="テキスト ボックス 13">
            <a:extLst>
              <a:ext uri="{FF2B5EF4-FFF2-40B4-BE49-F238E27FC236}">
                <a16:creationId xmlns:a16="http://schemas.microsoft.com/office/drawing/2014/main" id="{88BA0A53-33ED-8A36-D996-A054B813B9B8}"/>
              </a:ext>
            </a:extLst>
          </p:cNvPr>
          <p:cNvSpPr txBox="1"/>
          <p:nvPr/>
        </p:nvSpPr>
        <p:spPr>
          <a:xfrm>
            <a:off x="3404222" y="3205321"/>
            <a:ext cx="1258533" cy="369332"/>
          </a:xfrm>
          <a:prstGeom prst="rect">
            <a:avLst/>
          </a:prstGeom>
          <a:noFill/>
        </p:spPr>
        <p:txBody>
          <a:bodyPr wrap="square" rtlCol="0">
            <a:spAutoFit/>
          </a:bodyPr>
          <a:lstStyle/>
          <a:p>
            <a:r>
              <a:rPr kumimoji="1" lang="en-US" altLang="ja-JP" dirty="0" err="1">
                <a:solidFill>
                  <a:schemeClr val="bg1"/>
                </a:solidFill>
              </a:rPr>
              <a:t>val</a:t>
            </a:r>
            <a:r>
              <a:rPr kumimoji="1" lang="en-US" altLang="ja-JP" dirty="0">
                <a:solidFill>
                  <a:schemeClr val="bg1"/>
                </a:solidFill>
              </a:rPr>
              <a:t> </a:t>
            </a:r>
            <a:r>
              <a:rPr kumimoji="1" lang="en-US" altLang="ja-JP" dirty="0" err="1">
                <a:solidFill>
                  <a:schemeClr val="bg1"/>
                </a:solidFill>
              </a:rPr>
              <a:t>auc</a:t>
            </a:r>
            <a:endParaRPr kumimoji="1" lang="ja-JP" altLang="en-US" dirty="0">
              <a:solidFill>
                <a:schemeClr val="bg1"/>
              </a:solidFill>
            </a:endParaRPr>
          </a:p>
        </p:txBody>
      </p:sp>
      <p:cxnSp>
        <p:nvCxnSpPr>
          <p:cNvPr id="15" name="直線矢印コネクタ 14">
            <a:extLst>
              <a:ext uri="{FF2B5EF4-FFF2-40B4-BE49-F238E27FC236}">
                <a16:creationId xmlns:a16="http://schemas.microsoft.com/office/drawing/2014/main" id="{2AE28433-BC91-DE4A-ABD9-BAD59BD7FBC1}"/>
              </a:ext>
            </a:extLst>
          </p:cNvPr>
          <p:cNvCxnSpPr/>
          <p:nvPr/>
        </p:nvCxnSpPr>
        <p:spPr>
          <a:xfrm flipV="1">
            <a:off x="4662755" y="3739795"/>
            <a:ext cx="0" cy="5650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テキスト ボックス 1">
            <a:extLst>
              <a:ext uri="{FF2B5EF4-FFF2-40B4-BE49-F238E27FC236}">
                <a16:creationId xmlns:a16="http://schemas.microsoft.com/office/drawing/2014/main" id="{E71A6746-D1D8-D001-96E5-892209FD25B7}"/>
              </a:ext>
            </a:extLst>
          </p:cNvPr>
          <p:cNvSpPr txBox="1"/>
          <p:nvPr/>
        </p:nvSpPr>
        <p:spPr>
          <a:xfrm>
            <a:off x="913794" y="5262152"/>
            <a:ext cx="10829568" cy="461665"/>
          </a:xfrm>
          <a:prstGeom prst="rect">
            <a:avLst/>
          </a:prstGeom>
          <a:noFill/>
        </p:spPr>
        <p:txBody>
          <a:bodyPr wrap="square" rtlCol="0">
            <a:spAutoFit/>
          </a:bodyPr>
          <a:lstStyle/>
          <a:p>
            <a:r>
              <a:rPr kumimoji="1" lang="en-US" altLang="ja-JP" sz="2400" b="1" dirty="0"/>
              <a:t>150 features are selected for modeling (</a:t>
            </a:r>
            <a:r>
              <a:rPr kumimoji="1" lang="en-US" altLang="ja-JP" sz="2400" b="1" dirty="0" err="1"/>
              <a:t>auc</a:t>
            </a:r>
            <a:r>
              <a:rPr kumimoji="1" lang="en-US" altLang="ja-JP" sz="2400" b="1" dirty="0"/>
              <a:t> improved) </a:t>
            </a:r>
            <a:endParaRPr kumimoji="1" lang="ja-JP" altLang="en-US" sz="2400" b="1" dirty="0"/>
          </a:p>
        </p:txBody>
      </p:sp>
    </p:spTree>
    <p:extLst>
      <p:ext uri="{BB962C8B-B14F-4D97-AF65-F5344CB8AC3E}">
        <p14:creationId xmlns:p14="http://schemas.microsoft.com/office/powerpoint/2010/main" val="3309909691"/>
      </p:ext>
    </p:extLst>
  </p:cSld>
  <p:clrMapOvr>
    <a:masterClrMapping/>
  </p:clrMapOvr>
  <mc:AlternateContent xmlns:mc="http://schemas.openxmlformats.org/markup-compatibility/2006" xmlns:p14="http://schemas.microsoft.com/office/powerpoint/2010/main">
    <mc:Choice Requires="p14">
      <p:transition spd="slow" p14:dur="2000" advTm="51139"/>
    </mc:Choice>
    <mc:Fallback xmlns="">
      <p:transition spd="slow" advTm="51139"/>
    </mc:Fallback>
  </mc:AlternateContent>
  <p:extLst>
    <p:ext uri="{3A86A75C-4F4B-4683-9AE1-C65F6400EC91}">
      <p14:laserTraceLst xmlns:p14="http://schemas.microsoft.com/office/powerpoint/2010/main">
        <p14:tracePtLst>
          <p14:tracePt t="291" x="4273550" y="6146800"/>
          <p14:tracePt t="580" x="3878263" y="6186488"/>
          <p14:tracePt t="590" x="4114800" y="5543550"/>
          <p14:tracePt t="600" x="4416425" y="4786313"/>
          <p14:tracePt t="619" x="4767263" y="3954463"/>
          <p14:tracePt t="621" x="5353050" y="2847975"/>
          <p14:tracePt t="638" x="5495925" y="2535238"/>
          <p14:tracePt t="648" x="5580063" y="2355850"/>
          <p14:tracePt t="659" x="5608638" y="2279650"/>
          <p14:tracePt t="668" x="5618163" y="2241550"/>
          <p14:tracePt t="678" x="5618163" y="2232025"/>
          <p14:tracePt t="690" x="5618163" y="2222500"/>
          <p14:tracePt t="698" x="5618163" y="2212975"/>
          <p14:tracePt t="851" x="5627688" y="2203450"/>
          <p14:tracePt t="853" x="5637213" y="2193925"/>
          <p14:tracePt t="869" x="5646738" y="2184400"/>
          <p14:tracePt t="879" x="5656263" y="2174875"/>
          <p14:tracePt t="890" x="5656263" y="2166938"/>
          <p14:tracePt t="898" x="5665788" y="2166938"/>
          <p14:tracePt t="909" x="5665788" y="2157413"/>
          <p14:tracePt t="918" x="5684838" y="2138363"/>
          <p14:tracePt t="928" x="5684838" y="2128838"/>
          <p14:tracePt t="938" x="5694363" y="2119313"/>
          <p14:tracePt t="948" x="5713413" y="2090738"/>
          <p14:tracePt t="959" x="5722938" y="2052638"/>
          <p14:tracePt t="968" x="5759450" y="1966913"/>
          <p14:tracePt t="978" x="5778500" y="1901825"/>
          <p14:tracePt t="988" x="5797550" y="1835150"/>
          <p14:tracePt t="998" x="5816600" y="1778000"/>
          <p14:tracePt t="1009" x="5826125" y="1730375"/>
          <p14:tracePt t="1018" x="5826125" y="1703388"/>
          <p14:tracePt t="1028" x="5845175" y="1684338"/>
          <p14:tracePt t="1038" x="5845175" y="1665288"/>
          <p14:tracePt t="1048" x="5854700" y="1655763"/>
          <p14:tracePt t="1200" x="5864225" y="1655763"/>
          <p14:tracePt t="1250" x="5873750" y="1646238"/>
          <p14:tracePt t="1279" x="5883275" y="1636713"/>
          <p14:tracePt t="5392" x="5694363" y="1636713"/>
          <p14:tracePt t="5403" x="5570538" y="1636713"/>
          <p14:tracePt t="5406" x="5495925" y="1636713"/>
          <p14:tracePt t="5420" x="5476875" y="1636713"/>
          <p14:tracePt t="5439" x="5467350" y="1636713"/>
          <p14:tracePt t="5598" x="5457825" y="1636713"/>
          <p14:tracePt t="5619" x="5448300" y="1627188"/>
          <p14:tracePt t="5680" x="5448300" y="1617663"/>
          <p14:tracePt t="5899" x="5448300" y="1608138"/>
          <p14:tracePt t="5919" x="5438775" y="1608138"/>
          <p14:tracePt t="5929" x="5429250" y="1608138"/>
          <p14:tracePt t="5940" x="5410200" y="1608138"/>
          <p14:tracePt t="5949" x="5391150" y="1608138"/>
          <p14:tracePt t="5970" x="5381625" y="1589088"/>
          <p14:tracePt t="5972" x="5372100" y="1589088"/>
          <p14:tracePt t="5989" x="5362575" y="1589088"/>
          <p14:tracePt t="6008" x="5362575" y="1579563"/>
          <p14:tracePt t="6020" x="5353050" y="1579563"/>
          <p14:tracePt t="6029" x="5353050" y="1570038"/>
          <p14:tracePt t="6038" x="5353050" y="1560513"/>
          <p14:tracePt t="6049" x="5343525" y="1550988"/>
          <p14:tracePt t="6059" x="5334000" y="1541463"/>
          <p14:tracePt t="6070" x="5314950" y="1522413"/>
          <p14:tracePt t="6088" x="5305425" y="1503363"/>
          <p14:tracePt t="6099" x="5297488" y="1503363"/>
          <p14:tracePt t="6108" x="5287963" y="1503363"/>
          <p14:tracePt t="6129" x="5287963" y="1493838"/>
          <p14:tracePt t="6149" x="5278438" y="1493838"/>
          <p14:tracePt t="6188" x="5278438" y="1485900"/>
          <p14:tracePt t="6300" x="5268913" y="1485900"/>
          <p14:tracePt t="6329" x="5259388" y="1485900"/>
          <p14:tracePt t="6339" x="5240338" y="1476375"/>
          <p14:tracePt t="6350" x="5221288" y="1476375"/>
          <p14:tracePt t="6359" x="5211763" y="1476375"/>
          <p14:tracePt t="6368" x="5202238" y="1476375"/>
          <p14:tracePt t="6378" x="5192713" y="1476375"/>
          <p14:tracePt t="6789" x="5173663" y="1476375"/>
          <p14:tracePt t="6799" x="5164138" y="1476375"/>
          <p14:tracePt t="6809" x="5154613" y="1485900"/>
          <p14:tracePt t="6820" x="5145088" y="1485900"/>
          <p14:tracePt t="6839" x="5135563" y="1493838"/>
          <p14:tracePt t="7120" x="5126038" y="1493838"/>
          <p14:tracePt t="7130" x="5126038" y="1503363"/>
          <p14:tracePt t="7150" x="5116513" y="1512888"/>
          <p14:tracePt t="7178" x="5116513" y="1522413"/>
          <p14:tracePt t="7189" x="5106988" y="1522413"/>
          <p14:tracePt t="7220" x="5097463" y="1541463"/>
          <p14:tracePt t="7221" x="5087938" y="1550988"/>
          <p14:tracePt t="7239" x="5080000" y="1570038"/>
          <p14:tracePt t="7249" x="5080000" y="1579563"/>
          <p14:tracePt t="7258" x="5070475" y="1579563"/>
          <p14:tracePt t="7269" x="5070475" y="1589088"/>
          <p14:tracePt t="7380" x="5070475" y="1598613"/>
          <p14:tracePt t="7390" x="5060950" y="1598613"/>
          <p14:tracePt t="7409" x="5060950" y="1608138"/>
          <p14:tracePt t="7429" x="5051425" y="1617663"/>
          <p14:tracePt t="7459" x="5041900" y="1617663"/>
          <p14:tracePt t="7470" x="5041900" y="1627188"/>
          <p14:tracePt t="7479" x="5032375" y="1627188"/>
          <p14:tracePt t="7499" x="5032375" y="1636713"/>
          <p14:tracePt t="7509" x="5022850" y="1646238"/>
          <p14:tracePt t="7519" x="5013325" y="1646238"/>
          <p14:tracePt t="7529" x="5013325" y="1655763"/>
          <p14:tracePt t="7539" x="5003800" y="1655763"/>
          <p14:tracePt t="7609" x="5003800" y="1665288"/>
          <p14:tracePt t="7629" x="4994275" y="1665288"/>
          <p14:tracePt t="7650" x="4994275" y="1674813"/>
          <p14:tracePt t="7729" x="4984750" y="1674813"/>
          <p14:tracePt t="7759" x="4984750" y="1684338"/>
          <p14:tracePt t="7778" x="4975225" y="1684338"/>
          <p14:tracePt t="7799" x="4975225" y="1693863"/>
          <p14:tracePt t="7819" x="4965700" y="1693863"/>
          <p14:tracePt t="7838" x="4965700" y="1703388"/>
          <p14:tracePt t="7858" x="4956175" y="1703388"/>
          <p14:tracePt t="7869" x="4956175" y="1712913"/>
          <p14:tracePt t="7889" x="4956175" y="1720850"/>
          <p14:tracePt t="7899" x="4946650" y="1720850"/>
          <p14:tracePt t="7919" x="4946650" y="1730375"/>
          <p14:tracePt t="7949" x="4946650" y="1739900"/>
          <p14:tracePt t="7989" x="4937125" y="1739900"/>
          <p14:tracePt t="8949" x="4937125" y="1749425"/>
          <p14:tracePt t="8978" x="4937125" y="1758950"/>
          <p14:tracePt t="9019" x="4937125" y="1768475"/>
          <p14:tracePt t="9039" x="4937125" y="1778000"/>
          <p14:tracePt t="9048" x="4937125" y="1787525"/>
          <p14:tracePt t="9059" x="4937125" y="1797050"/>
          <p14:tracePt t="9080" x="4937125" y="1816100"/>
          <p14:tracePt t="9100" x="4937125" y="1825625"/>
          <p14:tracePt t="9110" x="4937125" y="1835150"/>
          <p14:tracePt t="9129" x="4937125" y="1844675"/>
          <p14:tracePt t="9139" x="4937125" y="1854200"/>
          <p14:tracePt t="9150" x="4937125" y="1873250"/>
          <p14:tracePt t="9159" x="4937125" y="1892300"/>
          <p14:tracePt t="9170" x="4937125" y="1920875"/>
          <p14:tracePt t="9179" x="4937125" y="1985963"/>
          <p14:tracePt t="9188" x="4927600" y="2033588"/>
          <p14:tracePt t="9199" x="4918075" y="2062163"/>
          <p14:tracePt t="9208" x="4918075" y="2090738"/>
          <p14:tracePt t="9219" x="4908550" y="2109788"/>
          <p14:tracePt t="9229" x="4908550" y="2138363"/>
          <p14:tracePt t="9239" x="4899025" y="2166938"/>
          <p14:tracePt t="9250" x="4899025" y="2184400"/>
          <p14:tracePt t="9259" x="4899025" y="2203450"/>
          <p14:tracePt t="9269" x="4899025" y="2222500"/>
          <p14:tracePt t="9279" x="4899025" y="2232025"/>
          <p14:tracePt t="9289" x="4899025" y="2241550"/>
          <p14:tracePt t="9300" x="4899025" y="2260600"/>
          <p14:tracePt t="9309" x="4899025" y="2270125"/>
          <p14:tracePt t="9319" x="4889500" y="2279650"/>
          <p14:tracePt t="9329" x="4889500" y="2289175"/>
          <p14:tracePt t="9339" x="4889500" y="2298700"/>
          <p14:tracePt t="9359" x="4889500" y="2317750"/>
          <p14:tracePt t="9369" x="4889500" y="2327275"/>
          <p14:tracePt t="9379" x="4889500" y="2336800"/>
          <p14:tracePt t="9389" x="4879975" y="2346325"/>
          <p14:tracePt t="9400" x="4879975" y="2355850"/>
          <p14:tracePt t="9409" x="4879975" y="2393950"/>
          <p14:tracePt t="9419" x="4870450" y="2411413"/>
          <p14:tracePt t="9429" x="4860925" y="2439988"/>
          <p14:tracePt t="9439" x="4860925" y="2449513"/>
          <p14:tracePt t="9450" x="4860925" y="2468563"/>
          <p14:tracePt t="9459" x="4852988" y="2478088"/>
          <p14:tracePt t="9469" x="4852988" y="2497138"/>
          <p14:tracePt t="9479" x="4843463" y="2506663"/>
          <p14:tracePt t="9489" x="4843463" y="2516188"/>
          <p14:tracePt t="9500" x="4833938" y="2535238"/>
          <p14:tracePt t="9519" x="4824413" y="2554288"/>
          <p14:tracePt t="9529" x="4824413" y="2563813"/>
          <p14:tracePt t="9539" x="4824413" y="2573338"/>
          <p14:tracePt t="9549" x="4814888" y="2582863"/>
          <p14:tracePt t="9569" x="4805363" y="2601913"/>
          <p14:tracePt t="9590" x="4805363" y="2611438"/>
          <p14:tracePt t="9591" x="4795838" y="2620963"/>
          <p14:tracePt t="9609" x="4795838" y="2628900"/>
          <p14:tracePt t="9619" x="4786313" y="2647950"/>
          <p14:tracePt t="9628" x="4776788" y="2667000"/>
          <p14:tracePt t="9638" x="4776788" y="2686050"/>
          <p14:tracePt t="9649" x="4767263" y="2695575"/>
          <p14:tracePt t="9658" x="4767263" y="2705100"/>
          <p14:tracePt t="9668" x="4757738" y="2714625"/>
          <p14:tracePt t="9678" x="4757738" y="2724150"/>
          <p14:tracePt t="9688" x="4757738" y="2733675"/>
          <p14:tracePt t="9718" x="4757738" y="2743200"/>
          <p14:tracePt t="9740" x="4757738" y="2752725"/>
          <p14:tracePt t="9762" x="4757738" y="2762250"/>
          <p14:tracePt t="9809" x="4757738" y="2771775"/>
          <p14:tracePt t="9879" x="4757738" y="2781300"/>
          <p14:tracePt t="9899" x="4748213" y="2781300"/>
          <p14:tracePt t="9909" x="4748213" y="2790825"/>
          <p14:tracePt t="9939" x="4748213" y="2800350"/>
          <p14:tracePt t="9959" x="4748213" y="2809875"/>
          <p14:tracePt t="9971" x="4738688" y="2838450"/>
          <p14:tracePt t="9980" x="4738688" y="2847975"/>
          <p14:tracePt t="9990" x="4738688" y="2857500"/>
          <p14:tracePt t="9999" x="4738688" y="2865438"/>
          <p14:tracePt t="10008" x="4729163" y="2884488"/>
          <p14:tracePt t="10018" x="4729163" y="2894013"/>
          <p14:tracePt t="10029" x="4729163" y="2903538"/>
          <p14:tracePt t="10038" x="4729163" y="2913063"/>
          <p14:tracePt t="10049" x="4729163" y="2922588"/>
          <p14:tracePt t="10058" x="4729163" y="2932113"/>
          <p14:tracePt t="10068" x="4729163" y="2951163"/>
          <p14:tracePt t="10089" x="4719638" y="2951163"/>
          <p14:tracePt t="10099" x="4719638" y="2960688"/>
          <p14:tracePt t="10129" x="4719638" y="2970213"/>
          <p14:tracePt t="10168" x="4719638" y="2979738"/>
          <p14:tracePt t="10479" x="4719638" y="2989263"/>
          <p14:tracePt t="10519" x="4719638" y="2998788"/>
          <p14:tracePt t="10820" x="4719638" y="3008313"/>
          <p14:tracePt t="11750" x="4719638" y="3017838"/>
          <p14:tracePt t="11781" x="4719638" y="3027363"/>
          <p14:tracePt t="11788" x="4719638" y="3036888"/>
          <p14:tracePt t="11820" x="4719638" y="3046413"/>
          <p14:tracePt t="11869" x="4719638" y="3055938"/>
          <p14:tracePt t="11939" x="4719638" y="3065463"/>
          <p14:tracePt t="11961" x="4719638" y="3074988"/>
          <p14:tracePt t="11981" x="4719638" y="3084513"/>
          <p14:tracePt t="12059" x="4719638" y="3092450"/>
          <p14:tracePt t="12099" x="4719638" y="3101975"/>
          <p14:tracePt t="12159" x="4719638" y="3121025"/>
          <p14:tracePt t="12169" x="4719638" y="3140075"/>
          <p14:tracePt t="12181" x="4719638" y="3149600"/>
          <p14:tracePt t="12189" x="4719638" y="3159125"/>
          <p14:tracePt t="12199" x="4719638" y="3168650"/>
          <p14:tracePt t="12219" x="4719638" y="3178175"/>
          <p14:tracePt t="12309" x="4719638" y="3149600"/>
          <p14:tracePt t="12319" x="4719638" y="3130550"/>
          <p14:tracePt t="12329" x="4719638" y="3101975"/>
          <p14:tracePt t="12339" x="4719638" y="3065463"/>
          <p14:tracePt t="12349" x="4719638" y="3036888"/>
          <p14:tracePt t="12359" x="4719638" y="3008313"/>
          <p14:tracePt t="12368" x="4719638" y="2998788"/>
          <p14:tracePt t="12381" x="4719638" y="2989263"/>
          <p14:tracePt t="12459" x="4719638" y="3017838"/>
          <p14:tracePt t="12469" x="4719638" y="3055938"/>
          <p14:tracePt t="12478" x="4710113" y="3074988"/>
          <p14:tracePt t="12489" x="4710113" y="3101975"/>
          <p14:tracePt t="12499" x="4710113" y="3111500"/>
          <p14:tracePt t="12509" x="4710113" y="3121025"/>
          <p14:tracePt t="12518" x="4710113" y="3130550"/>
          <p14:tracePt t="12598" x="4710113" y="3111500"/>
          <p14:tracePt t="12608" x="4710113" y="3101975"/>
          <p14:tracePt t="12618" x="4710113" y="3084513"/>
          <p14:tracePt t="12628" x="4719638" y="3055938"/>
          <p14:tracePt t="12639" x="4719638" y="3046413"/>
          <p14:tracePt t="12649" x="4719638" y="3036888"/>
          <p14:tracePt t="12699" x="4719638" y="3065463"/>
          <p14:tracePt t="12709" x="4719638" y="3092450"/>
          <p14:tracePt t="12718" x="4719638" y="3111500"/>
          <p14:tracePt t="12728" x="4719638" y="3140075"/>
          <p14:tracePt t="12748" x="4719638" y="3149600"/>
          <p14:tracePt t="12808" x="4729163" y="3130550"/>
          <p14:tracePt t="12818" x="4738688" y="3111500"/>
          <p14:tracePt t="12828" x="4748213" y="3092450"/>
          <p14:tracePt t="12851" x="4748213" y="3084513"/>
          <p14:tracePt t="14720" x="4757738" y="3084513"/>
          <p14:tracePt t="14733" x="4805363" y="3074988"/>
          <p14:tracePt t="14740" x="4824413" y="3074988"/>
          <p14:tracePt t="14750" x="4852988" y="3065463"/>
          <p14:tracePt t="14759" x="4889500" y="3065463"/>
          <p14:tracePt t="14769" x="4956175" y="3065463"/>
          <p14:tracePt t="14779" x="5060950" y="3055938"/>
          <p14:tracePt t="14789" x="5324475" y="3046413"/>
          <p14:tracePt t="14799" x="5694363" y="3036888"/>
          <p14:tracePt t="14809" x="6129338" y="3008313"/>
          <p14:tracePt t="14819" x="6650038" y="2960688"/>
          <p14:tracePt t="14829" x="7283450" y="2865438"/>
          <p14:tracePt t="14839" x="7737475" y="2828925"/>
          <p14:tracePt t="14849" x="8086725" y="2828925"/>
          <p14:tracePt t="14859" x="8285163" y="2828925"/>
          <p14:tracePt t="14869" x="8361363" y="2828925"/>
          <p14:tracePt t="14879" x="8418513" y="2828925"/>
          <p14:tracePt t="14889" x="8437563" y="2828925"/>
          <p14:tracePt t="14899" x="8456613" y="2828925"/>
          <p14:tracePt t="15079" x="8418513" y="2809875"/>
          <p14:tracePt t="15089" x="8380413" y="2800350"/>
          <p14:tracePt t="15099" x="8323263" y="2771775"/>
          <p14:tracePt t="15110" x="8247063" y="2733675"/>
          <p14:tracePt t="15120" x="8181975" y="2705100"/>
          <p14:tracePt t="15131" x="8105775" y="2676525"/>
          <p14:tracePt t="15139" x="8029575" y="2638425"/>
          <p14:tracePt t="15149" x="7983538" y="2601913"/>
          <p14:tracePt t="15160" x="7954963" y="2582863"/>
          <p14:tracePt t="15169" x="7945438" y="2573338"/>
          <p14:tracePt t="15180" x="7945438" y="2563813"/>
          <p14:tracePt t="15570" x="7945438" y="2573338"/>
          <p14:tracePt t="15592" x="7935913" y="2573338"/>
          <p14:tracePt t="15603" x="7935913" y="2582863"/>
          <p14:tracePt t="15630" x="7926388" y="2592388"/>
          <p14:tracePt t="15680" x="7926388" y="2601913"/>
          <p14:tracePt t="15700" x="7916863" y="2601913"/>
          <p14:tracePt t="15719" x="7916863" y="2611438"/>
          <p14:tracePt t="15729" x="7916863" y="2620963"/>
          <p14:tracePt t="15739" x="7916863" y="2628900"/>
          <p14:tracePt t="15769" x="7916863" y="2638425"/>
          <p14:tracePt t="15780" x="7907338" y="2638425"/>
          <p14:tracePt t="15789" x="7907338" y="2647950"/>
          <p14:tracePt t="15810" x="7907338" y="2657475"/>
          <p14:tracePt t="15819" x="7897813" y="2657475"/>
          <p14:tracePt t="15830" x="7897813" y="2667000"/>
          <p14:tracePt t="15849" x="7888288" y="2676525"/>
          <p14:tracePt t="15861" x="7888288" y="2686050"/>
          <p14:tracePt t="15869" x="7888288" y="2695575"/>
          <p14:tracePt t="15880" x="7888288" y="2705100"/>
          <p14:tracePt t="15889" x="7878763" y="2705100"/>
          <p14:tracePt t="15910" x="7878763" y="2714625"/>
          <p14:tracePt t="15949" x="7878763" y="2724150"/>
          <p14:tracePt t="15980" x="7878763" y="2733675"/>
          <p14:tracePt t="16500" x="7878763" y="2743200"/>
          <p14:tracePt t="16960" x="7878763" y="2752725"/>
          <p14:tracePt t="17049" x="7878763" y="2762250"/>
          <p14:tracePt t="17299" x="7878763" y="2771775"/>
          <p14:tracePt t="17419" x="7878763" y="2781300"/>
          <p14:tracePt t="17489" x="7878763" y="2790825"/>
          <p14:tracePt t="17509" x="7878763" y="2800350"/>
          <p14:tracePt t="17519" x="7878763" y="2809875"/>
          <p14:tracePt t="17529" x="7888288" y="2809875"/>
          <p14:tracePt t="17539" x="7897813" y="2809875"/>
          <p14:tracePt t="17560" x="7935913" y="2809875"/>
          <p14:tracePt t="17569" x="7964488" y="2809875"/>
          <p14:tracePt t="17579" x="7983538" y="2809875"/>
          <p14:tracePt t="17589" x="7993063" y="2809875"/>
          <p14:tracePt t="17599" x="7983538" y="2819400"/>
          <p14:tracePt t="17609" x="7964488" y="2828925"/>
          <p14:tracePt t="18099" x="7954963" y="2828925"/>
          <p14:tracePt t="18119" x="7935913" y="2828925"/>
          <p14:tracePt t="18129" x="7926388" y="2838450"/>
          <p14:tracePt t="18139" x="7926388" y="2847975"/>
          <p14:tracePt t="18148" x="7916863" y="2847975"/>
          <p14:tracePt t="18159" x="7907338" y="2865438"/>
          <p14:tracePt t="18168" x="7888288" y="2884488"/>
          <p14:tracePt t="18178" x="7878763" y="2903538"/>
          <p14:tracePt t="18188" x="7869238" y="2913063"/>
          <p14:tracePt t="18198" x="7859713" y="2932113"/>
          <p14:tracePt t="18209" x="7840663" y="2941638"/>
          <p14:tracePt t="18218" x="7831138" y="2951163"/>
          <p14:tracePt t="18228" x="7821613" y="2970213"/>
          <p14:tracePt t="18238" x="7812088" y="2989263"/>
          <p14:tracePt t="18248" x="7785100" y="3008313"/>
          <p14:tracePt t="18260" x="7756525" y="3027363"/>
          <p14:tracePt t="18268" x="7727950" y="3055938"/>
          <p14:tracePt t="18278" x="7708900" y="3065463"/>
          <p14:tracePt t="18289" x="7689850" y="3074988"/>
          <p14:tracePt t="18298" x="7670800" y="3084513"/>
          <p14:tracePt t="18309" x="7661275" y="3092450"/>
          <p14:tracePt t="18318" x="7642225" y="3101975"/>
          <p14:tracePt t="18328" x="7623175" y="3111500"/>
          <p14:tracePt t="18339" x="7613650" y="3121025"/>
          <p14:tracePt t="18348" x="7594600" y="3130550"/>
          <p14:tracePt t="18359" x="7585075" y="3140075"/>
          <p14:tracePt t="18368" x="7575550" y="3149600"/>
          <p14:tracePt t="18378" x="7575550" y="3159125"/>
          <p14:tracePt t="18389" x="7566025" y="3168650"/>
          <p14:tracePt t="18398" x="7558088" y="3178175"/>
          <p14:tracePt t="18409" x="7548563" y="3187700"/>
          <p14:tracePt t="18418" x="7529513" y="3187700"/>
          <p14:tracePt t="18428" x="7519988" y="3197225"/>
          <p14:tracePt t="18448" x="7510463" y="3206750"/>
          <p14:tracePt t="18459" x="7500938" y="3206750"/>
          <p14:tracePt t="18478" x="7491413" y="3206750"/>
          <p14:tracePt t="18490" x="7491413" y="3216275"/>
          <p14:tracePt t="18509" x="7481888" y="3216275"/>
          <p14:tracePt t="18518" x="7481888" y="3225800"/>
          <p14:tracePt t="18528" x="7462838" y="3235325"/>
          <p14:tracePt t="18541" x="7453313" y="3235325"/>
          <p14:tracePt t="18558" x="7443788" y="3235325"/>
          <p14:tracePt t="18578" x="7443788" y="3244850"/>
          <p14:tracePt t="18590" x="7434263" y="3244850"/>
          <p14:tracePt t="18609" x="7424738" y="3244850"/>
          <p14:tracePt t="18618" x="7405688" y="3254375"/>
          <p14:tracePt t="18628" x="7396163" y="3263900"/>
          <p14:tracePt t="18640" x="7386638" y="3263900"/>
          <p14:tracePt t="18648" x="7367588" y="3273425"/>
          <p14:tracePt t="18659" x="7358063" y="3282950"/>
          <p14:tracePt t="18671" x="7348538" y="3282950"/>
          <p14:tracePt t="18728" x="7339013" y="3282950"/>
          <p14:tracePt t="18758" x="7331075" y="3282950"/>
          <p14:tracePt t="18790" x="7321550" y="3282950"/>
          <p14:tracePt t="18859" x="7312025" y="3282950"/>
          <p14:tracePt t="18870" x="7292975" y="3282950"/>
          <p14:tracePt t="18879" x="7273925" y="3292475"/>
          <p14:tracePt t="18890" x="7264400" y="3292475"/>
          <p14:tracePt t="18900" x="7254875" y="3292475"/>
          <p14:tracePt t="18968" x="7245350" y="3292475"/>
          <p14:tracePt t="18998" x="7235825" y="3292475"/>
          <p14:tracePt t="19058" x="7226300" y="3292475"/>
          <p14:tracePt t="19079" x="7216775" y="3292475"/>
          <p14:tracePt t="19119" x="7207250" y="3292475"/>
          <p14:tracePt t="19158" x="7197725" y="3292475"/>
          <p14:tracePt t="19189" x="7188200" y="3282950"/>
          <p14:tracePt t="19209" x="7178675" y="3282950"/>
          <p14:tracePt t="19229" x="7178675" y="3273425"/>
          <p14:tracePt t="19249" x="7169150" y="3273425"/>
          <p14:tracePt t="19949" x="7169150" y="3263900"/>
          <p14:tracePt t="19959" x="7169150" y="3254375"/>
          <p14:tracePt t="19990" x="7169150" y="3244850"/>
          <p14:tracePt t="20019" x="7169150" y="3235325"/>
          <p14:tracePt t="20869" x="7178675" y="3235325"/>
          <p14:tracePt t="20889" x="7188200" y="3235325"/>
          <p14:tracePt t="20909" x="7197725" y="3235325"/>
          <p14:tracePt t="20920" x="7207250" y="3235325"/>
          <p14:tracePt t="20930" x="7216775" y="3235325"/>
          <p14:tracePt t="20941" x="7226300" y="3235325"/>
          <p14:tracePt t="20949" x="7235825" y="3235325"/>
          <p14:tracePt t="20959" x="7254875" y="3235325"/>
          <p14:tracePt t="20969" x="7273925" y="3235325"/>
          <p14:tracePt t="20979" x="7312025" y="3235325"/>
          <p14:tracePt t="20989" x="7331075" y="3235325"/>
          <p14:tracePt t="20999" x="7358063" y="3235325"/>
          <p14:tracePt t="21009" x="7367588" y="3235325"/>
          <p14:tracePt t="21019" x="7396163" y="3235325"/>
          <p14:tracePt t="21029" x="7415213" y="3235325"/>
          <p14:tracePt t="21039" x="7424738" y="3235325"/>
          <p14:tracePt t="21049" x="7443788" y="3235325"/>
          <p14:tracePt t="21069" x="7462838" y="3235325"/>
          <p14:tracePt t="21078" x="7472363" y="3235325"/>
          <p14:tracePt t="21099" x="7481888" y="3235325"/>
          <p14:tracePt t="21109" x="7500938" y="3235325"/>
          <p14:tracePt t="21119" x="7519988" y="3235325"/>
          <p14:tracePt t="21129" x="7539038" y="3235325"/>
          <p14:tracePt t="21139" x="7566025" y="3235325"/>
          <p14:tracePt t="21149" x="7594600" y="3235325"/>
          <p14:tracePt t="21159" x="7632700" y="3235325"/>
          <p14:tracePt t="21169" x="7680325" y="3235325"/>
          <p14:tracePt t="21179" x="7727950" y="3235325"/>
          <p14:tracePt t="21190" x="7756525" y="3235325"/>
          <p14:tracePt t="21199" x="7785100" y="3235325"/>
          <p14:tracePt t="21209" x="7812088" y="3235325"/>
          <p14:tracePt t="21219" x="7831138" y="3235325"/>
          <p14:tracePt t="21229" x="7850188" y="3235325"/>
          <p14:tracePt t="21239" x="7859713" y="3235325"/>
          <p14:tracePt t="21259" x="7869238" y="3235325"/>
          <p14:tracePt t="21279" x="7878763" y="3235325"/>
          <p14:tracePt t="21410" x="7888288" y="3235325"/>
          <p14:tracePt t="21439" x="7897813" y="3244850"/>
          <p14:tracePt t="21520" x="7907338" y="3254375"/>
          <p14:tracePt t="21529" x="7916863" y="3254375"/>
          <p14:tracePt t="21549" x="7926388" y="3263900"/>
          <p14:tracePt t="21560" x="7945438" y="3263900"/>
          <p14:tracePt t="21569" x="7964488" y="3263900"/>
          <p14:tracePt t="21579" x="7983538" y="3273425"/>
          <p14:tracePt t="21590" x="7993063" y="3273425"/>
          <p14:tracePt t="21599" x="8012113" y="3282950"/>
          <p14:tracePt t="21609" x="8029575" y="3282950"/>
          <p14:tracePt t="21619" x="8067675" y="3292475"/>
          <p14:tracePt t="21639" x="8086725" y="3302000"/>
          <p14:tracePt t="21640" x="8115300" y="3302000"/>
          <p14:tracePt t="21641" x="8124825" y="3302000"/>
          <p14:tracePt t="21658" x="8134350" y="3311525"/>
          <p14:tracePt t="21769" x="8143875" y="3311525"/>
          <p14:tracePt t="21778" x="8153400" y="3311525"/>
          <p14:tracePt t="21790" x="8162925" y="3311525"/>
          <p14:tracePt t="21799" x="8181975" y="3319463"/>
          <p14:tracePt t="21810" x="8191500" y="3319463"/>
          <p14:tracePt t="21820" x="8201025" y="3319463"/>
          <p14:tracePt t="21839" x="8210550" y="3319463"/>
          <p14:tracePt t="21849" x="8220075" y="3319463"/>
          <p14:tracePt t="21879" x="8229600" y="3319463"/>
          <p14:tracePt t="21890" x="8229600" y="3328988"/>
          <p14:tracePt t="21949" x="8239125" y="3328988"/>
          <p14:tracePt t="21999" x="8256588" y="3328988"/>
          <p14:tracePt t="22008" x="8266113" y="3328988"/>
          <p14:tracePt t="22019" x="8275638" y="3328988"/>
          <p14:tracePt t="22029" x="8285163" y="3328988"/>
          <p14:tracePt t="22039" x="8294688" y="3328988"/>
          <p14:tracePt t="22049" x="8304213" y="3328988"/>
          <p14:tracePt t="22071" x="8313738" y="3328988"/>
          <p14:tracePt t="22089" x="8323263" y="3328988"/>
          <p14:tracePt t="22108" x="8332788" y="3328988"/>
          <p14:tracePt t="22128" x="8342313" y="3328988"/>
          <p14:tracePt t="22149" x="8351838" y="3328988"/>
          <p14:tracePt t="22152" x="8380413" y="3328988"/>
          <p14:tracePt t="22171" x="8399463" y="3328988"/>
          <p14:tracePt t="22179" x="8408988" y="3328988"/>
          <p14:tracePt t="22189" x="8437563" y="3338513"/>
          <p14:tracePt t="22199" x="8456613" y="3338513"/>
          <p14:tracePt t="22209" x="8466138" y="3348038"/>
          <p14:tracePt t="22221" x="8474075" y="3348038"/>
          <p14:tracePt t="22229" x="8483600" y="3348038"/>
          <p14:tracePt t="22239" x="8493125" y="3348038"/>
          <p14:tracePt t="22259" x="8502650" y="3348038"/>
          <p14:tracePt t="22349" x="8493125" y="3357563"/>
          <p14:tracePt t="22359" x="8474075" y="3367088"/>
          <p14:tracePt t="22369" x="8456613" y="3376613"/>
          <p14:tracePt t="22379" x="8428038" y="3386138"/>
          <p14:tracePt t="22391" x="8399463" y="3386138"/>
          <p14:tracePt t="22399" x="8389938" y="3395663"/>
          <p14:tracePt t="22409" x="8361363" y="3395663"/>
          <p14:tracePt t="22421" x="8332788" y="3405188"/>
          <p14:tracePt t="22429" x="8304213" y="3405188"/>
          <p14:tracePt t="22439" x="8256588" y="3405188"/>
          <p14:tracePt t="22449" x="8191500" y="3414713"/>
          <p14:tracePt t="22459" x="8134350" y="3414713"/>
          <p14:tracePt t="22471" x="8077200" y="3414713"/>
          <p14:tracePt t="22479" x="8039100" y="3424238"/>
          <p14:tracePt t="22490" x="7993063" y="3424238"/>
          <p14:tracePt t="22498" x="7964488" y="3424238"/>
          <p14:tracePt t="22508" x="7954963" y="3424238"/>
          <p14:tracePt t="22523" x="7945438" y="3424238"/>
          <p14:tracePt t="22640" x="7954963" y="3424238"/>
          <p14:tracePt t="22650" x="7983538" y="3424238"/>
          <p14:tracePt t="22659" x="8020050" y="3424238"/>
          <p14:tracePt t="22670" x="8096250" y="3424238"/>
          <p14:tracePt t="22679" x="8162925" y="3424238"/>
          <p14:tracePt t="22690" x="8210550" y="3424238"/>
          <p14:tracePt t="22699" x="8256588" y="3424238"/>
          <p14:tracePt t="22709" x="8285163" y="3424238"/>
          <p14:tracePt t="22721" x="8313738" y="3433763"/>
          <p14:tracePt t="22729" x="8342313" y="3433763"/>
          <p14:tracePt t="22741" x="8389938" y="3443288"/>
          <p14:tracePt t="22749" x="8399463" y="3443288"/>
          <p14:tracePt t="22759" x="8428038" y="3452813"/>
          <p14:tracePt t="22771" x="8437563" y="3452813"/>
          <p14:tracePt t="22779" x="8447088" y="3452813"/>
          <p14:tracePt t="22790" x="8456613" y="3462338"/>
          <p14:tracePt t="22809" x="8466138" y="3462338"/>
          <p14:tracePt t="22821" x="8474075" y="3471863"/>
          <p14:tracePt t="22829" x="8531225" y="3490913"/>
          <p14:tracePt t="22840" x="8597900" y="3500438"/>
          <p14:tracePt t="22849" x="8683625" y="3519488"/>
          <p14:tracePt t="22859" x="8777288" y="3538538"/>
          <p14:tracePt t="22871" x="8872538" y="3565525"/>
          <p14:tracePt t="22879" x="8947150" y="3584575"/>
          <p14:tracePt t="22890" x="9023350" y="3603625"/>
          <p14:tracePt t="22899" x="9080500" y="3622675"/>
          <p14:tracePt t="22909" x="9128125" y="3641725"/>
          <p14:tracePt t="22921" x="9155113" y="3651250"/>
          <p14:tracePt t="22929" x="9202738" y="3651250"/>
          <p14:tracePt t="22940" x="9231313" y="3651250"/>
          <p14:tracePt t="22949" x="9250363" y="3651250"/>
          <p14:tracePt t="22959" x="9288463" y="3670300"/>
          <p14:tracePt t="22971" x="9297988" y="3670300"/>
          <p14:tracePt t="22979" x="9307513" y="3670300"/>
          <p14:tracePt t="22989" x="9317038" y="3670300"/>
          <p14:tracePt t="23009" x="9317038" y="3679825"/>
          <p14:tracePt t="23039" x="9326563" y="3679825"/>
          <p14:tracePt t="23059" x="9345613" y="3679825"/>
          <p14:tracePt t="23069" x="9355138" y="3689350"/>
          <p14:tracePt t="23079" x="9364663" y="3698875"/>
          <p14:tracePt t="23089" x="9382125" y="3708400"/>
          <p14:tracePt t="23098" x="9391650" y="3708400"/>
          <p14:tracePt t="23108" x="9401175" y="3708400"/>
          <p14:tracePt t="23119" x="9410700" y="3708400"/>
          <p14:tracePt t="23128" x="9410700" y="3717925"/>
          <p14:tracePt t="23148" x="9420225" y="3717925"/>
          <p14:tracePt t="23168" x="9429750" y="3727450"/>
          <p14:tracePt t="23178" x="9439275" y="3727450"/>
          <p14:tracePt t="23188" x="9448800" y="3727450"/>
          <p14:tracePt t="23198" x="9458325" y="3727450"/>
          <p14:tracePt t="23208" x="9467850" y="3727450"/>
          <p14:tracePt t="23220" x="9467850" y="3736975"/>
          <p14:tracePt t="23228" x="9477375" y="3736975"/>
          <p14:tracePt t="23708" x="9448800" y="3717925"/>
          <p14:tracePt t="23718" x="9429750" y="3708400"/>
          <p14:tracePt t="23728" x="9420225" y="3689350"/>
          <p14:tracePt t="23738" x="9410700" y="3670300"/>
          <p14:tracePt t="23748" x="9382125" y="3660775"/>
          <p14:tracePt t="23758" x="9372600" y="3632200"/>
          <p14:tracePt t="23769" x="9355138" y="3613150"/>
          <p14:tracePt t="23791" x="9345613" y="3594100"/>
          <p14:tracePt t="23793" x="9307513" y="3519488"/>
          <p14:tracePt t="23810" x="9288463" y="3490913"/>
          <p14:tracePt t="23821" x="9269413" y="3462338"/>
          <p14:tracePt t="23829" x="9269413" y="3452813"/>
          <p14:tracePt t="23838" x="9269413" y="3443288"/>
          <p14:tracePt t="23919" x="9259888" y="3433763"/>
          <p14:tracePt t="23929" x="9259888" y="3414713"/>
          <p14:tracePt t="23950" x="9250363" y="3414713"/>
          <p14:tracePt t="23952" x="9231313" y="3386138"/>
          <p14:tracePt t="23968" x="9221788" y="3386138"/>
          <p14:tracePt t="23979" x="9202738" y="3376613"/>
          <p14:tracePt t="23990" x="9193213" y="3376613"/>
          <p14:tracePt t="23991" x="9183688" y="3376613"/>
          <p14:tracePt t="24009" x="9174163" y="3376613"/>
          <p14:tracePt t="24020" x="9164638" y="3376613"/>
          <p14:tracePt t="24029" x="9155113" y="3376613"/>
          <p14:tracePt t="24039" x="9137650" y="3376613"/>
          <p14:tracePt t="24049" x="9128125" y="3376613"/>
          <p14:tracePt t="24059" x="9118600" y="3376613"/>
          <p14:tracePt t="24070" x="9109075" y="3376613"/>
          <p14:tracePt t="24079" x="9061450" y="3376613"/>
          <p14:tracePt t="24089" x="9042400" y="3376613"/>
          <p14:tracePt t="24099" x="9023350" y="3376613"/>
          <p14:tracePt t="24109" x="8994775" y="3376613"/>
          <p14:tracePt t="24120" x="8985250" y="3376613"/>
          <p14:tracePt t="24129" x="8956675" y="3376613"/>
          <p14:tracePt t="24140" x="8937625" y="3376613"/>
          <p14:tracePt t="24150" x="8928100" y="3376613"/>
          <p14:tracePt t="24160" x="8910638" y="3376613"/>
          <p14:tracePt t="24169" x="8891588" y="3376613"/>
          <p14:tracePt t="24178" x="8863013" y="3376613"/>
          <p14:tracePt t="24188" x="8843963" y="3376613"/>
          <p14:tracePt t="24198" x="8824913" y="3376613"/>
          <p14:tracePt t="24208" x="8805863" y="3376613"/>
          <p14:tracePt t="24218" x="8786813" y="3376613"/>
          <p14:tracePt t="24228" x="8767763" y="3376613"/>
          <p14:tracePt t="24238" x="8758238" y="3376613"/>
          <p14:tracePt t="24248" x="8739188" y="3386138"/>
          <p14:tracePt t="24258" x="8729663" y="3386138"/>
          <p14:tracePt t="24271" x="8720138" y="3386138"/>
          <p14:tracePt t="24279" x="8701088" y="3395663"/>
          <p14:tracePt t="24298" x="8683625" y="3395663"/>
          <p14:tracePt t="24319" x="8664575" y="3405188"/>
          <p14:tracePt t="24328" x="8655050" y="3405188"/>
          <p14:tracePt t="24338" x="8645525" y="3405188"/>
          <p14:tracePt t="24348" x="8616950" y="3405188"/>
          <p14:tracePt t="24358" x="8597900" y="3405188"/>
          <p14:tracePt t="24369" x="8569325" y="3405188"/>
          <p14:tracePt t="24378" x="8550275" y="3405188"/>
          <p14:tracePt t="24388" x="8512175" y="3405188"/>
          <p14:tracePt t="24398" x="8483600" y="3405188"/>
          <p14:tracePt t="24408" x="8447088" y="3405188"/>
          <p14:tracePt t="24419" x="8418513" y="3405188"/>
          <p14:tracePt t="24428" x="8380413" y="3405188"/>
          <p14:tracePt t="24438" x="8351838" y="3405188"/>
          <p14:tracePt t="24458" x="8332788" y="3405188"/>
          <p14:tracePt t="24459" x="8323263" y="3405188"/>
          <p14:tracePt t="24461" x="8313738" y="3405188"/>
          <p14:tracePt t="24519" x="8304213" y="3405188"/>
          <p14:tracePt t="24548" x="8294688" y="3405188"/>
          <p14:tracePt t="24558" x="8275638" y="3414713"/>
          <p14:tracePt t="24569" x="8266113" y="3414713"/>
          <p14:tracePt t="24578" x="8247063" y="3414713"/>
          <p14:tracePt t="24588" x="8229600" y="3414713"/>
          <p14:tracePt t="24598" x="8220075" y="3414713"/>
          <p14:tracePt t="24608" x="8191500" y="3414713"/>
          <p14:tracePt t="24619" x="8162925" y="3414713"/>
          <p14:tracePt t="24629" x="8134350" y="3414713"/>
          <p14:tracePt t="24638" x="8096250" y="3414713"/>
          <p14:tracePt t="24649" x="8058150" y="3414713"/>
          <p14:tracePt t="24659" x="8029575" y="3424238"/>
          <p14:tracePt t="24671" x="8020050" y="3424238"/>
          <p14:tracePt t="24679" x="8002588" y="3424238"/>
          <p14:tracePt t="24690" x="7993063" y="3424238"/>
          <p14:tracePt t="24700" x="7983538" y="3433763"/>
          <p14:tracePt t="24709" x="7974013" y="3433763"/>
          <p14:tracePt t="24721" x="7954963" y="3433763"/>
          <p14:tracePt t="24729" x="7926388" y="3443288"/>
          <p14:tracePt t="24741" x="7907338" y="3443288"/>
          <p14:tracePt t="24750" x="7869238" y="3452813"/>
          <p14:tracePt t="24760" x="7840663" y="3462338"/>
          <p14:tracePt t="24770" x="7821613" y="3462338"/>
          <p14:tracePt t="24779" x="7812088" y="3462338"/>
          <p14:tracePt t="24789" x="7802563" y="3471863"/>
          <p14:tracePt t="24799" x="7793038" y="3471863"/>
          <p14:tracePt t="24849" x="7785100" y="3471863"/>
          <p14:tracePt t="24879" x="7775575" y="3471863"/>
          <p14:tracePt t="24899" x="7766050" y="3471863"/>
          <p14:tracePt t="24930" x="7737475" y="3471863"/>
          <p14:tracePt t="24940" x="7727950" y="3471863"/>
          <p14:tracePt t="24950" x="7718425" y="3471863"/>
          <p14:tracePt t="24959" x="7708900" y="3471863"/>
          <p14:tracePt t="24970" x="7689850" y="3471863"/>
          <p14:tracePt t="24979" x="7680325" y="3481388"/>
          <p14:tracePt t="24990" x="7670800" y="3481388"/>
          <p14:tracePt t="25029" x="7661275" y="3481388"/>
          <p14:tracePt t="25079" x="7689850" y="3481388"/>
          <p14:tracePt t="25089" x="7727950" y="3481388"/>
          <p14:tracePt t="25099" x="7756525" y="3481388"/>
          <p14:tracePt t="25109" x="7802563" y="3481388"/>
          <p14:tracePt t="25119" x="7907338" y="3481388"/>
          <p14:tracePt t="25129" x="8029575" y="3481388"/>
          <p14:tracePt t="25139" x="8134350" y="3490913"/>
          <p14:tracePt t="25149" x="8210550" y="3500438"/>
          <p14:tracePt t="25159" x="8275638" y="3519488"/>
          <p14:tracePt t="25170" x="8332788" y="3538538"/>
          <p14:tracePt t="25179" x="8408988" y="3546475"/>
          <p14:tracePt t="25189" x="8456613" y="3565525"/>
          <p14:tracePt t="25199" x="8502650" y="3575050"/>
          <p14:tracePt t="25220" x="8597900" y="3594100"/>
          <p14:tracePt t="25222" x="8655050" y="3603625"/>
          <p14:tracePt t="25239" x="8729663" y="3622675"/>
          <p14:tracePt t="25249" x="8777288" y="3622675"/>
          <p14:tracePt t="25259" x="8824913" y="3632200"/>
          <p14:tracePt t="25270" x="8872538" y="3641725"/>
          <p14:tracePt t="25279" x="8901113" y="3651250"/>
          <p14:tracePt t="25289" x="8928100" y="3651250"/>
          <p14:tracePt t="25299" x="8947150" y="3660775"/>
          <p14:tracePt t="25320" x="8956675" y="3660775"/>
          <p14:tracePt t="25321" x="8975725" y="3670300"/>
          <p14:tracePt t="25338" x="8985250" y="3670300"/>
          <p14:tracePt t="25349" x="9013825" y="3670300"/>
          <p14:tracePt t="25359" x="9032875" y="3679825"/>
          <p14:tracePt t="25370" x="9070975" y="3679825"/>
          <p14:tracePt t="25379" x="9118600" y="3698875"/>
          <p14:tracePt t="25389" x="9145588" y="3698875"/>
          <p14:tracePt t="25399" x="9174163" y="3708400"/>
          <p14:tracePt t="25409" x="9202738" y="3717925"/>
          <p14:tracePt t="25420" x="9240838" y="3717925"/>
          <p14:tracePt t="25429" x="9259888" y="3727450"/>
          <p14:tracePt t="25439" x="9269413" y="3727450"/>
          <p14:tracePt t="25449" x="9278938" y="3727450"/>
          <p14:tracePt t="25459" x="9297988" y="3727450"/>
          <p14:tracePt t="25469" x="9317038" y="3727450"/>
          <p14:tracePt t="25478" x="9345613" y="3727450"/>
          <p14:tracePt t="25489" x="9364663" y="3736975"/>
          <p14:tracePt t="25499" x="9391650" y="3736975"/>
          <p14:tracePt t="25509" x="9420225" y="3736975"/>
          <p14:tracePt t="25519" x="9439275" y="3746500"/>
          <p14:tracePt t="25529" x="9448800" y="3746500"/>
          <p14:tracePt t="25539" x="9458325" y="3746500"/>
          <p14:tracePt t="25609" x="9467850" y="3746500"/>
          <p14:tracePt t="25649" x="9467850" y="3756025"/>
          <p14:tracePt t="25659" x="9486900" y="3756025"/>
          <p14:tracePt t="25680" x="9496425" y="3756025"/>
          <p14:tracePt t="25682" x="9525000" y="3765550"/>
          <p14:tracePt t="25699" x="9534525" y="3773488"/>
          <p14:tracePt t="25709" x="9544050" y="3783013"/>
          <p14:tracePt t="25720" x="9563100" y="3792538"/>
          <p14:tracePt t="25721" x="9572625" y="3792538"/>
          <p14:tracePt t="25739" x="9582150" y="3792538"/>
          <p14:tracePt t="25751" x="9591675" y="3792538"/>
          <p14:tracePt t="25753" x="9599613" y="3802063"/>
          <p14:tracePt t="25779" x="9609138" y="3811588"/>
          <p14:tracePt t="25780" x="9618663" y="3811588"/>
          <p14:tracePt t="25784" x="9628188" y="3811588"/>
          <p14:tracePt t="25809" x="9628188" y="3821113"/>
          <p14:tracePt t="25821" x="9637713" y="3821113"/>
          <p14:tracePt t="26290" x="9628188" y="3821113"/>
          <p14:tracePt t="26301" x="9609138" y="3811588"/>
          <p14:tracePt t="26309" x="9582150" y="3802063"/>
          <p14:tracePt t="26319" x="9544050" y="3792538"/>
          <p14:tracePt t="26329" x="9477375" y="3773488"/>
          <p14:tracePt t="26339" x="9410700" y="3765550"/>
          <p14:tracePt t="26351" x="9297988" y="3756025"/>
          <p14:tracePt t="26358" x="9128125" y="3756025"/>
          <p14:tracePt t="26369" x="8910638" y="3756025"/>
          <p14:tracePt t="26378" x="8693150" y="3756025"/>
          <p14:tracePt t="26388" x="8428038" y="3756025"/>
          <p14:tracePt t="26400" x="8294688" y="3756025"/>
          <p14:tracePt t="26409" x="8210550" y="3756025"/>
          <p14:tracePt t="26420" x="8153400" y="3756025"/>
          <p14:tracePt t="26428" x="8124825" y="3765550"/>
          <p14:tracePt t="26439" x="8096250" y="3773488"/>
          <p14:tracePt t="26450" x="8067675" y="3792538"/>
          <p14:tracePt t="26459" x="8029575" y="3811588"/>
          <p14:tracePt t="26469" x="8012113" y="3821113"/>
          <p14:tracePt t="26479" x="7964488" y="3840163"/>
          <p14:tracePt t="26488" x="7926388" y="3859213"/>
          <p14:tracePt t="26500" x="7869238" y="3878263"/>
          <p14:tracePt t="26509" x="7821613" y="3887788"/>
          <p14:tracePt t="26519" x="7756525" y="3906838"/>
          <p14:tracePt t="26529" x="7699375" y="3925888"/>
          <p14:tracePt t="26539" x="7632700" y="3925888"/>
          <p14:tracePt t="26552" x="7575550" y="3925888"/>
          <p14:tracePt t="26558" x="7386638" y="3925888"/>
          <p14:tracePt t="26569" x="7312025" y="3925888"/>
          <p14:tracePt t="26579" x="7273925" y="3925888"/>
          <p14:tracePt t="26589" x="7235825" y="3925888"/>
          <p14:tracePt t="26600" x="7207250" y="3925888"/>
          <p14:tracePt t="26609" x="7197725" y="3925888"/>
          <p14:tracePt t="26629" x="7188200" y="3925888"/>
          <p14:tracePt t="26668" x="7188200" y="3935413"/>
          <p14:tracePt t="26679" x="7169150" y="3954463"/>
          <p14:tracePt t="26689" x="7112000" y="3992563"/>
          <p14:tracePt t="26699" x="7037388" y="4010025"/>
          <p14:tracePt t="26709" x="6829425" y="4067175"/>
          <p14:tracePt t="26719" x="6573838" y="4086225"/>
          <p14:tracePt t="26729" x="6375400" y="4086225"/>
          <p14:tracePt t="26739" x="6186488" y="4076700"/>
          <p14:tracePt t="26751" x="6072188" y="4048125"/>
          <p14:tracePt t="27069" x="6062663" y="4048125"/>
          <p14:tracePt t="27080" x="6043613" y="4057650"/>
          <p14:tracePt t="27090" x="6024563" y="4076700"/>
          <p14:tracePt t="27109" x="6005513" y="4095750"/>
          <p14:tracePt t="27119" x="5978525" y="4124325"/>
          <p14:tracePt t="27129" x="5949950" y="4152900"/>
          <p14:tracePt t="27139" x="5902325" y="4219575"/>
          <p14:tracePt t="27151" x="5864225" y="4256088"/>
          <p14:tracePt t="27159" x="5816600" y="4303713"/>
          <p14:tracePt t="27168" x="5788025" y="4351338"/>
          <p14:tracePt t="27179" x="5778500" y="4379913"/>
          <p14:tracePt t="27189" x="5768975" y="4398963"/>
          <p14:tracePt t="27199" x="5759450" y="4418013"/>
          <p14:tracePt t="27208" x="5751513" y="4427538"/>
          <p14:tracePt t="27219" x="5741988" y="4437063"/>
          <p14:tracePt t="27229" x="5741988" y="4456113"/>
          <p14:tracePt t="27239" x="5732463" y="4464050"/>
          <p14:tracePt t="27249" x="5722938" y="4473575"/>
          <p14:tracePt t="27259" x="5703888" y="4492625"/>
          <p14:tracePt t="27269" x="5684838" y="4502150"/>
          <p14:tracePt t="27279" x="5665788" y="4521200"/>
          <p14:tracePt t="27289" x="5656263" y="4521200"/>
          <p14:tracePt t="27300" x="5646738" y="4530725"/>
          <p14:tracePt t="27309" x="5637213" y="4530725"/>
          <p14:tracePt t="27319" x="5627688" y="4530725"/>
          <p14:tracePt t="27328" x="5627688" y="4540250"/>
          <p14:tracePt t="27339" x="5618163" y="4549775"/>
          <p14:tracePt t="27350" x="5599113" y="4549775"/>
          <p14:tracePt t="27359" x="5580063" y="4559300"/>
          <p14:tracePt t="27369" x="5541963" y="4578350"/>
          <p14:tracePt t="27379" x="5495925" y="4597400"/>
          <p14:tracePt t="27389" x="5438775" y="4606925"/>
          <p14:tracePt t="27402" x="5372100" y="4635500"/>
          <p14:tracePt t="27410" x="5297488" y="4645025"/>
          <p14:tracePt t="27421" x="5240338" y="4654550"/>
          <p14:tracePt t="27430" x="5202238" y="4673600"/>
          <p14:tracePt t="27452" x="5070475" y="4691063"/>
          <p14:tracePt t="27455" x="4889500" y="4738688"/>
          <p14:tracePt t="27470" x="4691063" y="4776788"/>
          <p14:tracePt t="27480" x="4559300" y="4805363"/>
          <p14:tracePt t="27489" x="4435475" y="4833938"/>
          <p14:tracePt t="27501" x="4303713" y="4862513"/>
          <p14:tracePt t="27509" x="4246563" y="4872038"/>
          <p14:tracePt t="27519" x="4198938" y="4881563"/>
          <p14:tracePt t="27529" x="4143375" y="4881563"/>
          <p14:tracePt t="27539" x="4086225" y="4891088"/>
          <p14:tracePt t="27552" x="4010025" y="4900613"/>
          <p14:tracePt t="27559" x="3944938" y="4910138"/>
          <p14:tracePt t="27569" x="3878263" y="4927600"/>
          <p14:tracePt t="27579" x="3802063" y="4937125"/>
          <p14:tracePt t="27589" x="3735388" y="4946650"/>
          <p14:tracePt t="27599" x="3689350" y="4946650"/>
          <p14:tracePt t="27609" x="3641725" y="4956175"/>
          <p14:tracePt t="27619" x="3622675" y="4956175"/>
          <p14:tracePt t="27629" x="3613150" y="4956175"/>
          <p14:tracePt t="27639" x="3603625" y="4956175"/>
          <p14:tracePt t="27690" x="3594100" y="4956175"/>
          <p14:tracePt t="27719" x="3584575" y="4956175"/>
          <p14:tracePt t="27729" x="3584575" y="4965700"/>
          <p14:tracePt t="27739" x="3575050" y="4965700"/>
          <p14:tracePt t="27749" x="3556000" y="4965700"/>
          <p14:tracePt t="27759" x="3527425" y="4975225"/>
          <p14:tracePt t="27770" x="3508375" y="4975225"/>
          <p14:tracePt t="27779" x="3471863" y="4984750"/>
          <p14:tracePt t="27789" x="3433763" y="4994275"/>
          <p14:tracePt t="27800" x="3405188" y="4994275"/>
          <p14:tracePt t="27809" x="3348038" y="5003800"/>
          <p14:tracePt t="27819" x="3328988" y="5003800"/>
          <p14:tracePt t="27829" x="3300413" y="5003800"/>
          <p14:tracePt t="27839" x="3273425" y="5003800"/>
          <p14:tracePt t="27849" x="3244850" y="5013325"/>
          <p14:tracePt t="27858" x="3206750" y="5013325"/>
          <p14:tracePt t="27868" x="3168650" y="5013325"/>
          <p14:tracePt t="27878" x="3140075" y="5013325"/>
          <p14:tracePt t="27888" x="3111500" y="5013325"/>
          <p14:tracePt t="27899" x="3073400" y="5013325"/>
          <p14:tracePt t="27909" x="3054350" y="5013325"/>
          <p14:tracePt t="27918" x="3036888" y="5022850"/>
          <p14:tracePt t="27928" x="3027363" y="5022850"/>
          <p14:tracePt t="27938" x="3017838" y="5022850"/>
          <p14:tracePt t="27951" x="3008313" y="5022850"/>
          <p14:tracePt t="27959" x="2998788" y="5032375"/>
          <p14:tracePt t="27970" x="2989263" y="5032375"/>
          <p14:tracePt t="27980" x="2970213" y="5032375"/>
          <p14:tracePt t="27990" x="2960688" y="5041900"/>
          <p14:tracePt t="28000" x="2941638" y="5041900"/>
          <p14:tracePt t="28020" x="2932113" y="5041900"/>
          <p14:tracePt t="28039" x="2922588" y="5041900"/>
          <p14:tracePt t="28199" x="2913063" y="5051425"/>
          <p14:tracePt t="28272" x="2894013" y="5051425"/>
          <p14:tracePt t="28299" x="2874963" y="5051425"/>
          <p14:tracePt t="28309" x="2865438" y="5060950"/>
          <p14:tracePt t="28319" x="2855913" y="5060950"/>
          <p14:tracePt t="28339" x="2846388" y="5060950"/>
          <p14:tracePt t="28359" x="2836863" y="5060950"/>
          <p14:tracePt t="28389" x="2827338" y="5060950"/>
          <p14:tracePt t="28399" x="2819400" y="5070475"/>
          <p14:tracePt t="28410" x="2800350" y="5070475"/>
          <p14:tracePt t="28420" x="2790825" y="5070475"/>
          <p14:tracePt t="28430" x="2781300" y="5070475"/>
          <p14:tracePt t="28439" x="2771775" y="5070475"/>
          <p14:tracePt t="28449" x="2762250" y="5070475"/>
          <p14:tracePt t="28459" x="2752725" y="5070475"/>
          <p14:tracePt t="28469" x="2743200" y="5070475"/>
          <p14:tracePt t="28488" x="2733675" y="5070475"/>
          <p14:tracePt t="28499" x="2714625" y="5070475"/>
          <p14:tracePt t="28519" x="2695575" y="5070475"/>
          <p14:tracePt t="28552" x="2657475" y="5080000"/>
          <p14:tracePt t="28560" x="2647950" y="5080000"/>
          <p14:tracePt t="28571" x="2619375" y="5089525"/>
          <p14:tracePt t="28579" x="2592388" y="5089525"/>
          <p14:tracePt t="28589" x="2554288" y="5099050"/>
          <p14:tracePt t="28599" x="2506663" y="5108575"/>
          <p14:tracePt t="28609" x="2468563" y="5118100"/>
          <p14:tracePt t="28619" x="2411413" y="5118100"/>
          <p14:tracePt t="28629" x="2382838" y="5127625"/>
          <p14:tracePt t="28639" x="2355850" y="5127625"/>
          <p14:tracePt t="28649" x="2336800" y="5127625"/>
          <p14:tracePt t="28659" x="2317750" y="5127625"/>
          <p14:tracePt t="28669" x="2308225" y="5127625"/>
          <p14:tracePt t="28679" x="2289175" y="5127625"/>
          <p14:tracePt t="28689" x="2279650" y="5127625"/>
          <p14:tracePt t="28700" x="2260600" y="5127625"/>
          <p14:tracePt t="28709" x="2241550" y="5127625"/>
          <p14:tracePt t="28729" x="2232025" y="5127625"/>
          <p14:tracePt t="28739" x="2222500" y="5127625"/>
          <p14:tracePt t="28749" x="2212975" y="5127625"/>
          <p14:tracePt t="28759" x="2203450" y="5127625"/>
          <p14:tracePt t="28769" x="2184400" y="5127625"/>
          <p14:tracePt t="28779" x="2165350" y="5127625"/>
          <p14:tracePt t="28789" x="2155825" y="5127625"/>
          <p14:tracePt t="28799" x="2138363" y="5127625"/>
          <p14:tracePt t="28809" x="2128838" y="5127625"/>
          <p14:tracePt t="28819" x="2119313" y="5127625"/>
          <p14:tracePt t="29409" x="2109788" y="5127625"/>
          <p14:tracePt t="29431" x="2100263" y="5127625"/>
          <p14:tracePt t="29439" x="2090738" y="5127625"/>
          <p14:tracePt t="29449" x="2081213" y="5127625"/>
          <p14:tracePt t="29539" x="2071688" y="5127625"/>
          <p14:tracePt t="29629" x="2062163" y="5127625"/>
          <p14:tracePt t="29659" x="2062163" y="5118100"/>
          <p14:tracePt t="29670" x="2052638" y="5118100"/>
          <p14:tracePt t="29701" x="2043113" y="5118100"/>
          <p14:tracePt t="29720" x="2033588" y="5118100"/>
          <p14:tracePt t="29740" x="2024063" y="5118100"/>
          <p14:tracePt t="29751" x="2014538" y="5118100"/>
          <p14:tracePt t="29760" x="1995488" y="5118100"/>
          <p14:tracePt t="29783" x="1985963" y="5118100"/>
          <p14:tracePt t="29789" x="1976438" y="5118100"/>
          <p14:tracePt t="29799" x="1947863" y="5118100"/>
          <p14:tracePt t="29809" x="1928813" y="5118100"/>
          <p14:tracePt t="29819" x="1919288" y="5118100"/>
          <p14:tracePt t="29831" x="1911350" y="5118100"/>
          <p14:tracePt t="29839" x="1892300" y="5118100"/>
          <p14:tracePt t="29849" x="1882775" y="5118100"/>
          <p14:tracePt t="29859" x="1873250" y="5118100"/>
          <p14:tracePt t="29869" x="1863725" y="5118100"/>
          <p14:tracePt t="29881" x="1854200" y="5118100"/>
          <p14:tracePt t="29900" x="1844675" y="5118100"/>
          <p14:tracePt t="29910" x="1835150" y="5118100"/>
          <p14:tracePt t="29929" x="1816100" y="5118100"/>
          <p14:tracePt t="29948" x="1806575" y="5118100"/>
          <p14:tracePt t="29988" x="1797050" y="5118100"/>
          <p14:tracePt t="30019" x="1787525" y="5118100"/>
          <p14:tracePt t="30038" x="1778000" y="5118100"/>
          <p14:tracePt t="30058" x="1768475" y="5118100"/>
          <p14:tracePt t="33070" x="1778000" y="5118100"/>
          <p14:tracePt t="33080" x="1787525" y="5118100"/>
          <p14:tracePt t="33090" x="1797050" y="5118100"/>
          <p14:tracePt t="33100" x="1806575" y="5118100"/>
          <p14:tracePt t="33113" x="1825625" y="5118100"/>
          <p14:tracePt t="33129" x="1835150" y="5118100"/>
          <p14:tracePt t="33159" x="1844675" y="5118100"/>
          <p14:tracePt t="33319" x="1854200" y="5118100"/>
          <p14:tracePt t="33349" x="1863725" y="5118100"/>
          <p14:tracePt t="33368" x="1873250" y="5118100"/>
          <p14:tracePt t="33379" x="1882775" y="5118100"/>
          <p14:tracePt t="33408" x="1892300" y="5118100"/>
          <p14:tracePt t="33448" x="1901825" y="5118100"/>
          <p14:tracePt t="33458" x="1919288" y="5118100"/>
          <p14:tracePt t="33469" x="1928813" y="5118100"/>
          <p14:tracePt t="33479" x="1947863" y="5118100"/>
          <p14:tracePt t="33488" x="1966913" y="5118100"/>
          <p14:tracePt t="33498" x="1985963" y="5118100"/>
          <p14:tracePt t="33510" x="1995488" y="5118100"/>
          <p14:tracePt t="33518" x="2014538" y="5118100"/>
          <p14:tracePt t="33529" x="2024063" y="5118100"/>
          <p14:tracePt t="33539" x="2033588" y="5118100"/>
          <p14:tracePt t="33559" x="2043113" y="5118100"/>
          <p14:tracePt t="33579" x="2052638" y="5118100"/>
          <p14:tracePt t="33589" x="2062163" y="5118100"/>
          <p14:tracePt t="33599" x="2071688" y="5118100"/>
          <p14:tracePt t="33789" x="2081213" y="5118100"/>
          <p14:tracePt t="33809" x="2090738" y="5118100"/>
          <p14:tracePt t="33819" x="2100263" y="5118100"/>
          <p14:tracePt t="33849" x="2109788" y="5118100"/>
          <p14:tracePt t="33869" x="2128838" y="5118100"/>
          <p14:tracePt t="33890" x="2138363" y="5118100"/>
          <p14:tracePt t="33900" x="2146300" y="5118100"/>
          <p14:tracePt t="33913" x="2165350" y="5118100"/>
          <p14:tracePt t="33920" x="2174875" y="5118100"/>
          <p14:tracePt t="33929" x="2184400" y="5118100"/>
          <p14:tracePt t="33938" x="2193925" y="5118100"/>
          <p14:tracePt t="33948" x="2212975" y="5118100"/>
          <p14:tracePt t="33958" x="2222500" y="5118100"/>
          <p14:tracePt t="33968" x="2232025" y="5118100"/>
          <p14:tracePt t="33979" x="2241550" y="5118100"/>
          <p14:tracePt t="33988" x="2251075" y="5127625"/>
          <p14:tracePt t="33998" x="2260600" y="5127625"/>
          <p14:tracePt t="34009" x="2270125" y="5127625"/>
          <p14:tracePt t="34028" x="2279650" y="5127625"/>
          <p14:tracePt t="34038" x="2279650" y="5137150"/>
          <p14:tracePt t="34048" x="2289175" y="5137150"/>
          <p14:tracePt t="34069" x="2298700" y="5137150"/>
          <p14:tracePt t="34078" x="2308225" y="5137150"/>
          <p14:tracePt t="34098" x="2317750" y="5137150"/>
          <p14:tracePt t="34118" x="2327275" y="5137150"/>
          <p14:tracePt t="34128" x="2336800" y="5137150"/>
          <p14:tracePt t="34138" x="2365375" y="5137150"/>
          <p14:tracePt t="34148" x="2392363" y="5137150"/>
          <p14:tracePt t="34158" x="2420938" y="5137150"/>
          <p14:tracePt t="34170" x="2430463" y="5137150"/>
          <p14:tracePt t="34172" x="2439988" y="5137150"/>
          <p14:tracePt t="34190" x="2449513" y="5137150"/>
          <p14:tracePt t="34199" x="2459038" y="5137150"/>
          <p14:tracePt t="34219" x="2468563" y="5137150"/>
          <p14:tracePt t="34231" x="2478088" y="5137150"/>
          <p14:tracePt t="34240" x="2487613" y="5137150"/>
          <p14:tracePt t="34259" x="2497138" y="5137150"/>
          <p14:tracePt t="34279" x="2506663" y="5137150"/>
          <p14:tracePt t="34440" x="2516188" y="5137150"/>
          <p14:tracePt t="34479" x="2516188" y="5145088"/>
          <p14:tracePt t="34489" x="2525713" y="5145088"/>
          <p14:tracePt t="34559" x="2535238" y="5145088"/>
          <p14:tracePt t="34569" x="2544763" y="5145088"/>
          <p14:tracePt t="34579" x="2554288" y="5145088"/>
          <p14:tracePt t="34589" x="2573338" y="5145088"/>
          <p14:tracePt t="34599" x="2582863" y="5145088"/>
          <p14:tracePt t="34619" x="2592388" y="5145088"/>
          <p14:tracePt t="34620" x="2600325" y="5145088"/>
          <p14:tracePt t="34639" x="2609850" y="5145088"/>
          <p14:tracePt t="34649" x="2619375" y="5145088"/>
          <p14:tracePt t="34669" x="2628900" y="5145088"/>
          <p14:tracePt t="34710" x="2638425" y="5145088"/>
          <p14:tracePt t="34880" x="2647950" y="5145088"/>
          <p14:tracePt t="34892" x="2657475" y="5145088"/>
          <p14:tracePt t="34909" x="2667000" y="5145088"/>
          <p14:tracePt t="34929" x="2676525" y="5145088"/>
          <p14:tracePt t="34949" x="2695575" y="5145088"/>
          <p14:tracePt t="34969" x="2705100" y="5145088"/>
          <p14:tracePt t="34982" x="2714625" y="5145088"/>
          <p14:tracePt t="34999" x="2724150" y="5145088"/>
          <p14:tracePt t="35030" x="2733675" y="5145088"/>
          <p14:tracePt t="35048" x="2743200" y="5145088"/>
          <p14:tracePt t="35068" x="2752725" y="5145088"/>
          <p14:tracePt t="35080" x="2771775" y="5145088"/>
          <p14:tracePt t="35081" x="2781300" y="5145088"/>
          <p14:tracePt t="35098" x="2790825" y="5145088"/>
          <p14:tracePt t="35118" x="2809875" y="5145088"/>
          <p14:tracePt t="35139" x="2819400" y="5145088"/>
          <p14:tracePt t="35148" x="2827338" y="5145088"/>
          <p14:tracePt t="35159" x="2836863" y="5145088"/>
          <p14:tracePt t="35168" x="2846388" y="5145088"/>
          <p14:tracePt t="35178" x="2855913" y="5145088"/>
          <p14:tracePt t="35189" x="2865438" y="5145088"/>
          <p14:tracePt t="35198" x="2874963" y="5145088"/>
          <p14:tracePt t="35228" x="2884488" y="5145088"/>
          <p14:tracePt t="35231" x="2894013" y="5145088"/>
          <p14:tracePt t="35289" x="2903538" y="5145088"/>
          <p14:tracePt t="35328" x="2913063" y="5145088"/>
          <p14:tracePt t="35390" x="2922588" y="5145088"/>
          <p14:tracePt t="35449" x="2932113" y="5145088"/>
          <p14:tracePt t="35460" x="2951163" y="5145088"/>
          <p14:tracePt t="35468" x="2970213" y="5145088"/>
          <p14:tracePt t="35478" x="2989263" y="5145088"/>
          <p14:tracePt t="35489" x="3008313" y="5145088"/>
          <p14:tracePt t="35498" x="3036888" y="5145088"/>
          <p14:tracePt t="35510" x="3046413" y="5145088"/>
          <p14:tracePt t="35518" x="3054350" y="5145088"/>
          <p14:tracePt t="35528" x="3063875" y="5145088"/>
          <p14:tracePt t="35557" x="3073400" y="5145088"/>
          <p14:tracePt t="35560" x="3082925" y="5145088"/>
          <p14:tracePt t="35580" x="3092450" y="5145088"/>
          <p14:tracePt t="35689" x="3101975" y="5145088"/>
          <p14:tracePt t="35729" x="3111500" y="5145088"/>
          <p14:tracePt t="35770" x="3121025" y="5145088"/>
          <p14:tracePt t="35800" x="3130550" y="5145088"/>
          <p14:tracePt t="35820" x="3140075" y="5145088"/>
          <p14:tracePt t="35830" x="3149600" y="5145088"/>
          <p14:tracePt t="35840" x="3159125" y="5145088"/>
          <p14:tracePt t="35849" x="3168650" y="5145088"/>
          <p14:tracePt t="35861" x="3178175" y="5145088"/>
          <p14:tracePt t="35870" x="3187700" y="5145088"/>
          <p14:tracePt t="35889" x="3197225" y="5145088"/>
          <p14:tracePt t="35910" x="3206750" y="5145088"/>
          <p14:tracePt t="35919" x="3216275" y="5145088"/>
          <p14:tracePt t="35940" x="3225800" y="5145088"/>
          <p14:tracePt t="35959" x="3235325" y="5145088"/>
          <p14:tracePt t="35969" x="3244850" y="5145088"/>
          <p14:tracePt t="35990" x="3254375" y="5145088"/>
          <p14:tracePt t="36010" x="3263900" y="5145088"/>
          <p14:tracePt t="36019" x="3273425" y="5145088"/>
          <p14:tracePt t="36029" x="3281363" y="5145088"/>
          <p14:tracePt t="36050" x="3290888" y="5145088"/>
          <p14:tracePt t="36051" x="3300413" y="5145088"/>
          <p14:tracePt t="36069" x="3309938" y="5137150"/>
          <p14:tracePt t="36090" x="3338513" y="5137150"/>
          <p14:tracePt t="36099" x="3348038" y="5137150"/>
          <p14:tracePt t="36110" x="3367088" y="5137150"/>
          <p14:tracePt t="36119" x="3386138" y="5137150"/>
          <p14:tracePt t="36129" x="3395663" y="5137150"/>
          <p14:tracePt t="36141" x="3405188" y="5137150"/>
          <p14:tracePt t="36149" x="3414713" y="5137150"/>
          <p14:tracePt t="36159" x="3424238" y="5137150"/>
          <p14:tracePt t="36169" x="3433763" y="5137150"/>
          <p14:tracePt t="36179" x="3443288" y="5137150"/>
          <p14:tracePt t="36192" x="3462338" y="5137150"/>
          <p14:tracePt t="36199" x="3490913" y="5137150"/>
          <p14:tracePt t="36209" x="3527425" y="5137150"/>
          <p14:tracePt t="36219" x="3641725" y="5137150"/>
          <p14:tracePt t="36229" x="3717925" y="5137150"/>
          <p14:tracePt t="36241" x="3754438" y="5137150"/>
          <p14:tracePt t="36249" x="3783013" y="5137150"/>
          <p14:tracePt t="36260" x="3811588" y="5137150"/>
          <p14:tracePt t="36269" x="3830638" y="5137150"/>
          <p14:tracePt t="36279" x="3840163" y="5137150"/>
          <p14:tracePt t="36299" x="3849688" y="5137150"/>
          <p14:tracePt t="36440" x="3849688" y="5127625"/>
          <p14:tracePt t="36460" x="3859213" y="5127625"/>
          <p14:tracePt t="36740" x="3878263" y="5127625"/>
          <p14:tracePt t="36749" x="3887788" y="5127625"/>
          <p14:tracePt t="36759" x="3897313" y="5118100"/>
          <p14:tracePt t="36769" x="3906838" y="5118100"/>
          <p14:tracePt t="36779" x="3916363" y="5118100"/>
          <p14:tracePt t="36791" x="3925888" y="5118100"/>
          <p14:tracePt t="36799" x="3935413" y="5118100"/>
          <p14:tracePt t="36819" x="3944938" y="5118100"/>
          <p14:tracePt t="37279" x="3952875" y="5118100"/>
          <p14:tracePt t="37288" x="3971925" y="5118100"/>
          <p14:tracePt t="37298" x="3990975" y="5127625"/>
          <p14:tracePt t="37308" x="4019550" y="5127625"/>
          <p14:tracePt t="37318" x="4095750" y="5127625"/>
          <p14:tracePt t="37328" x="4171950" y="5127625"/>
          <p14:tracePt t="37339" x="4284663" y="5127625"/>
          <p14:tracePt t="37349" x="4360863" y="5127625"/>
          <p14:tracePt t="37358" x="4435475" y="5127625"/>
          <p14:tracePt t="37368" x="4502150" y="5127625"/>
          <p14:tracePt t="37378" x="4540250" y="5127625"/>
          <p14:tracePt t="37390" x="4559300" y="5127625"/>
          <p14:tracePt t="37408" x="4578350" y="5127625"/>
          <p14:tracePt t="37418" x="4587875" y="5127625"/>
          <p14:tracePt t="37428" x="4597400" y="5127625"/>
          <p14:tracePt t="37439" x="4606925" y="5127625"/>
          <p14:tracePt t="37448" x="4643438" y="5127625"/>
          <p14:tracePt t="37458" x="4681538" y="5127625"/>
          <p14:tracePt t="37468" x="4700588" y="5127625"/>
          <p14:tracePt t="37478" x="4729163" y="5127625"/>
          <p14:tracePt t="37489" x="4767263" y="5127625"/>
          <p14:tracePt t="37498" x="4786313" y="5127625"/>
          <p14:tracePt t="37508" x="4814888" y="5127625"/>
          <p14:tracePt t="37518" x="4824413" y="5127625"/>
          <p14:tracePt t="37539" x="4860925" y="5127625"/>
          <p14:tracePt t="37548" x="4889500" y="5127625"/>
          <p14:tracePt t="37559" x="4927600" y="5127625"/>
          <p14:tracePt t="37568" x="4965700" y="5127625"/>
          <p14:tracePt t="37578" x="5013325" y="5127625"/>
          <p14:tracePt t="37589" x="5070475" y="5127625"/>
          <p14:tracePt t="37598" x="5116513" y="5127625"/>
          <p14:tracePt t="37608" x="5164138" y="5127625"/>
          <p14:tracePt t="37618" x="5211763" y="5127625"/>
          <p14:tracePt t="37629" x="5240338" y="5127625"/>
          <p14:tracePt t="37639" x="5297488" y="5127625"/>
          <p14:tracePt t="37648" x="5334000" y="5127625"/>
          <p14:tracePt t="37658" x="5381625" y="5127625"/>
          <p14:tracePt t="37669" x="5400675" y="5127625"/>
          <p14:tracePt t="37689" x="5419725" y="5127625"/>
          <p14:tracePt t="37691" x="5429250" y="5127625"/>
          <p14:tracePt t="37693" x="5438775" y="5127625"/>
          <p14:tracePt t="37709" x="5448300" y="5127625"/>
          <p14:tracePt t="37769" x="5457825" y="5127625"/>
          <p14:tracePt t="37789" x="5467350" y="5127625"/>
          <p14:tracePt t="37810" x="5476875" y="5127625"/>
          <p14:tracePt t="37819" x="5486400" y="5127625"/>
          <p14:tracePt t="37829" x="5495925" y="5127625"/>
          <p14:tracePt t="37840" x="5541963" y="5118100"/>
          <p14:tracePt t="37849" x="5570538" y="5108575"/>
          <p14:tracePt t="37860" x="5599113" y="5108575"/>
          <p14:tracePt t="37869" x="5618163" y="5108575"/>
          <p14:tracePt t="37879" x="5646738" y="5108575"/>
          <p14:tracePt t="37889" x="5656263" y="5108575"/>
          <p14:tracePt t="37899" x="5665788" y="5108575"/>
          <p14:tracePt t="37919" x="5656263" y="5118100"/>
          <p14:tracePt t="37929" x="5608638" y="5137150"/>
          <p14:tracePt t="38460" x="5608638" y="5145088"/>
          <p14:tracePt t="38489" x="5608638" y="5154613"/>
          <p14:tracePt t="38498" x="5618163" y="5164138"/>
          <p14:tracePt t="38508" x="5627688" y="5164138"/>
          <p14:tracePt t="38518" x="5637213" y="5164138"/>
          <p14:tracePt t="38528" x="5656263" y="5173663"/>
          <p14:tracePt t="38540" x="5665788" y="5173663"/>
          <p14:tracePt t="38548" x="5675313" y="5183188"/>
          <p14:tracePt t="38650" x="5684838" y="5183188"/>
          <p14:tracePt t="38660" x="5694363" y="5183188"/>
          <p14:tracePt t="38670" x="5732463" y="5192713"/>
          <p14:tracePt t="38680" x="5751513" y="5202238"/>
          <p14:tracePt t="38691" x="5768975" y="5202238"/>
          <p14:tracePt t="38700" x="5797550" y="5211763"/>
          <p14:tracePt t="38710" x="5845175" y="5221288"/>
          <p14:tracePt t="38720" x="5873750" y="5221288"/>
          <p14:tracePt t="38729" x="5902325" y="5221288"/>
          <p14:tracePt t="38740" x="5959475" y="5221288"/>
          <p14:tracePt t="38749" x="6005513" y="5221288"/>
          <p14:tracePt t="38760" x="6053138" y="5221288"/>
          <p14:tracePt t="38770" x="6129338" y="5221288"/>
          <p14:tracePt t="38780" x="6157913" y="5221288"/>
          <p14:tracePt t="38792" x="6186488" y="5221288"/>
          <p14:tracePt t="38799" x="6196013" y="5221288"/>
          <p14:tracePt t="38819" x="6205538" y="5221288"/>
          <p14:tracePt t="38849" x="6213475" y="5221288"/>
          <p14:tracePt t="38889" x="6223000" y="5221288"/>
          <p14:tracePt t="38919" x="6232525" y="5221288"/>
          <p14:tracePt t="38949" x="6242050" y="5221288"/>
          <p14:tracePt t="38959" x="6270625" y="5221288"/>
          <p14:tracePt t="38969" x="6280150" y="5221288"/>
          <p14:tracePt t="38979" x="6299200" y="5221288"/>
          <p14:tracePt t="38990" x="6318250" y="5221288"/>
          <p14:tracePt t="38999" x="6337300" y="5221288"/>
          <p14:tracePt t="39008" x="6346825" y="5221288"/>
          <p14:tracePt t="39029" x="6356350" y="5221288"/>
          <p14:tracePt t="39059" x="6365875" y="5221288"/>
          <p14:tracePt t="39089" x="6375400" y="5221288"/>
          <p14:tracePt t="39119" x="6384925" y="5221288"/>
          <p14:tracePt t="39150" x="6394450" y="5221288"/>
          <p14:tracePt t="39170" x="6403975" y="5221288"/>
          <p14:tracePt t="39171" x="6413500" y="5221288"/>
          <p14:tracePt t="39190" x="6423025" y="5221288"/>
          <p14:tracePt t="39209" x="6432550" y="5221288"/>
          <p14:tracePt t="39219" x="6450013" y="5221288"/>
          <p14:tracePt t="39231" x="6459538" y="5221288"/>
          <p14:tracePt t="39232" x="6469063" y="5221288"/>
          <p14:tracePt t="39249" x="6478588" y="5221288"/>
          <p14:tracePt t="39259" x="6497638" y="5221288"/>
          <p14:tracePt t="39269" x="6507163" y="5221288"/>
          <p14:tracePt t="39279" x="6516688" y="5221288"/>
          <p14:tracePt t="39289" x="6535738" y="5221288"/>
          <p14:tracePt t="39630" x="6545263" y="5221288"/>
          <p14:tracePt t="40350" x="6554788" y="5221288"/>
          <p14:tracePt t="40354" x="6564313" y="5221288"/>
          <p14:tracePt t="40381" x="6583363" y="5221288"/>
          <p14:tracePt t="40382" x="6592888" y="5221288"/>
          <p14:tracePt t="40401" x="6602413" y="5221288"/>
          <p14:tracePt t="40489" x="6611938" y="5221288"/>
          <p14:tracePt t="40520" x="6621463" y="5221288"/>
          <p14:tracePt t="40530" x="6630988" y="5221288"/>
          <p14:tracePt t="40543" x="6640513" y="5221288"/>
          <p14:tracePt t="40549" x="6659563" y="5221288"/>
          <p14:tracePt t="40558" x="6677025" y="5221288"/>
          <p14:tracePt t="40569" x="6696075" y="5221288"/>
          <p14:tracePt t="40578" x="6715125" y="5221288"/>
          <p14:tracePt t="40589" x="6734175" y="5221288"/>
          <p14:tracePt t="40598" x="6743700" y="5221288"/>
          <p14:tracePt t="40608" x="6753225" y="5211763"/>
          <p14:tracePt t="40619" x="6762750" y="5211763"/>
          <p14:tracePt t="40629" x="6781800" y="5211763"/>
          <p14:tracePt t="40639" x="6800850" y="5211763"/>
          <p14:tracePt t="40649" x="6810375" y="5211763"/>
          <p14:tracePt t="40658" x="6829425" y="5211763"/>
          <p14:tracePt t="40670" x="6848475" y="5211763"/>
          <p14:tracePt t="40679" x="6867525" y="5202238"/>
          <p14:tracePt t="40688" x="6886575" y="5202238"/>
          <p14:tracePt t="40698" x="6904038" y="5202238"/>
          <p14:tracePt t="40709" x="6913563" y="5202238"/>
          <p14:tracePt t="40719" x="6923088" y="5202238"/>
          <p14:tracePt t="40779" x="6894513" y="5202238"/>
          <p14:tracePt t="40790" x="6858000" y="5211763"/>
          <p14:tracePt t="40800" x="6829425" y="5211763"/>
          <p14:tracePt t="40810" x="6772275" y="5230813"/>
          <p14:tracePt t="40820" x="6686550" y="5240338"/>
          <p14:tracePt t="40828" x="6440488" y="5287963"/>
          <p14:tracePt t="40838" x="6196013" y="5297488"/>
          <p14:tracePt t="40848" x="5949950" y="5307013"/>
          <p14:tracePt t="40858" x="5608638" y="5326063"/>
          <p14:tracePt t="40869" x="5400675" y="5335588"/>
          <p14:tracePt t="40889" x="5202238" y="5354638"/>
          <p14:tracePt t="40890" x="4918075" y="5381625"/>
          <p14:tracePt t="40891" x="4748213" y="5381625"/>
          <p14:tracePt t="40908" x="4540250" y="5391150"/>
          <p14:tracePt t="40919" x="4275138" y="5419725"/>
          <p14:tracePt t="40928" x="4086225" y="5429250"/>
          <p14:tracePt t="40939" x="3962400" y="5429250"/>
          <p14:tracePt t="40949" x="3849688" y="5429250"/>
          <p14:tracePt t="40958" x="3792538" y="5429250"/>
          <p14:tracePt t="40969" x="3735388" y="5429250"/>
          <p14:tracePt t="40978" x="3689350" y="5438775"/>
          <p14:tracePt t="40989" x="3613150" y="5448300"/>
          <p14:tracePt t="40998" x="3536950" y="5457825"/>
          <p14:tracePt t="41008" x="3490913" y="5457825"/>
          <p14:tracePt t="41019" x="3424238" y="5467350"/>
          <p14:tracePt t="41028" x="3376613" y="5467350"/>
          <p14:tracePt t="41040" x="3348038" y="5467350"/>
          <p14:tracePt t="41049" x="3328988" y="5467350"/>
          <p14:tracePt t="41059" x="3290888" y="5467350"/>
          <p14:tracePt t="41071" x="3273425" y="5476875"/>
          <p14:tracePt t="41079" x="3263900" y="5476875"/>
          <p14:tracePt t="41090" x="3235325" y="5476875"/>
          <p14:tracePt t="41099" x="3206750" y="5476875"/>
          <p14:tracePt t="41109" x="3178175" y="5476875"/>
          <p14:tracePt t="41119" x="3159125" y="5476875"/>
          <p14:tracePt t="41129" x="3149600" y="5476875"/>
          <p14:tracePt t="41139" x="3130550" y="5467350"/>
          <p14:tracePt t="41148" x="3121025" y="5467350"/>
          <p14:tracePt t="41171" x="3111500" y="5467350"/>
          <p14:tracePt t="41188" x="3111500" y="5457825"/>
          <p14:tracePt t="41198" x="3101975" y="5457825"/>
          <p14:tracePt t="41208" x="3092450" y="5457825"/>
          <p14:tracePt t="41219" x="3082925" y="5457825"/>
          <p14:tracePt t="41228" x="3073400" y="5457825"/>
          <p14:tracePt t="41238" x="3063875" y="5457825"/>
          <p14:tracePt t="41248" x="3036888" y="5448300"/>
          <p14:tracePt t="41258" x="2998788" y="5448300"/>
          <p14:tracePt t="41269" x="2960688" y="5448300"/>
          <p14:tracePt t="41278" x="2922588" y="5448300"/>
          <p14:tracePt t="41288" x="2865438" y="5448300"/>
          <p14:tracePt t="41298" x="2836863" y="5448300"/>
          <p14:tracePt t="41308" x="2790825" y="5448300"/>
          <p14:tracePt t="41319" x="2733675" y="5448300"/>
          <p14:tracePt t="41328" x="2676525" y="5448300"/>
          <p14:tracePt t="41338" x="2554288" y="5448300"/>
          <p14:tracePt t="41348" x="2411413" y="5448300"/>
          <p14:tracePt t="41358" x="2203450" y="5457825"/>
          <p14:tracePt t="41369" x="2062163" y="5457825"/>
          <p14:tracePt t="41378" x="1892300" y="5457825"/>
          <p14:tracePt t="41388" x="1739900" y="5457825"/>
          <p14:tracePt t="41398" x="1665288" y="5457825"/>
          <p14:tracePt t="41409" x="1598613" y="5457825"/>
          <p14:tracePt t="41419" x="1531938" y="5457825"/>
          <p14:tracePt t="41429" x="1457325" y="5457825"/>
          <p14:tracePt t="41438" x="1343025" y="5457825"/>
          <p14:tracePt t="41449" x="1230313" y="5457825"/>
          <p14:tracePt t="41458" x="1154113" y="5457825"/>
          <p14:tracePt t="41470" x="1106488" y="5457825"/>
          <p14:tracePt t="41479" x="1049338" y="5457825"/>
          <p14:tracePt t="41488" x="1020763" y="5457825"/>
          <p14:tracePt t="41498" x="984250" y="5457825"/>
          <p14:tracePt t="41509" x="974725" y="5457825"/>
          <p14:tracePt t="41519" x="965200" y="5457825"/>
          <p14:tracePt t="41528" x="955675" y="5457825"/>
          <p14:tracePt t="41539" x="955675" y="5467350"/>
          <p14:tracePt t="41549" x="946150" y="5467350"/>
          <p14:tracePt t="41559" x="927100" y="5476875"/>
          <p14:tracePt t="41578" x="917575" y="5476875"/>
          <p14:tracePt t="41580" x="908050" y="5476875"/>
          <p14:tracePt t="41581" x="898525" y="5486400"/>
          <p14:tracePt t="41598" x="889000" y="5486400"/>
          <p14:tracePt t="41608" x="879475" y="5486400"/>
          <p14:tracePt t="41619" x="869950" y="5495925"/>
          <p14:tracePt t="41629" x="850900" y="5505450"/>
          <p14:tracePt t="41638" x="831850" y="5514975"/>
          <p14:tracePt t="41648" x="803275" y="5534025"/>
          <p14:tracePt t="41658" x="776288" y="5543550"/>
          <p14:tracePt t="41669" x="747713" y="5553075"/>
          <p14:tracePt t="41678" x="728663" y="5572125"/>
          <p14:tracePt t="41688" x="709613" y="5572125"/>
          <p14:tracePt t="41698" x="700088" y="5572125"/>
          <p14:tracePt t="41938" x="700088" y="5581650"/>
          <p14:tracePt t="41958" x="700088" y="5591175"/>
          <p14:tracePt t="41990" x="700088" y="5600700"/>
          <p14:tracePt t="42028" x="700088" y="5608638"/>
          <p14:tracePt t="42180" x="700088" y="5618163"/>
          <p14:tracePt t="42270" x="700088" y="5627688"/>
          <p14:tracePt t="42289" x="700088" y="5637213"/>
          <p14:tracePt t="42301" x="700088" y="5694363"/>
          <p14:tracePt t="42320" x="700088" y="5732463"/>
          <p14:tracePt t="42330" x="700088" y="5751513"/>
          <p14:tracePt t="42341" x="700088" y="5770563"/>
          <p14:tracePt t="42349" x="700088" y="5799138"/>
          <p14:tracePt t="42359" x="690563" y="5827713"/>
          <p14:tracePt t="42372" x="690563" y="5854700"/>
          <p14:tracePt t="42373" x="690563" y="5864225"/>
          <p14:tracePt t="42399" x="690563" y="5873750"/>
          <p14:tracePt t="42404" x="690563" y="5902325"/>
          <p14:tracePt t="42420" x="690563" y="5930900"/>
          <p14:tracePt t="42429" x="690563" y="5949950"/>
          <p14:tracePt t="42439" x="681038" y="5988050"/>
          <p14:tracePt t="42449" x="681038" y="6007100"/>
          <p14:tracePt t="42459" x="671513" y="6035675"/>
          <p14:tracePt t="42469" x="661988" y="6045200"/>
          <p14:tracePt t="42479" x="661988" y="6054725"/>
          <p14:tracePt t="42579" x="661988" y="6062663"/>
          <p14:tracePt t="42589" x="661988" y="6081713"/>
          <p14:tracePt t="42599" x="661988" y="6091238"/>
          <p14:tracePt t="42609" x="661988" y="6100763"/>
          <p14:tracePt t="42620" x="661988" y="6110288"/>
          <p14:tracePt t="42629" x="661988" y="6119813"/>
          <p14:tracePt t="42639" x="661988" y="6138863"/>
          <p14:tracePt t="42649" x="661988" y="6148388"/>
          <p14:tracePt t="42659" x="652463" y="6167438"/>
          <p14:tracePt t="42669" x="652463" y="6205538"/>
          <p14:tracePt t="42679" x="652463" y="6224588"/>
          <p14:tracePt t="42689" x="642938" y="6243638"/>
          <p14:tracePt t="42699" x="642938" y="6253163"/>
          <p14:tracePt t="42709" x="642938" y="6272213"/>
          <p14:tracePt t="42720" x="642938" y="6281738"/>
          <p14:tracePt t="42729" x="642938" y="6299200"/>
          <p14:tracePt t="42739" x="642938" y="6318250"/>
          <p14:tracePt t="42749" x="642938" y="6327775"/>
          <p14:tracePt t="42759" x="642938" y="6375400"/>
          <p14:tracePt t="42769" x="642938" y="6394450"/>
          <p14:tracePt t="42779" x="642938" y="6413500"/>
          <p14:tracePt t="42809" x="642938" y="6423025"/>
          <p14:tracePt t="42810" x="652463" y="6423025"/>
          <p14:tracePt t="42851" x="652463" y="6432550"/>
          <p14:tracePt t="42869" x="661988" y="6432550"/>
          <p14:tracePt t="42879" x="661988" y="6442075"/>
          <p14:tracePt t="42889" x="661988" y="6451600"/>
          <p14:tracePt t="42919" x="671513" y="6451600"/>
          <p14:tracePt t="42929" x="671513" y="6461125"/>
          <p14:tracePt t="42952" x="681038" y="6461125"/>
          <p14:tracePt t="42979" x="690563" y="6470650"/>
          <p14:tracePt t="42999" x="690563" y="6480175"/>
          <p14:tracePt t="43009" x="700088" y="6489700"/>
          <p14:tracePt t="43049" x="700088" y="6499225"/>
          <p14:tracePt t="43291" x="709613" y="6499225"/>
          <p14:tracePt t="43301" x="738188" y="6516688"/>
          <p14:tracePt t="43310" x="757238" y="6526213"/>
          <p14:tracePt t="43319" x="803275" y="6535738"/>
          <p14:tracePt t="43329" x="822325" y="6545263"/>
          <p14:tracePt t="43339" x="850900" y="6554788"/>
          <p14:tracePt t="43352" x="879475" y="6564313"/>
          <p14:tracePt t="43359" x="927100" y="6573838"/>
          <p14:tracePt t="43370" x="984250" y="6583363"/>
          <p14:tracePt t="43379" x="1030288" y="6583363"/>
          <p14:tracePt t="43389" x="1087438" y="6583363"/>
          <p14:tracePt t="43401" x="1173163" y="6583363"/>
          <p14:tracePt t="43409" x="1285875" y="6602413"/>
          <p14:tracePt t="43420" x="1409700" y="6611938"/>
          <p14:tracePt t="43429" x="1522413" y="6630988"/>
          <p14:tracePt t="43439" x="1579563" y="6640513"/>
          <p14:tracePt t="43451" x="1627188" y="6640513"/>
          <p14:tracePt t="43459" x="1646238" y="6640513"/>
          <p14:tracePt t="43470" x="1674813" y="6640513"/>
          <p14:tracePt t="43479" x="1701800" y="6640513"/>
          <p14:tracePt t="43489" x="1739900" y="6640513"/>
          <p14:tracePt t="43501" x="1816100" y="6640513"/>
          <p14:tracePt t="43509" x="1919288" y="6621463"/>
          <p14:tracePt t="43519" x="2005013" y="6621463"/>
          <p14:tracePt t="43529" x="2062163" y="6621463"/>
          <p14:tracePt t="43539" x="2138363" y="6621463"/>
          <p14:tracePt t="43550" x="2260600" y="6621463"/>
          <p14:tracePt t="43558" x="2336800" y="6640513"/>
          <p14:tracePt t="43569" x="2411413" y="6640513"/>
          <p14:tracePt t="43578" x="2478088" y="6640513"/>
          <p14:tracePt t="43589" x="2516188" y="6640513"/>
          <p14:tracePt t="43600" x="2573338" y="6640513"/>
          <p14:tracePt t="43608" x="2638425" y="6640513"/>
          <p14:tracePt t="43619" x="2686050" y="6640513"/>
          <p14:tracePt t="43628" x="2733675" y="6640513"/>
          <p14:tracePt t="43638" x="2762250" y="6640513"/>
          <p14:tracePt t="43650" x="2800350" y="6640513"/>
          <p14:tracePt t="43658" x="2827338" y="6640513"/>
          <p14:tracePt t="43669" x="2865438" y="6640513"/>
          <p14:tracePt t="43679" x="2874963" y="6640513"/>
          <p14:tracePt t="43689" x="2884488" y="6640513"/>
          <p14:tracePt t="43700" x="2903538" y="6640513"/>
          <p14:tracePt t="43709" x="2913063" y="6640513"/>
          <p14:tracePt t="43720" x="2922588" y="6640513"/>
          <p14:tracePt t="43729" x="2941638" y="6640513"/>
          <p14:tracePt t="43739" x="2970213" y="6640513"/>
          <p14:tracePt t="43754" x="3017838" y="6630988"/>
          <p14:tracePt t="43759" x="3063875" y="6630988"/>
          <p14:tracePt t="43770" x="3130550" y="6621463"/>
          <p14:tracePt t="43779" x="3197225" y="6621463"/>
          <p14:tracePt t="43789" x="3244850" y="6621463"/>
          <p14:tracePt t="43800" x="3309938" y="6621463"/>
          <p14:tracePt t="43809" x="3348038" y="6621463"/>
          <p14:tracePt t="43820" x="3386138" y="6621463"/>
          <p14:tracePt t="43829" x="3414713" y="6621463"/>
          <p14:tracePt t="43839" x="3452813" y="6621463"/>
          <p14:tracePt t="43859" x="3508375" y="6611938"/>
          <p14:tracePt t="43860" x="3632200" y="6602413"/>
          <p14:tracePt t="43861" x="3744913" y="6592888"/>
          <p14:tracePt t="43879" x="3830638" y="6592888"/>
          <p14:tracePt t="43889" x="3878263" y="6592888"/>
          <p14:tracePt t="43900" x="3962400" y="6592888"/>
          <p14:tracePt t="43909" x="4019550" y="6592888"/>
          <p14:tracePt t="43919" x="4048125" y="6592888"/>
          <p14:tracePt t="43929" x="4067175" y="6592888"/>
          <p14:tracePt t="43939" x="4105275" y="6592888"/>
          <p14:tracePt t="43950" x="4152900" y="6592888"/>
          <p14:tracePt t="43959" x="4198938" y="6583363"/>
          <p14:tracePt t="43969" x="4256088" y="6583363"/>
          <p14:tracePt t="43979" x="4303713" y="6573838"/>
          <p14:tracePt t="43990" x="4351338" y="6564313"/>
          <p14:tracePt t="44003" x="4389438" y="6564313"/>
          <p14:tracePt t="44009" x="4416425" y="6564313"/>
          <p14:tracePt t="44021" x="4425950" y="6564313"/>
          <p14:tracePt t="44029" x="4435475" y="6564313"/>
          <p14:tracePt t="44038" x="4445000" y="6564313"/>
          <p14:tracePt t="44059" x="4464050" y="6564313"/>
          <p14:tracePt t="44069" x="4473575" y="6564313"/>
          <p14:tracePt t="44079" x="4483100" y="6564313"/>
          <p14:tracePt t="44089" x="4502150" y="6564313"/>
          <p14:tracePt t="44100" x="4511675" y="6564313"/>
          <p14:tracePt t="44109" x="4521200" y="6564313"/>
          <p14:tracePt t="44119" x="4530725" y="6564313"/>
          <p14:tracePt t="44129" x="4540250" y="6564313"/>
          <p14:tracePt t="44150" x="4549775" y="6564313"/>
          <p14:tracePt t="44168" x="4559300" y="6564313"/>
          <p14:tracePt t="44178" x="4568825" y="6564313"/>
          <p14:tracePt t="44208" x="4578350" y="6564313"/>
          <p14:tracePt t="44219" x="4587875" y="6564313"/>
          <p14:tracePt t="44229" x="4597400" y="6564313"/>
          <p14:tracePt t="44248" x="4606925" y="6564313"/>
          <p14:tracePt t="44270" x="4616450" y="6564313"/>
          <p14:tracePt t="44279" x="4643438" y="6564313"/>
          <p14:tracePt t="44289" x="4652963" y="6564313"/>
          <p14:tracePt t="44300" x="4672013" y="6564313"/>
          <p14:tracePt t="44309" x="4691063" y="6564313"/>
          <p14:tracePt t="44319" x="4710113" y="6564313"/>
          <p14:tracePt t="44329" x="4729163" y="6564313"/>
          <p14:tracePt t="44339" x="4748213" y="6564313"/>
          <p14:tracePt t="44350" x="4776788" y="6564313"/>
          <p14:tracePt t="44359" x="4795838" y="6564313"/>
          <p14:tracePt t="44369" x="4805363" y="6564313"/>
          <p14:tracePt t="44379" x="4814888" y="6564313"/>
          <p14:tracePt t="44570" x="4824413" y="6564313"/>
          <p14:tracePt t="44580" x="4833938" y="6564313"/>
          <p14:tracePt t="44589" x="4860925" y="6564313"/>
          <p14:tracePt t="44599" x="4889500" y="6564313"/>
          <p14:tracePt t="44609" x="4946650" y="6564313"/>
          <p14:tracePt t="44620" x="4984750" y="6564313"/>
          <p14:tracePt t="44629" x="5032375" y="6564313"/>
          <p14:tracePt t="44639" x="5070475" y="6564313"/>
          <p14:tracePt t="44650" x="5116513" y="6564313"/>
          <p14:tracePt t="44659" x="5126038" y="6564313"/>
          <p14:tracePt t="44670" x="5145088" y="6564313"/>
          <p14:tracePt t="44871" x="5154613" y="6564313"/>
          <p14:tracePt t="44874" x="5164138" y="6564313"/>
          <p14:tracePt t="44890" x="5192713" y="6564313"/>
          <p14:tracePt t="44900" x="5221288" y="6564313"/>
          <p14:tracePt t="44908" x="5249863" y="6554788"/>
          <p14:tracePt t="44918" x="5287963" y="6545263"/>
          <p14:tracePt t="44929" x="5314950" y="6545263"/>
          <p14:tracePt t="44938" x="5343525" y="6545263"/>
          <p14:tracePt t="44949" x="5362575" y="6545263"/>
          <p14:tracePt t="44958" x="5372100" y="6545263"/>
          <p14:tracePt t="44968" x="5381625" y="6545263"/>
          <p14:tracePt t="45400" x="5400675" y="6545263"/>
          <p14:tracePt t="45410" x="5410200" y="6545263"/>
          <p14:tracePt t="45421" x="5419725" y="6545263"/>
          <p14:tracePt t="45430" x="5429250" y="6545263"/>
          <p14:tracePt t="45439" x="5438775" y="6545263"/>
          <p14:tracePt t="45469" x="5448300" y="6545263"/>
          <p14:tracePt t="45610" x="5457825" y="6545263"/>
          <p14:tracePt t="45621" x="5467350" y="6545263"/>
          <p14:tracePt t="45630" x="5486400" y="6545263"/>
          <p14:tracePt t="45640" x="5486400" y="6554788"/>
          <p14:tracePt t="45651" x="5505450" y="6564313"/>
          <p14:tracePt t="45660" x="5524500" y="6573838"/>
          <p14:tracePt t="45671" x="5532438" y="6573838"/>
          <p14:tracePt t="45680" x="5541963" y="6573838"/>
          <p14:tracePt t="45699" x="5551488" y="6573838"/>
          <p14:tracePt t="45701" x="5570538" y="6583363"/>
          <p14:tracePt t="45719" x="5589588" y="6583363"/>
          <p14:tracePt t="45729" x="5589588" y="6592888"/>
          <p14:tracePt t="45739" x="5599113" y="6592888"/>
          <p14:tracePt t="45781" x="5608638" y="6592888"/>
          <p14:tracePt t="46040" x="5618163" y="6592888"/>
          <p14:tracePt t="46071" x="5627688" y="6592888"/>
          <p14:tracePt t="46080" x="5646738" y="6592888"/>
          <p14:tracePt t="46092" x="5656263" y="6592888"/>
          <p14:tracePt t="46100" x="5675313" y="6592888"/>
          <p14:tracePt t="46108" x="5703888" y="6592888"/>
          <p14:tracePt t="46118" x="5713413" y="6592888"/>
          <p14:tracePt t="46129" x="5722938" y="6592888"/>
          <p14:tracePt t="46138" x="5732463" y="6592888"/>
          <p14:tracePt t="46249" x="5741988" y="6592888"/>
          <p14:tracePt t="46299" x="5759450" y="6592888"/>
          <p14:tracePt t="46310" x="5768975" y="6592888"/>
          <p14:tracePt t="46320" x="5778500" y="6592888"/>
          <p14:tracePt t="46330" x="5788025" y="6592888"/>
          <p14:tracePt t="46340" x="5797550" y="6592888"/>
          <p14:tracePt t="46350" x="5807075" y="6592888"/>
          <p14:tracePt t="46359" x="5816600" y="6592888"/>
          <p14:tracePt t="46370" x="5826125" y="6592888"/>
          <p14:tracePt t="46389" x="5835650" y="6592888"/>
          <p14:tracePt t="46421" x="5845175" y="6592888"/>
          <p14:tracePt t="46471" x="5854700" y="6592888"/>
          <p14:tracePt t="46761" x="5854700" y="6602413"/>
          <p14:tracePt t="46780" x="5854700" y="6611938"/>
          <p14:tracePt t="46789" x="5845175" y="6611938"/>
          <p14:tracePt t="46809" x="5845175" y="6621463"/>
          <p14:tracePt t="46831" x="5835650" y="6621463"/>
          <p14:tracePt t="47032" x="5826125" y="6621463"/>
          <p14:tracePt t="47049" x="5816600" y="6630988"/>
          <p14:tracePt t="47059" x="5807075" y="6630988"/>
          <p14:tracePt t="47069" x="5759450" y="6630988"/>
          <p14:tracePt t="47081" x="5713413" y="6630988"/>
          <p14:tracePt t="47089" x="5656263" y="6630988"/>
          <p14:tracePt t="47109" x="5589588" y="6630988"/>
          <p14:tracePt t="47111" x="5514975" y="6630988"/>
          <p14:tracePt t="47112" x="5448300" y="6630988"/>
          <p14:tracePt t="47130" x="5400675" y="6630988"/>
          <p14:tracePt t="47139" x="5372100" y="6630988"/>
          <p14:tracePt t="47150" x="5353050" y="6630988"/>
          <p14:tracePt t="47159" x="5343525" y="6630988"/>
          <p14:tracePt t="47169" x="5334000" y="6630988"/>
          <p14:tracePt t="47189" x="5324475" y="6630988"/>
          <p14:tracePt t="47199" x="5314950" y="6630988"/>
          <p14:tracePt t="47210" x="5268913" y="6630988"/>
          <p14:tracePt t="47212" x="5221288" y="6640513"/>
          <p14:tracePt t="47231" x="5192713" y="6640513"/>
          <p14:tracePt t="47250" x="5145088" y="6640513"/>
          <p14:tracePt t="47251" x="5051425" y="6640513"/>
          <p14:tracePt t="47269" x="5003800" y="6640513"/>
          <p14:tracePt t="47282" x="4965700" y="6640513"/>
          <p14:tracePt t="47289" x="4918075" y="6640513"/>
          <p14:tracePt t="47300" x="4860925" y="6650038"/>
          <p14:tracePt t="47309" x="4795838" y="6650038"/>
          <p14:tracePt t="47319" x="4729163" y="6650038"/>
          <p14:tracePt t="47331" x="4652963" y="6650038"/>
          <p14:tracePt t="47339" x="4578350" y="6650038"/>
          <p14:tracePt t="47350" x="4530725" y="6650038"/>
          <p14:tracePt t="47359" x="4502150" y="6650038"/>
          <p14:tracePt t="47369" x="4473575" y="6650038"/>
          <p14:tracePt t="47382" x="4435475" y="6650038"/>
          <p14:tracePt t="47409" x="4425950" y="6650038"/>
          <p14:tracePt t="47419" x="4406900" y="6650038"/>
          <p14:tracePt t="47432" x="4398963" y="6650038"/>
          <p14:tracePt t="47439" x="4379913" y="6650038"/>
          <p14:tracePt t="47450" x="4370388" y="6650038"/>
          <p14:tracePt t="47459" x="4360863" y="6650038"/>
          <p14:tracePt t="47469" x="4351338" y="6650038"/>
          <p14:tracePt t="47489" x="4332288" y="6650038"/>
          <p14:tracePt t="47519" x="4322763" y="6650038"/>
          <p14:tracePt t="47520" x="4313238" y="6650038"/>
          <p14:tracePt t="47521" x="4294188" y="6650038"/>
          <p14:tracePt t="47539" x="4284663" y="6650038"/>
          <p14:tracePt t="47550" x="4275138" y="6650038"/>
          <p14:tracePt t="47559" x="4265613" y="6650038"/>
          <p14:tracePt t="47570" x="4246563" y="6650038"/>
          <p14:tracePt t="47580" x="4237038" y="6650038"/>
          <p14:tracePt t="47589" x="4198938" y="6650038"/>
          <p14:tracePt t="47600" x="4162425" y="6650038"/>
          <p14:tracePt t="47608" x="4114800" y="6650038"/>
          <p14:tracePt t="47618" x="4086225" y="6650038"/>
          <p14:tracePt t="47630" x="4038600" y="6650038"/>
          <p14:tracePt t="47639" x="3981450" y="6650038"/>
          <p14:tracePt t="47649" x="3925888" y="6650038"/>
          <p14:tracePt t="47659" x="3878263" y="6650038"/>
          <p14:tracePt t="47669" x="3811588" y="6650038"/>
          <p14:tracePt t="47681" x="3754438" y="6650038"/>
          <p14:tracePt t="47689" x="3698875" y="6650038"/>
          <p14:tracePt t="47699" x="3641725" y="6650038"/>
          <p14:tracePt t="47709" x="3565525" y="6650038"/>
          <p14:tracePt t="47719" x="3490913" y="6650038"/>
          <p14:tracePt t="47730" x="3386138" y="6650038"/>
          <p14:tracePt t="47739" x="3309938" y="6650038"/>
          <p14:tracePt t="47749" x="3244850" y="6650038"/>
          <p14:tracePt t="47759" x="3197225" y="6650038"/>
          <p14:tracePt t="47769" x="3140075" y="6650038"/>
          <p14:tracePt t="47780" x="3092450" y="6650038"/>
          <p14:tracePt t="47789" x="3036888" y="6650038"/>
          <p14:tracePt t="47799" x="2998788" y="6650038"/>
          <p14:tracePt t="47809" x="2970213" y="6650038"/>
          <p14:tracePt t="47819" x="2941638" y="6650038"/>
          <p14:tracePt t="47830" x="2932113" y="6650038"/>
          <p14:tracePt t="48070" x="2922588" y="6650038"/>
          <p14:tracePt t="48090" x="2932113" y="6650038"/>
          <p14:tracePt t="48100" x="2941638" y="6650038"/>
          <p14:tracePt t="48110" x="2951163" y="6650038"/>
          <p14:tracePt t="48119" x="2960688" y="6650038"/>
          <p14:tracePt t="48129" x="2970213" y="6650038"/>
          <p14:tracePt t="48138" x="2989263" y="6650038"/>
          <p14:tracePt t="48158" x="3008313" y="6650038"/>
          <p14:tracePt t="48168" x="3017838" y="6650038"/>
          <p14:tracePt t="48179" x="3036888" y="6650038"/>
          <p14:tracePt t="48188" x="3054350" y="6650038"/>
          <p14:tracePt t="48198" x="3063875" y="6650038"/>
          <p14:tracePt t="48208" x="3073400" y="6650038"/>
          <p14:tracePt t="48218" x="3082925" y="6650038"/>
          <p14:tracePt t="48238" x="3092450" y="6650038"/>
          <p14:tracePt t="48289" x="3101975" y="6650038"/>
          <p14:tracePt t="48319" x="3111500" y="6650038"/>
          <p14:tracePt t="48339" x="3121025" y="6650038"/>
          <p14:tracePt t="48359" x="3130550" y="6650038"/>
          <p14:tracePt t="48379" x="3140075" y="6650038"/>
          <p14:tracePt t="48398" x="3168650" y="6650038"/>
          <p14:tracePt t="48408" x="3178175" y="6650038"/>
          <p14:tracePt t="48419" x="3197225" y="6650038"/>
          <p14:tracePt t="48429" x="3216275" y="6650038"/>
          <p14:tracePt t="48439" x="3244850" y="6650038"/>
          <p14:tracePt t="48449" x="3263900" y="6650038"/>
          <p14:tracePt t="48458" x="3281363" y="6659563"/>
          <p14:tracePt t="48469" x="3309938" y="6659563"/>
          <p14:tracePt t="48479" x="3328988" y="6659563"/>
          <p14:tracePt t="48488" x="3338513" y="6659563"/>
          <p14:tracePt t="48499" x="3357563" y="6659563"/>
          <p14:tracePt t="48509" x="3376613" y="6659563"/>
          <p14:tracePt t="48529" x="3395663" y="6659563"/>
          <p14:tracePt t="48539" x="3405188" y="6659563"/>
          <p14:tracePt t="48549" x="3414713" y="6659563"/>
          <p14:tracePt t="48558" x="3424238" y="6659563"/>
          <p14:tracePt t="48569" x="3433763" y="6659563"/>
          <p14:tracePt t="48579" x="3443288" y="6659563"/>
          <p14:tracePt t="48599" x="3452813" y="6659563"/>
          <p14:tracePt t="48609" x="3462338" y="6659563"/>
          <p14:tracePt t="48618" x="3471863" y="6659563"/>
          <p14:tracePt t="48629" x="3481388" y="6659563"/>
          <p14:tracePt t="48639" x="3498850" y="6659563"/>
          <p14:tracePt t="48648" x="3508375" y="6659563"/>
          <p14:tracePt t="48658" x="3517900" y="6659563"/>
          <p14:tracePt t="48669" x="3546475" y="6659563"/>
          <p14:tracePt t="48679" x="3556000" y="6659563"/>
          <p14:tracePt t="48689" x="3584575" y="6659563"/>
          <p14:tracePt t="48698" x="3603625" y="6659563"/>
          <p14:tracePt t="48709" x="3613150" y="6659563"/>
          <p14:tracePt t="48719" x="3622675" y="6659563"/>
          <p14:tracePt t="48739" x="3632200" y="6659563"/>
          <p14:tracePt t="48748" x="3641725" y="6659563"/>
          <p14:tracePt t="48769" x="3651250" y="6659563"/>
          <p14:tracePt t="48779" x="3660775" y="6659563"/>
          <p14:tracePt t="48789" x="3670300" y="6659563"/>
          <p14:tracePt t="48798" x="3679825" y="6659563"/>
          <p14:tracePt t="48809" x="3689350" y="6659563"/>
          <p14:tracePt t="48819" x="3698875" y="6659563"/>
          <p14:tracePt t="48829" x="3717925" y="6659563"/>
          <p14:tracePt t="48839" x="3725863" y="6659563"/>
          <p14:tracePt t="48848" x="3744913" y="6659563"/>
          <p14:tracePt t="48859" x="3783013" y="6659563"/>
          <p14:tracePt t="48869" x="3811588" y="6659563"/>
          <p14:tracePt t="48879" x="3849688" y="6659563"/>
          <p14:tracePt t="48888" x="3868738" y="6659563"/>
          <p14:tracePt t="48899" x="3897313" y="6659563"/>
          <p14:tracePt t="48909" x="3925888" y="6659563"/>
          <p14:tracePt t="48919" x="3935413" y="6659563"/>
          <p14:tracePt t="48929" x="3952875" y="6659563"/>
          <p14:tracePt t="48939" x="3962400" y="6659563"/>
          <p14:tracePt t="48949" x="3971925" y="6659563"/>
          <p14:tracePt t="48958" x="3990975" y="6659563"/>
          <p14:tracePt t="48969" x="4010025" y="6659563"/>
          <p14:tracePt t="48979" x="4019550" y="6659563"/>
          <p14:tracePt t="48989" x="4038600" y="6659563"/>
          <p14:tracePt t="48998" x="4048125" y="6659563"/>
          <p14:tracePt t="49009" x="4067175" y="6659563"/>
          <p14:tracePt t="49019" x="4086225" y="6659563"/>
          <p14:tracePt t="49029" x="4105275" y="6659563"/>
          <p14:tracePt t="49038" x="4143375" y="6659563"/>
          <p14:tracePt t="49048" x="4162425" y="6659563"/>
          <p14:tracePt t="49058" x="4189413" y="6659563"/>
          <p14:tracePt t="49068" x="4227513" y="6659563"/>
          <p14:tracePt t="49079" x="4256088" y="6659563"/>
          <p14:tracePt t="49088" x="4284663" y="6659563"/>
          <p14:tracePt t="49098" x="4303713" y="6650038"/>
          <p14:tracePt t="49109" x="4322763" y="6650038"/>
          <p14:tracePt t="49118" x="4332288" y="6650038"/>
          <p14:tracePt t="49129" x="4341813" y="6650038"/>
          <p14:tracePt t="49138" x="4351338" y="6650038"/>
          <p14:tracePt t="49148" x="4370388" y="6650038"/>
          <p14:tracePt t="49158" x="4379913" y="6640513"/>
          <p14:tracePt t="49168" x="4389438" y="6640513"/>
          <p14:tracePt t="49179" x="4406900" y="6640513"/>
          <p14:tracePt t="49189" x="4416425" y="6630988"/>
          <p14:tracePt t="49198" x="4425950" y="6630988"/>
          <p14:tracePt t="49209" x="4445000" y="6630988"/>
          <p14:tracePt t="49218" x="4454525" y="6621463"/>
          <p14:tracePt t="49230" x="4473575" y="6621463"/>
          <p14:tracePt t="49248" x="4483100" y="6621463"/>
          <p14:tracePt t="49249" x="4492625" y="6621463"/>
          <p14:tracePt t="49251" x="4502150" y="6621463"/>
          <p14:tracePt t="49269" x="4511675" y="6621463"/>
          <p14:tracePt t="49279" x="4530725" y="6621463"/>
          <p14:tracePt t="49288" x="4549775" y="6621463"/>
          <p14:tracePt t="49298" x="4578350" y="6621463"/>
          <p14:tracePt t="49309" x="4587875" y="6621463"/>
          <p14:tracePt t="49318" x="4616450" y="6621463"/>
          <p14:tracePt t="49328" x="4625975" y="6621463"/>
          <p14:tracePt t="49338" x="4643438" y="6621463"/>
          <p14:tracePt t="49349" x="4672013" y="6621463"/>
          <p14:tracePt t="49359" x="4700588" y="6621463"/>
          <p14:tracePt t="49368" x="4738688" y="6621463"/>
          <p14:tracePt t="49379" x="4852988" y="6621463"/>
          <p14:tracePt t="49388" x="4918075" y="6621463"/>
          <p14:tracePt t="49398" x="4994275" y="6621463"/>
          <p14:tracePt t="49409" x="5070475" y="6621463"/>
          <p14:tracePt t="49418" x="5145088" y="6621463"/>
          <p14:tracePt t="49438" x="5230813" y="6621463"/>
          <p14:tracePt t="49439" x="5334000" y="6621463"/>
          <p14:tracePt t="49441" x="5419725" y="6621463"/>
          <p14:tracePt t="49461" x="5524500" y="6621463"/>
          <p14:tracePt t="49462" x="5570538" y="6621463"/>
          <p14:tracePt t="49479" x="5627688" y="6621463"/>
          <p14:tracePt t="49488" x="5665788" y="6621463"/>
          <p14:tracePt t="49498" x="5713413" y="6621463"/>
          <p14:tracePt t="49509" x="5759450" y="6621463"/>
          <p14:tracePt t="49518" x="5816600" y="6621463"/>
          <p14:tracePt t="49529" x="5864225" y="6621463"/>
          <p14:tracePt t="49538" x="5892800" y="6621463"/>
          <p14:tracePt t="49549" x="5921375" y="6621463"/>
          <p14:tracePt t="49568" x="5930900" y="6621463"/>
          <p14:tracePt t="50049" x="5930900" y="6611938"/>
          <p14:tracePt t="50060" x="5930900" y="6592888"/>
          <p14:tracePt t="50070" x="5930900" y="6573838"/>
          <p14:tracePt t="50080" x="5930900" y="6526213"/>
          <p14:tracePt t="50090" x="5930900" y="6413500"/>
          <p14:tracePt t="50109" x="5930900" y="6176963"/>
          <p14:tracePt t="50113" x="5959475" y="5240338"/>
          <p14:tracePt t="50131" x="6015038" y="4076700"/>
          <p14:tracePt t="50149" x="6129338" y="3348038"/>
          <p14:tracePt t="50159" x="6205538" y="2790825"/>
          <p14:tracePt t="50169" x="6299200" y="2308225"/>
          <p14:tracePt t="50189" x="6365875" y="2014538"/>
          <p14:tracePt t="50190" x="6413500" y="1758950"/>
          <p14:tracePt t="50199" x="6459538" y="1409700"/>
          <p14:tracePt t="50209" x="6488113" y="1144588"/>
          <p14:tracePt t="50219" x="6516688" y="936625"/>
          <p14:tracePt t="50229" x="6545263" y="681038"/>
          <p14:tracePt t="50239" x="6564313" y="549275"/>
          <p14:tracePt t="50250" x="6583363" y="492125"/>
          <p14:tracePt t="50251" x="6583363" y="454025"/>
          <p14:tracePt t="50269" x="6583363" y="406400"/>
          <p14:tracePt t="50280" x="6583363" y="387350"/>
          <p14:tracePt t="50289" x="6583363" y="368300"/>
          <p14:tracePt t="50299" x="6592888" y="358775"/>
          <p14:tracePt t="50309" x="6592888" y="349250"/>
          <p14:tracePt t="50319" x="6592888" y="341313"/>
          <p14:tracePt t="50331" x="6602413" y="265113"/>
          <p14:tracePt t="50349" x="6602413" y="131763"/>
          <p14:tracePt t="50361" x="6602413" y="9525"/>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77EAE-AFE0-0CA1-AABC-A39A0AE27F7E}"/>
              </a:ext>
            </a:extLst>
          </p:cNvPr>
          <p:cNvSpPr>
            <a:spLocks noGrp="1"/>
          </p:cNvSpPr>
          <p:nvPr>
            <p:ph type="title"/>
          </p:nvPr>
        </p:nvSpPr>
        <p:spPr>
          <a:xfrm>
            <a:off x="913795" y="147263"/>
            <a:ext cx="10353762" cy="970450"/>
          </a:xfrm>
        </p:spPr>
        <p:txBody>
          <a:bodyPr/>
          <a:lstStyle/>
          <a:p>
            <a:r>
              <a:rPr kumimoji="1" lang="en-US" altLang="ja-JP" dirty="0"/>
              <a:t>RF Feature Importance Top 25</a:t>
            </a:r>
            <a:endParaRPr kumimoji="1" lang="ja-JP" altLang="en-US" dirty="0"/>
          </a:p>
        </p:txBody>
      </p:sp>
      <p:pic>
        <p:nvPicPr>
          <p:cNvPr id="6146" name="Picture 2">
            <a:extLst>
              <a:ext uri="{FF2B5EF4-FFF2-40B4-BE49-F238E27FC236}">
                <a16:creationId xmlns:a16="http://schemas.microsoft.com/office/drawing/2014/main" id="{C0867EC6-6161-FED3-E02A-8FB042AB48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8" t="2571" r="40418" b="51084"/>
          <a:stretch/>
        </p:blipFill>
        <p:spPr bwMode="auto">
          <a:xfrm>
            <a:off x="2799706" y="1117713"/>
            <a:ext cx="7054062" cy="524111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DB2F0934-D903-FEC8-6830-E46F934111A0}"/>
              </a:ext>
            </a:extLst>
          </p:cNvPr>
          <p:cNvCxnSpPr>
            <a:cxnSpLocks/>
          </p:cNvCxnSpPr>
          <p:nvPr/>
        </p:nvCxnSpPr>
        <p:spPr>
          <a:xfrm>
            <a:off x="2219217" y="2332233"/>
            <a:ext cx="1325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4E99942E-516E-B5DD-AB4B-29650437B18F}"/>
              </a:ext>
            </a:extLst>
          </p:cNvPr>
          <p:cNvCxnSpPr>
            <a:cxnSpLocks/>
          </p:cNvCxnSpPr>
          <p:nvPr/>
        </p:nvCxnSpPr>
        <p:spPr>
          <a:xfrm>
            <a:off x="2270587" y="2895594"/>
            <a:ext cx="902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F1410A9-EED4-6E27-413D-F4C6F57755D0}"/>
              </a:ext>
            </a:extLst>
          </p:cNvPr>
          <p:cNvCxnSpPr>
            <a:cxnSpLocks/>
          </p:cNvCxnSpPr>
          <p:nvPr/>
        </p:nvCxnSpPr>
        <p:spPr>
          <a:xfrm>
            <a:off x="2270587" y="3109638"/>
            <a:ext cx="890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C94334F7-9316-8019-196D-5F90E02C6107}"/>
              </a:ext>
            </a:extLst>
          </p:cNvPr>
          <p:cNvCxnSpPr>
            <a:cxnSpLocks/>
          </p:cNvCxnSpPr>
          <p:nvPr/>
        </p:nvCxnSpPr>
        <p:spPr>
          <a:xfrm>
            <a:off x="2219217" y="3738269"/>
            <a:ext cx="929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0254C7C-B3CB-C827-B0C4-AF79E68CDD3F}"/>
              </a:ext>
            </a:extLst>
          </p:cNvPr>
          <p:cNvSpPr txBox="1"/>
          <p:nvPr/>
        </p:nvSpPr>
        <p:spPr>
          <a:xfrm>
            <a:off x="326309" y="2147567"/>
            <a:ext cx="1714073" cy="369332"/>
          </a:xfrm>
          <a:prstGeom prst="rect">
            <a:avLst/>
          </a:prstGeom>
          <a:noFill/>
        </p:spPr>
        <p:txBody>
          <a:bodyPr wrap="square" rtlCol="0">
            <a:spAutoFit/>
          </a:bodyPr>
          <a:lstStyle/>
          <a:p>
            <a:r>
              <a:rPr kumimoji="1" lang="en-US" altLang="ja-JP" dirty="0"/>
              <a:t>Day of the year</a:t>
            </a:r>
            <a:endParaRPr kumimoji="1" lang="ja-JP" altLang="en-US" dirty="0"/>
          </a:p>
        </p:txBody>
      </p:sp>
      <p:sp>
        <p:nvSpPr>
          <p:cNvPr id="17" name="テキスト ボックス 16">
            <a:extLst>
              <a:ext uri="{FF2B5EF4-FFF2-40B4-BE49-F238E27FC236}">
                <a16:creationId xmlns:a16="http://schemas.microsoft.com/office/drawing/2014/main" id="{0B5EC88C-AC11-6456-7AD8-CF9DA2AF06BC}"/>
              </a:ext>
            </a:extLst>
          </p:cNvPr>
          <p:cNvSpPr txBox="1"/>
          <p:nvPr/>
        </p:nvSpPr>
        <p:spPr>
          <a:xfrm>
            <a:off x="305761" y="2740306"/>
            <a:ext cx="2129212" cy="646331"/>
          </a:xfrm>
          <a:prstGeom prst="rect">
            <a:avLst/>
          </a:prstGeom>
          <a:noFill/>
        </p:spPr>
        <p:txBody>
          <a:bodyPr wrap="square" rtlCol="0">
            <a:spAutoFit/>
          </a:bodyPr>
          <a:lstStyle/>
          <a:p>
            <a:r>
              <a:rPr kumimoji="1" lang="en-US" altLang="ja-JP" dirty="0"/>
              <a:t>#transaction per day/hour</a:t>
            </a:r>
            <a:endParaRPr kumimoji="1" lang="ja-JP" altLang="en-US" dirty="0"/>
          </a:p>
        </p:txBody>
      </p:sp>
      <p:sp>
        <p:nvSpPr>
          <p:cNvPr id="18" name="テキスト ボックス 17">
            <a:extLst>
              <a:ext uri="{FF2B5EF4-FFF2-40B4-BE49-F238E27FC236}">
                <a16:creationId xmlns:a16="http://schemas.microsoft.com/office/drawing/2014/main" id="{E859D947-7AE9-70D3-CEBD-91F6156FF5B1}"/>
              </a:ext>
            </a:extLst>
          </p:cNvPr>
          <p:cNvSpPr txBox="1"/>
          <p:nvPr/>
        </p:nvSpPr>
        <p:spPr>
          <a:xfrm>
            <a:off x="326309" y="3541925"/>
            <a:ext cx="2129212" cy="369332"/>
          </a:xfrm>
          <a:prstGeom prst="rect">
            <a:avLst/>
          </a:prstGeom>
          <a:noFill/>
        </p:spPr>
        <p:txBody>
          <a:bodyPr wrap="square" rtlCol="0">
            <a:spAutoFit/>
          </a:bodyPr>
          <a:lstStyle/>
          <a:p>
            <a:r>
              <a:rPr kumimoji="1" lang="en-US" altLang="ja-JP" dirty="0"/>
              <a:t>#NaN </a:t>
            </a:r>
            <a:endParaRPr kumimoji="1" lang="ja-JP" altLang="en-US" dirty="0"/>
          </a:p>
        </p:txBody>
      </p:sp>
      <p:sp>
        <p:nvSpPr>
          <p:cNvPr id="3" name="テキスト ボックス 2">
            <a:extLst>
              <a:ext uri="{FF2B5EF4-FFF2-40B4-BE49-F238E27FC236}">
                <a16:creationId xmlns:a16="http://schemas.microsoft.com/office/drawing/2014/main" id="{14B15083-57EE-4440-EC12-FD94C614F365}"/>
              </a:ext>
            </a:extLst>
          </p:cNvPr>
          <p:cNvSpPr txBox="1"/>
          <p:nvPr/>
        </p:nvSpPr>
        <p:spPr>
          <a:xfrm>
            <a:off x="593334" y="1232959"/>
            <a:ext cx="2206372" cy="369332"/>
          </a:xfrm>
          <a:prstGeom prst="rect">
            <a:avLst/>
          </a:prstGeom>
          <a:noFill/>
        </p:spPr>
        <p:txBody>
          <a:bodyPr wrap="square" rtlCol="0">
            <a:spAutoFit/>
          </a:bodyPr>
          <a:lstStyle/>
          <a:p>
            <a:r>
              <a:rPr kumimoji="1" lang="en-US" altLang="ja-JP" b="1" dirty="0" err="1">
                <a:solidFill>
                  <a:srgbClr val="92D050"/>
                </a:solidFill>
              </a:rPr>
              <a:t>Pr</a:t>
            </a:r>
            <a:r>
              <a:rPr kumimoji="1" lang="en-US" altLang="ja-JP" b="1" dirty="0">
                <a:solidFill>
                  <a:srgbClr val="92D050"/>
                </a:solidFill>
              </a:rPr>
              <a:t>_ : Prob encoded</a:t>
            </a:r>
            <a:endParaRPr kumimoji="1" lang="ja-JP" altLang="en-US" b="1" dirty="0">
              <a:solidFill>
                <a:srgbClr val="92D050"/>
              </a:solidFill>
            </a:endParaRPr>
          </a:p>
        </p:txBody>
      </p:sp>
      <p:cxnSp>
        <p:nvCxnSpPr>
          <p:cNvPr id="4" name="直線矢印コネクタ 3">
            <a:extLst>
              <a:ext uri="{FF2B5EF4-FFF2-40B4-BE49-F238E27FC236}">
                <a16:creationId xmlns:a16="http://schemas.microsoft.com/office/drawing/2014/main" id="{270312A0-FE38-6DAE-11E0-CE2703DC8D34}"/>
              </a:ext>
            </a:extLst>
          </p:cNvPr>
          <p:cNvCxnSpPr>
            <a:cxnSpLocks/>
          </p:cNvCxnSpPr>
          <p:nvPr/>
        </p:nvCxnSpPr>
        <p:spPr>
          <a:xfrm>
            <a:off x="2715801" y="1415439"/>
            <a:ext cx="736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14150"/>
      </p:ext>
    </p:extLst>
  </p:cSld>
  <p:clrMapOvr>
    <a:masterClrMapping/>
  </p:clrMapOvr>
  <mc:AlternateContent xmlns:mc="http://schemas.openxmlformats.org/markup-compatibility/2006" xmlns:p14="http://schemas.microsoft.com/office/powerpoint/2010/main">
    <mc:Choice Requires="p14">
      <p:transition spd="slow" p14:dur="2000" advTm="42201"/>
    </mc:Choice>
    <mc:Fallback xmlns="">
      <p:transition spd="slow" advTm="42201"/>
    </mc:Fallback>
  </mc:AlternateContent>
  <p:extLst>
    <p:ext uri="{3A86A75C-4F4B-4683-9AE1-C65F6400EC91}">
      <p14:laserTraceLst xmlns:p14="http://schemas.microsoft.com/office/powerpoint/2010/main">
        <p14:tracePtLst>
          <p14:tracePt t="7542" x="4210050" y="6216650"/>
          <p14:tracePt t="7681" x="2573338" y="6327775"/>
          <p14:tracePt t="7690" x="2439988" y="5780088"/>
          <p14:tracePt t="7700" x="2365375" y="5145088"/>
          <p14:tracePt t="7710" x="2260600" y="4427538"/>
          <p14:tracePt t="7720" x="2100263" y="3679825"/>
          <p14:tracePt t="7731" x="1938338" y="3017838"/>
          <p14:tracePt t="7740" x="1844675" y="2411413"/>
          <p14:tracePt t="7750" x="1806575" y="2043113"/>
          <p14:tracePt t="7760" x="1768475" y="1835150"/>
          <p14:tracePt t="7770" x="1758950" y="1768475"/>
          <p14:tracePt t="7781" x="1749425" y="1739900"/>
          <p14:tracePt t="7790" x="1749425" y="1730375"/>
          <p14:tracePt t="7800" x="1749425" y="1720850"/>
          <p14:tracePt t="7810" x="1749425" y="1712913"/>
          <p14:tracePt t="8093" x="1749425" y="1703388"/>
          <p14:tracePt t="8103" x="1758950" y="1703388"/>
          <p14:tracePt t="10322" x="1768475" y="1703388"/>
          <p14:tracePt t="10352" x="1778000" y="1703388"/>
          <p14:tracePt t="10381" x="1787525" y="1703388"/>
          <p14:tracePt t="10421" x="1797050" y="1703388"/>
          <p14:tracePt t="10471" x="1806575" y="1703388"/>
          <p14:tracePt t="10544" x="1816100" y="1703388"/>
          <p14:tracePt t="10581" x="1825625" y="1703388"/>
          <p14:tracePt t="10602" x="1835150" y="1703388"/>
          <p14:tracePt t="10632" x="1844675" y="1703388"/>
          <p14:tracePt t="10682" x="1854200" y="1703388"/>
          <p14:tracePt t="10704" x="1863725" y="1703388"/>
          <p14:tracePt t="10721" x="1882775" y="1703388"/>
          <p14:tracePt t="10731" x="1892300" y="1703388"/>
          <p14:tracePt t="10741" x="1901825" y="1703388"/>
          <p14:tracePt t="10751" x="1911350" y="1703388"/>
          <p14:tracePt t="10771" x="1919288" y="1703388"/>
          <p14:tracePt t="10791" x="1928813" y="1712913"/>
          <p14:tracePt t="10801" x="1938338" y="1712913"/>
          <p14:tracePt t="10841" x="1947863" y="1712913"/>
          <p14:tracePt t="10861" x="1957388" y="1712913"/>
          <p14:tracePt t="10891" x="1966913" y="1712913"/>
          <p14:tracePt t="10931" x="1976438" y="1712913"/>
          <p14:tracePt t="10951" x="1985963" y="1712913"/>
          <p14:tracePt t="10962" x="1995488" y="1712913"/>
          <p14:tracePt t="10973" x="2014538" y="1712913"/>
          <p14:tracePt t="10981" x="2024063" y="1712913"/>
          <p14:tracePt t="11000" x="2033588" y="1712913"/>
          <p14:tracePt t="11011" x="2043113" y="1712913"/>
          <p14:tracePt t="11041" x="2052638" y="1712913"/>
          <p14:tracePt t="11251" x="2062163" y="1712913"/>
          <p14:tracePt t="11270" x="2071688" y="1712913"/>
          <p14:tracePt t="11290" x="2081213" y="1712913"/>
          <p14:tracePt t="11300" x="2090738" y="1712913"/>
          <p14:tracePt t="11311" x="2090738" y="1720850"/>
          <p14:tracePt t="11320" x="2100263" y="1720850"/>
          <p14:tracePt t="11351" x="2109788" y="1720850"/>
          <p14:tracePt t="11381" x="2119313" y="1720850"/>
          <p14:tracePt t="11401" x="2128838" y="1720850"/>
          <p14:tracePt t="11422" x="2138363" y="1720850"/>
          <p14:tracePt t="11432" x="2146300" y="1720850"/>
          <p14:tracePt t="11442" x="2155825" y="1720850"/>
          <p14:tracePt t="11451" x="2165350" y="1720850"/>
          <p14:tracePt t="11481" x="2174875" y="1720850"/>
          <p14:tracePt t="11492" x="2184400" y="1720850"/>
          <p14:tracePt t="11513" x="2193925" y="1720850"/>
          <p14:tracePt t="11522" x="2203450" y="1720850"/>
          <p14:tracePt t="11541" x="2212975" y="1712913"/>
          <p14:tracePt t="11551" x="2232025" y="1712913"/>
          <p14:tracePt t="11561" x="2251075" y="1712913"/>
          <p14:tracePt t="11570" x="2260600" y="1703388"/>
          <p14:tracePt t="11580" x="2289175" y="1703388"/>
          <p14:tracePt t="11591" x="2308225" y="1703388"/>
          <p14:tracePt t="11600" x="2327275" y="1703388"/>
          <p14:tracePt t="11611" x="2355850" y="1693863"/>
          <p14:tracePt t="11620" x="2373313" y="1693863"/>
          <p14:tracePt t="11630" x="2401888" y="1693863"/>
          <p14:tracePt t="11640" x="2420938" y="1684338"/>
          <p14:tracePt t="11650" x="2439988" y="1684338"/>
          <p14:tracePt t="11661" x="2449513" y="1684338"/>
          <p14:tracePt t="11680" x="2459038" y="1684338"/>
          <p14:tracePt t="11682" x="2468563" y="1684338"/>
          <p14:tracePt t="11700" x="2478088" y="1684338"/>
          <p14:tracePt t="11750" x="2487613" y="1674813"/>
          <p14:tracePt t="11861" x="2497138" y="1674813"/>
          <p14:tracePt t="11912" x="2506663" y="1674813"/>
          <p14:tracePt t="11942" x="2516188" y="1674813"/>
          <p14:tracePt t="11962" x="2525713" y="1674813"/>
          <p14:tracePt t="11972" x="2544763" y="1674813"/>
          <p14:tracePt t="11992" x="2554288" y="1674813"/>
          <p14:tracePt t="12214" x="2563813" y="1674813"/>
          <p14:tracePt t="12252" x="2573338" y="1674813"/>
          <p14:tracePt t="12262" x="2582863" y="1674813"/>
          <p14:tracePt t="12292" x="2592388" y="1674813"/>
          <p14:tracePt t="12371" x="2600325" y="1674813"/>
          <p14:tracePt t="12462" x="2609850" y="1674813"/>
          <p14:tracePt t="12821" x="2619375" y="1674813"/>
          <p14:tracePt t="12830" x="2619375" y="1665288"/>
          <p14:tracePt t="12850" x="2628900" y="1665288"/>
          <p14:tracePt t="13031" x="2638425" y="1665288"/>
          <p14:tracePt t="13040" x="2647950" y="1665288"/>
          <p14:tracePt t="13061" x="2657475" y="1665288"/>
          <p14:tracePt t="13070" x="2667000" y="1665288"/>
          <p14:tracePt t="13080" x="2676525" y="1665288"/>
          <p14:tracePt t="13121" x="2686050" y="1665288"/>
          <p14:tracePt t="13221" x="2695575" y="1665288"/>
          <p14:tracePt t="13241" x="2705100" y="1665288"/>
          <p14:tracePt t="13251" x="2705100" y="1655763"/>
          <p14:tracePt t="13262" x="2714625" y="1655763"/>
          <p14:tracePt t="13280" x="2724150" y="1655763"/>
          <p14:tracePt t="13290" x="2743200" y="1655763"/>
          <p14:tracePt t="13300" x="2752725" y="1646238"/>
          <p14:tracePt t="13310" x="2781300" y="1646238"/>
          <p14:tracePt t="13320" x="2790825" y="1636713"/>
          <p14:tracePt t="13330" x="2819400" y="1636713"/>
          <p14:tracePt t="13341" x="2846388" y="1627188"/>
          <p14:tracePt t="13350" x="2865438" y="1627188"/>
          <p14:tracePt t="13360" x="2894013" y="1617663"/>
          <p14:tracePt t="13370" x="2903538" y="1617663"/>
          <p14:tracePt t="13380" x="2913063" y="1617663"/>
          <p14:tracePt t="13982" x="2932113" y="1617663"/>
          <p14:tracePt t="13991" x="2941638" y="1617663"/>
          <p14:tracePt t="14004" x="2960688" y="1617663"/>
          <p14:tracePt t="14006" x="2970213" y="1617663"/>
          <p14:tracePt t="14022" x="2989263" y="1617663"/>
          <p14:tracePt t="14032" x="2998788" y="1617663"/>
          <p14:tracePt t="14045" x="3008313" y="1617663"/>
          <p14:tracePt t="14052" x="3017838" y="1617663"/>
          <p14:tracePt t="14063" x="3036888" y="1608138"/>
          <p14:tracePt t="14070" x="3046413" y="1608138"/>
          <p14:tracePt t="14080" x="3054350" y="1608138"/>
          <p14:tracePt t="14092" x="3063875" y="1598613"/>
          <p14:tracePt t="14111" x="3073400" y="1598613"/>
          <p14:tracePt t="14120" x="3082925" y="1598613"/>
          <p14:tracePt t="14130" x="3092450" y="1598613"/>
          <p14:tracePt t="14140" x="3101975" y="1589088"/>
          <p14:tracePt t="14150" x="3111500" y="1589088"/>
          <p14:tracePt t="14160" x="3121025" y="1589088"/>
          <p14:tracePt t="14171" x="3121025" y="1579563"/>
          <p14:tracePt t="14181" x="3130550" y="1579563"/>
          <p14:tracePt t="14201" x="3140075" y="1579563"/>
          <p14:tracePt t="14211" x="3140075" y="1570038"/>
          <p14:tracePt t="14221" x="3149600" y="1570038"/>
          <p14:tracePt t="14241" x="3159125" y="1570038"/>
          <p14:tracePt t="14281" x="3149600" y="1570038"/>
          <p14:tracePt t="14341" x="3178175" y="1570038"/>
          <p14:tracePt t="14343" x="3187700" y="1570038"/>
          <p14:tracePt t="14361" x="3197225" y="1570038"/>
          <p14:tracePt t="14391" x="3168650" y="1570038"/>
          <p14:tracePt t="14401" x="3130550" y="1570038"/>
          <p14:tracePt t="14412" x="3121025" y="1570038"/>
          <p14:tracePt t="14413" x="3111500" y="1570038"/>
          <p14:tracePt t="14443" x="3121025" y="1570038"/>
          <p14:tracePt t="14452" x="3159125" y="1570038"/>
          <p14:tracePt t="14463" x="3216275" y="1560513"/>
          <p14:tracePt t="14471" x="3263900" y="1550988"/>
          <p14:tracePt t="14481" x="3290888" y="1550988"/>
          <p14:tracePt t="14491" x="3300413" y="1541463"/>
          <p14:tracePt t="14962" x="3290888" y="1541463"/>
          <p14:tracePt t="14981" x="3281363" y="1541463"/>
          <p14:tracePt t="15102" x="3281363" y="1550988"/>
          <p14:tracePt t="15122" x="3273425" y="1550988"/>
          <p14:tracePt t="15131" x="3263900" y="1560513"/>
          <p14:tracePt t="15503" x="3263900" y="1570038"/>
          <p14:tracePt t="15822" x="3254375" y="1570038"/>
          <p14:tracePt t="15871" x="3244850" y="1570038"/>
          <p14:tracePt t="15901" x="3244850" y="1579563"/>
          <p14:tracePt t="15921" x="3235325" y="1579563"/>
          <p14:tracePt t="16000" x="3225800" y="1579563"/>
          <p14:tracePt t="16042" x="3225800" y="1589088"/>
          <p14:tracePt t="16152" x="3216275" y="1589088"/>
          <p14:tracePt t="16173" x="3216275" y="1598613"/>
          <p14:tracePt t="16211" x="3206750" y="1598613"/>
          <p14:tracePt t="16231" x="3206750" y="1608138"/>
          <p14:tracePt t="16322" x="3197225" y="1608138"/>
          <p14:tracePt t="16334" x="3187700" y="1617663"/>
          <p14:tracePt t="16342" x="3178175" y="1627188"/>
          <p14:tracePt t="16351" x="3168650" y="1627188"/>
          <p14:tracePt t="16371" x="3159125" y="1627188"/>
          <p14:tracePt t="16561" x="3149600" y="1627188"/>
          <p14:tracePt t="16702" x="3140075" y="1636713"/>
          <p14:tracePt t="17432" x="3130550" y="1636713"/>
          <p14:tracePt t="17502" x="3121025" y="1636713"/>
          <p14:tracePt t="17592" x="3111500" y="1636713"/>
          <p14:tracePt t="17642" x="3101975" y="1636713"/>
          <p14:tracePt t="17712" x="3092450" y="1636713"/>
          <p14:tracePt t="17772" x="3082925" y="1636713"/>
          <p14:tracePt t="17823" x="3073400" y="1636713"/>
          <p14:tracePt t="17845" x="3063875" y="1646238"/>
          <p14:tracePt t="17902" x="3054350" y="1646238"/>
          <p14:tracePt t="17960" x="3046413" y="1655763"/>
          <p14:tracePt t="18042" x="3027363" y="1665288"/>
          <p14:tracePt t="18071" x="3017838" y="1665288"/>
          <p14:tracePt t="18081" x="3017838" y="1674813"/>
          <p14:tracePt t="18110" x="3008313" y="1674813"/>
          <p14:tracePt t="18131" x="3008313" y="1684338"/>
          <p14:tracePt t="18151" x="2998788" y="1684338"/>
          <p14:tracePt t="18171" x="2998788" y="1693863"/>
          <p14:tracePt t="18174" x="2989263" y="1703388"/>
          <p14:tracePt t="18190" x="2989263" y="1712913"/>
          <p14:tracePt t="18201" x="2989263" y="1720850"/>
          <p14:tracePt t="18210" x="2989263" y="1730375"/>
          <p14:tracePt t="18232" x="2989263" y="1739900"/>
          <p14:tracePt t="18233" x="2979738" y="1739900"/>
          <p14:tracePt t="18250" x="2979738" y="1758950"/>
          <p14:tracePt t="18280" x="2979738" y="1768475"/>
          <p14:tracePt t="18290" x="2970213" y="1768475"/>
          <p14:tracePt t="18310" x="2970213" y="1778000"/>
          <p14:tracePt t="18360" x="2970213" y="1787525"/>
          <p14:tracePt t="18410" x="2970213" y="1797050"/>
          <p14:tracePt t="18482" x="2970213" y="1806575"/>
          <p14:tracePt t="18532" x="2970213" y="1816100"/>
          <p14:tracePt t="18562" x="2970213" y="1825625"/>
          <p14:tracePt t="18604" x="2970213" y="1835150"/>
          <p14:tracePt t="18642" x="2970213" y="1844675"/>
          <p14:tracePt t="18645" x="2970213" y="1854200"/>
          <p14:tracePt t="18782" x="2970213" y="1863725"/>
          <p14:tracePt t="18861" x="2970213" y="1873250"/>
          <p14:tracePt t="18891" x="2970213" y="1882775"/>
          <p14:tracePt t="18931" x="2970213" y="1892300"/>
          <p14:tracePt t="18953" x="2970213" y="1901825"/>
          <p14:tracePt t="18982" x="2970213" y="1911350"/>
          <p14:tracePt t="18992" x="2970213" y="1920875"/>
          <p14:tracePt t="19022" x="2970213" y="1930400"/>
          <p14:tracePt t="19030" x="2960688" y="1939925"/>
          <p14:tracePt t="19052" x="2941638" y="1957388"/>
          <p14:tracePt t="19054" x="2922588" y="1966913"/>
          <p14:tracePt t="19071" x="2913063" y="1976438"/>
          <p14:tracePt t="19090" x="2913063" y="1985963"/>
          <p14:tracePt t="19102" x="2903538" y="1985963"/>
          <p14:tracePt t="19122" x="2903538" y="1995488"/>
          <p14:tracePt t="19160" x="2903538" y="2005013"/>
          <p14:tracePt t="19201" x="2903538" y="2014538"/>
          <p14:tracePt t="19221" x="2903538" y="2033588"/>
          <p14:tracePt t="19230" x="2903538" y="2043113"/>
          <p14:tracePt t="19241" x="2903538" y="2052638"/>
          <p14:tracePt t="19251" x="2903538" y="2062163"/>
          <p14:tracePt t="19272" x="2903538" y="2071688"/>
          <p14:tracePt t="19311" x="2903538" y="2081213"/>
          <p14:tracePt t="19432" x="2903538" y="2071688"/>
          <p14:tracePt t="19442" x="2903538" y="2052638"/>
          <p14:tracePt t="19462" x="2903538" y="2024063"/>
          <p14:tracePt t="19464" x="2884488" y="1911350"/>
          <p14:tracePt t="19481" x="2874963" y="1863725"/>
          <p14:tracePt t="19491" x="2874963" y="1787525"/>
          <p14:tracePt t="19503" x="2855913" y="1712913"/>
          <p14:tracePt t="19511" x="2846388" y="1646238"/>
          <p14:tracePt t="19521" x="2836863" y="1589088"/>
          <p14:tracePt t="19531" x="2836863" y="1570038"/>
          <p14:tracePt t="19541" x="2836863" y="1560513"/>
          <p14:tracePt t="19641" x="2836863" y="1570038"/>
          <p14:tracePt t="19651" x="2827338" y="1608138"/>
          <p14:tracePt t="19662" x="2827338" y="1655763"/>
          <p14:tracePt t="19672" x="2827338" y="1758950"/>
          <p14:tracePt t="19681" x="2827338" y="1825625"/>
          <p14:tracePt t="19691" x="2827338" y="1882775"/>
          <p14:tracePt t="19703" x="2827338" y="1920875"/>
          <p14:tracePt t="19711" x="2827338" y="1947863"/>
          <p14:tracePt t="19721" x="2827338" y="1976438"/>
          <p14:tracePt t="19731" x="2827338" y="2005013"/>
          <p14:tracePt t="19751" x="2827338" y="2014538"/>
          <p14:tracePt t="19931" x="2836863" y="2005013"/>
          <p14:tracePt t="19951" x="2836863" y="1995488"/>
          <p14:tracePt t="20000" x="2836863" y="2014538"/>
          <p14:tracePt t="20011" x="2836863" y="2043113"/>
          <p14:tracePt t="20021" x="2836863" y="2071688"/>
          <p14:tracePt t="20031" x="2836863" y="2100263"/>
          <p14:tracePt t="20041" x="2836863" y="2119313"/>
          <p14:tracePt t="20052" x="2836863" y="2138363"/>
          <p14:tracePt t="20061" x="2846388" y="2138363"/>
          <p14:tracePt t="20102" x="2846388" y="2119313"/>
          <p14:tracePt t="20112" x="2846388" y="2109788"/>
          <p14:tracePt t="20131" x="2846388" y="2100263"/>
          <p14:tracePt t="20471" x="2846388" y="2090738"/>
          <p14:tracePt t="20485" x="2836863" y="2090738"/>
          <p14:tracePt t="20492" x="2827338" y="2090738"/>
          <p14:tracePt t="20510" x="2819400" y="2090738"/>
          <p14:tracePt t="20521" x="2809875" y="2090738"/>
          <p14:tracePt t="20531" x="2800350" y="2090738"/>
          <p14:tracePt t="20541" x="2790825" y="2090738"/>
          <p14:tracePt t="20552" x="2781300" y="2090738"/>
          <p14:tracePt t="20560" x="2771775" y="2081213"/>
          <p14:tracePt t="20581" x="2762250" y="2081213"/>
          <p14:tracePt t="20590" x="2752725" y="2071688"/>
          <p14:tracePt t="20602" x="2743200" y="2071688"/>
          <p14:tracePt t="20610" x="2733675" y="2071688"/>
          <p14:tracePt t="20630" x="2724150" y="2062163"/>
          <p14:tracePt t="20640" x="2705100" y="2062163"/>
          <p14:tracePt t="20651" x="2686050" y="2062163"/>
          <p14:tracePt t="20661" x="2657475" y="2052638"/>
          <p14:tracePt t="20671" x="2582863" y="2052638"/>
          <p14:tracePt t="20680" x="2535238" y="2052638"/>
          <p14:tracePt t="20690" x="2497138" y="2071688"/>
          <p14:tracePt t="20701" x="2459038" y="2081213"/>
          <p14:tracePt t="20710" x="2439988" y="2081213"/>
          <p14:tracePt t="20720" x="2411413" y="2081213"/>
          <p14:tracePt t="20730" x="2401888" y="2081213"/>
          <p14:tracePt t="20741" x="2392363" y="2081213"/>
          <p14:tracePt t="20752" x="2382838" y="2081213"/>
          <p14:tracePt t="20810" x="2373313" y="2081213"/>
          <p14:tracePt t="20850" x="2365375" y="2081213"/>
          <p14:tracePt t="20861" x="2355850" y="2081213"/>
          <p14:tracePt t="20871" x="2346325" y="2081213"/>
          <p14:tracePt t="20880" x="2336800" y="2081213"/>
          <p14:tracePt t="20890" x="2317750" y="2081213"/>
          <p14:tracePt t="20901" x="2308225" y="2081213"/>
          <p14:tracePt t="20910" x="2279650" y="2081213"/>
          <p14:tracePt t="20921" x="2251075" y="2081213"/>
          <p14:tracePt t="20931" x="2212975" y="2081213"/>
          <p14:tracePt t="20940" x="2174875" y="2081213"/>
          <p14:tracePt t="20951" x="2128838" y="2081213"/>
          <p14:tracePt t="20961" x="2090738" y="2081213"/>
          <p14:tracePt t="20970" x="2024063" y="2081213"/>
          <p14:tracePt t="20980" x="1985963" y="2081213"/>
          <p14:tracePt t="20990" x="1928813" y="2081213"/>
          <p14:tracePt t="21001" x="1873250" y="2071688"/>
          <p14:tracePt t="21010" x="1825625" y="2071688"/>
          <p14:tracePt t="21021" x="1797050" y="2062163"/>
          <p14:tracePt t="21030" x="1768475" y="2062163"/>
          <p14:tracePt t="21040" x="1749425" y="2062163"/>
          <p14:tracePt t="21051" x="1739900" y="2062163"/>
          <p14:tracePt t="21061" x="1720850" y="2062163"/>
          <p14:tracePt t="21070" x="1711325" y="2062163"/>
          <p14:tracePt t="21086" x="1701800" y="2062163"/>
          <p14:tracePt t="21090" x="1684338" y="2062163"/>
          <p14:tracePt t="21101" x="1665288" y="2062163"/>
          <p14:tracePt t="21110" x="1646238" y="2062163"/>
          <p14:tracePt t="21120" x="1627188" y="2062163"/>
          <p14:tracePt t="21131" x="1608138" y="2062163"/>
          <p14:tracePt t="21141" x="1598613" y="2062163"/>
          <p14:tracePt t="21151" x="1579563" y="2062163"/>
          <p14:tracePt t="21160" x="1550988" y="2062163"/>
          <p14:tracePt t="21170" x="1541463" y="2062163"/>
          <p14:tracePt t="21180" x="1531938" y="2062163"/>
          <p14:tracePt t="21190" x="1522413" y="2062163"/>
          <p14:tracePt t="21201" x="1512888" y="2062163"/>
          <p14:tracePt t="21210" x="1503363" y="2062163"/>
          <p14:tracePt t="21231" x="1493838" y="2062163"/>
          <p14:tracePt t="21302" x="1484313" y="2062163"/>
          <p14:tracePt t="21332" x="1474788" y="2062163"/>
          <p14:tracePt t="21351" x="1466850" y="2062163"/>
          <p14:tracePt t="21472" x="1457325" y="2062163"/>
          <p14:tracePt t="22001" x="1438275" y="2062163"/>
          <p14:tracePt t="22012" x="1409700" y="2062163"/>
          <p14:tracePt t="22021" x="1381125" y="2062163"/>
          <p14:tracePt t="22032" x="1362075" y="2062163"/>
          <p14:tracePt t="22041" x="1323975" y="2062163"/>
          <p14:tracePt t="22052" x="1314450" y="2062163"/>
          <p14:tracePt t="22062" x="1295400" y="2062163"/>
          <p14:tracePt t="22071" x="1266825" y="2062163"/>
          <p14:tracePt t="22085" x="1257300" y="2062163"/>
          <p14:tracePt t="22090" x="1230313" y="2062163"/>
          <p14:tracePt t="22101" x="1220788" y="2062163"/>
          <p14:tracePt t="22120" x="1211263" y="2062163"/>
          <p14:tracePt t="22190" x="1201738" y="2062163"/>
          <p14:tracePt t="22220" x="1182688" y="2062163"/>
          <p14:tracePt t="22232" x="1173163" y="2062163"/>
          <p14:tracePt t="22242" x="1163638" y="2062163"/>
          <p14:tracePt t="22252" x="1154113" y="2062163"/>
          <p14:tracePt t="22271" x="1144588" y="2062163"/>
          <p14:tracePt t="22432" x="1135063" y="2062163"/>
          <p14:tracePt t="22462" x="1125538" y="2062163"/>
          <p14:tracePt t="22491" x="1116013" y="2062163"/>
          <p14:tracePt t="22511" x="1106488" y="2062163"/>
          <p14:tracePt t="22532" x="1096963" y="2062163"/>
          <p14:tracePt t="22542" x="1087438" y="2062163"/>
          <p14:tracePt t="22552" x="1077913" y="2062163"/>
          <p14:tracePt t="22581" x="1068388" y="2062163"/>
          <p14:tracePt t="22610" x="1058863" y="2062163"/>
          <p14:tracePt t="23000" x="1049338" y="2062163"/>
          <p14:tracePt t="23170" x="1039813" y="2062163"/>
          <p14:tracePt t="23190" x="1030288" y="2062163"/>
          <p14:tracePt t="23220" x="1020763" y="2062163"/>
          <p14:tracePt t="23272" x="1012825" y="2062163"/>
          <p14:tracePt t="23292" x="1003300" y="2062163"/>
          <p14:tracePt t="23312" x="993775" y="2062163"/>
          <p14:tracePt t="23322" x="984250" y="2062163"/>
          <p14:tracePt t="23354" x="974725" y="2062163"/>
          <p14:tracePt t="23372" x="955675" y="2062163"/>
          <p14:tracePt t="23383" x="946150" y="2062163"/>
          <p14:tracePt t="23392" x="917575" y="2062163"/>
          <p14:tracePt t="23403" x="908050" y="2062163"/>
          <p14:tracePt t="23422" x="898525" y="2062163"/>
          <p14:tracePt t="24852" x="889000" y="2062163"/>
          <p14:tracePt t="24862" x="869950" y="2062163"/>
          <p14:tracePt t="24872" x="850900" y="2062163"/>
          <p14:tracePt t="24882" x="841375" y="2062163"/>
          <p14:tracePt t="24891" x="822325" y="2062163"/>
          <p14:tracePt t="24911" x="812800" y="2062163"/>
          <p14:tracePt t="24971" x="803275" y="2062163"/>
          <p14:tracePt t="24991" x="793750" y="2062163"/>
          <p14:tracePt t="24993" x="766763" y="2062163"/>
          <p14:tracePt t="25011" x="757238" y="2062163"/>
          <p14:tracePt t="25021" x="738188" y="2062163"/>
          <p14:tracePt t="25060" x="728663" y="2062163"/>
          <p14:tracePt t="25085" x="719138" y="2062163"/>
          <p14:tracePt t="25141" x="709613" y="2062163"/>
          <p14:tracePt t="25171" x="700088" y="2071688"/>
          <p14:tracePt t="25192" x="690563" y="2071688"/>
          <p14:tracePt t="25201" x="681038" y="2071688"/>
          <p14:tracePt t="25212" x="671513" y="2071688"/>
          <p14:tracePt t="25222" x="661988" y="2071688"/>
          <p14:tracePt t="25242" x="652463" y="2071688"/>
          <p14:tracePt t="25262" x="642938" y="2071688"/>
          <p14:tracePt t="25282" x="614363" y="2071688"/>
          <p14:tracePt t="25292" x="595313" y="2071688"/>
          <p14:tracePt t="25302" x="576263" y="2071688"/>
          <p14:tracePt t="25320" x="566738" y="2071688"/>
          <p14:tracePt t="25340" x="558800" y="2071688"/>
          <p14:tracePt t="25360" x="549275" y="2071688"/>
          <p14:tracePt t="25370" x="539750" y="2071688"/>
          <p14:tracePt t="25381" x="520700" y="2071688"/>
          <p14:tracePt t="25400" x="492125" y="2071688"/>
          <p14:tracePt t="25402" x="473075" y="2071688"/>
          <p14:tracePt t="25403" x="454025" y="2071688"/>
          <p14:tracePt t="25420" x="444500" y="2071688"/>
          <p14:tracePt t="25431" x="434975" y="2071688"/>
          <p14:tracePt t="25440" x="425450" y="2071688"/>
          <p14:tracePt t="25581" x="415925" y="2071688"/>
          <p14:tracePt t="25602" x="406400" y="2071688"/>
          <p14:tracePt t="25613" x="387350" y="2071688"/>
          <p14:tracePt t="25621" x="358775" y="2071688"/>
          <p14:tracePt t="25634" x="339725" y="2071688"/>
          <p14:tracePt t="25641" x="331788" y="2071688"/>
          <p14:tracePt t="25651" x="312738" y="2071688"/>
          <p14:tracePt t="25671" x="303213" y="2071688"/>
          <p14:tracePt t="25962" x="303213" y="2081213"/>
          <p14:tracePt t="25972" x="293688" y="2081213"/>
          <p14:tracePt t="25991" x="284163" y="2081213"/>
          <p14:tracePt t="26272" x="274638" y="2090738"/>
          <p14:tracePt t="26292" x="265113" y="2090738"/>
          <p14:tracePt t="26301" x="255588" y="2100263"/>
          <p14:tracePt t="26312" x="236538" y="2109788"/>
          <p14:tracePt t="26321" x="227013" y="2119313"/>
          <p14:tracePt t="26331" x="217488" y="2119313"/>
          <p14:tracePt t="26341" x="198438" y="2128838"/>
          <p14:tracePt t="26363" x="188913" y="2128838"/>
          <p14:tracePt t="26371" x="179388" y="2128838"/>
          <p14:tracePt t="26592" x="179388" y="2138363"/>
          <p14:tracePt t="26631" x="169863" y="2138363"/>
          <p14:tracePt t="26661" x="169863" y="2147888"/>
          <p14:tracePt t="26691" x="169863" y="2157413"/>
          <p14:tracePt t="26711" x="160338" y="2157413"/>
          <p14:tracePt t="26721" x="160338" y="2166938"/>
          <p14:tracePt t="26751" x="160338" y="2174875"/>
          <p14:tracePt t="26781" x="160338" y="2184400"/>
          <p14:tracePt t="26801" x="160338" y="2193925"/>
          <p14:tracePt t="26821" x="160338" y="2203450"/>
          <p14:tracePt t="26841" x="160338" y="2212975"/>
          <p14:tracePt t="26871" x="160338" y="2222500"/>
          <p14:tracePt t="26901" x="160338" y="2232025"/>
          <p14:tracePt t="26931" x="160338" y="2241550"/>
          <p14:tracePt t="26951" x="160338" y="2251075"/>
          <p14:tracePt t="26961" x="160338" y="2260600"/>
          <p14:tracePt t="26981" x="160338" y="2270125"/>
          <p14:tracePt t="26991" x="160338" y="2279650"/>
          <p14:tracePt t="27001" x="160338" y="2289175"/>
          <p14:tracePt t="27013" x="160338" y="2298700"/>
          <p14:tracePt t="27041" x="160338" y="2317750"/>
          <p14:tracePt t="27046" x="160338" y="2327275"/>
          <p14:tracePt t="27062" x="160338" y="2336800"/>
          <p14:tracePt t="27081" x="160338" y="2346325"/>
          <p14:tracePt t="27100" x="160338" y="2355850"/>
          <p14:tracePt t="27121" x="150813" y="2365375"/>
          <p14:tracePt t="27141" x="150813" y="2374900"/>
          <p14:tracePt t="27163" x="150813" y="2384425"/>
          <p14:tracePt t="27181" x="150813" y="2393950"/>
          <p14:tracePt t="27211" x="150813" y="2401888"/>
          <p14:tracePt t="27241" x="150813" y="2411413"/>
          <p14:tracePt t="27251" x="141288" y="2411413"/>
          <p14:tracePt t="27262" x="141288" y="2420938"/>
          <p14:tracePt t="27281" x="141288" y="2430463"/>
          <p14:tracePt t="27301" x="141288" y="2459038"/>
          <p14:tracePt t="27312" x="131763" y="2487613"/>
          <p14:tracePt t="27321" x="122238" y="2497138"/>
          <p14:tracePt t="27341" x="122238" y="2506663"/>
          <p14:tracePt t="27350" x="122238" y="2516188"/>
          <p14:tracePt t="27362" x="122238" y="2525713"/>
          <p14:tracePt t="27381" x="122238" y="2535238"/>
          <p14:tracePt t="27422" x="122238" y="2544763"/>
          <p14:tracePt t="27521" x="122238" y="2554288"/>
          <p14:tracePt t="27613" x="122238" y="2563813"/>
          <p14:tracePt t="27892" x="122238" y="2573338"/>
          <p14:tracePt t="27931" x="122238" y="2582863"/>
          <p14:tracePt t="28000" x="122238" y="2592388"/>
          <p14:tracePt t="28041" x="112713" y="2592388"/>
          <p14:tracePt t="28061" x="112713" y="2601913"/>
          <p14:tracePt t="28091" x="112713" y="2611438"/>
          <p14:tracePt t="28131" x="112713" y="2620963"/>
          <p14:tracePt t="28201" x="104775" y="2620963"/>
          <p14:tracePt t="28211" x="104775" y="2628900"/>
          <p14:tracePt t="28371" x="104775" y="2638425"/>
          <p14:tracePt t="29442" x="104775" y="2647950"/>
          <p14:tracePt t="29461" x="95250" y="2647950"/>
          <p14:tracePt t="29470" x="95250" y="2657475"/>
          <p14:tracePt t="29491" x="95250" y="2667000"/>
          <p14:tracePt t="29500" x="85725" y="2676525"/>
          <p14:tracePt t="29512" x="85725" y="2686050"/>
          <p14:tracePt t="29530" x="85725" y="2695575"/>
          <p14:tracePt t="29543" x="76200" y="2705100"/>
          <p14:tracePt t="29561" x="76200" y="2714625"/>
          <p14:tracePt t="29580" x="76200" y="2724150"/>
          <p14:tracePt t="29611" x="76200" y="2733675"/>
          <p14:tracePt t="29642" x="76200" y="2743200"/>
          <p14:tracePt t="29651" x="76200" y="2752725"/>
          <p14:tracePt t="29671" x="76200" y="2762250"/>
          <p14:tracePt t="29681" x="76200" y="2771775"/>
          <p14:tracePt t="29701" x="76200" y="2781300"/>
          <p14:tracePt t="29702" x="76200" y="2790825"/>
          <p14:tracePt t="29704" x="76200" y="2800350"/>
          <p14:tracePt t="29730" x="76200" y="2809875"/>
          <p14:tracePt t="29750" x="76200" y="2828925"/>
          <p14:tracePt t="29780" x="76200" y="2838450"/>
          <p14:tracePt t="29791" x="76200" y="2847975"/>
          <p14:tracePt t="29811" x="76200" y="2857500"/>
          <p14:tracePt t="29850" x="76200" y="2865438"/>
          <p14:tracePt t="29900" x="76200" y="2874963"/>
          <p14:tracePt t="29930" x="85725" y="2874963"/>
          <p14:tracePt t="30162" x="85725" y="2884488"/>
          <p14:tracePt t="30282" x="85725" y="2894013"/>
          <p14:tracePt t="30302" x="85725" y="2903538"/>
          <p14:tracePt t="30312" x="85725" y="2913063"/>
          <p14:tracePt t="30320" x="95250" y="2913063"/>
          <p14:tracePt t="30330" x="95250" y="2932113"/>
          <p14:tracePt t="30341" x="104775" y="2932113"/>
          <p14:tracePt t="30350" x="104775" y="2941638"/>
          <p14:tracePt t="30380" x="104775" y="2951163"/>
          <p14:tracePt t="30410" x="104775" y="2960688"/>
          <p14:tracePt t="30671" x="104775" y="2970213"/>
          <p14:tracePt t="30732" x="104775" y="2979738"/>
          <p14:tracePt t="30782" x="104775" y="2989263"/>
          <p14:tracePt t="30820" x="104775" y="2998788"/>
          <p14:tracePt t="30841" x="104775" y="3008313"/>
          <p14:tracePt t="30861" x="104775" y="3017838"/>
          <p14:tracePt t="30880" x="112713" y="3027363"/>
          <p14:tracePt t="30891" x="112713" y="3036888"/>
          <p14:tracePt t="30911" x="112713" y="3055938"/>
          <p14:tracePt t="30932" x="112713" y="3065463"/>
          <p14:tracePt t="30933" x="122238" y="3065463"/>
          <p14:tracePt t="30950" x="122238" y="3074988"/>
          <p14:tracePt t="30960" x="122238" y="3084513"/>
          <p14:tracePt t="31000" x="122238" y="3092450"/>
          <p14:tracePt t="31085" x="122238" y="3101975"/>
          <p14:tracePt t="31103" x="122238" y="3111500"/>
          <p14:tracePt t="31122" x="122238" y="3121025"/>
          <p14:tracePt t="31132" x="122238" y="3140075"/>
          <p14:tracePt t="31144" x="122238" y="3159125"/>
          <p14:tracePt t="31152" x="122238" y="3187700"/>
          <p14:tracePt t="31162" x="122238" y="3206750"/>
          <p14:tracePt t="31172" x="122238" y="3225800"/>
          <p14:tracePt t="31182" x="122238" y="3244850"/>
          <p14:tracePt t="31194" x="131763" y="3263900"/>
          <p14:tracePt t="31201" x="131763" y="3273425"/>
          <p14:tracePt t="31221" x="131763" y="3282950"/>
          <p14:tracePt t="31282" x="141288" y="3282950"/>
          <p14:tracePt t="31340" x="169863" y="3282950"/>
          <p14:tracePt t="31812" x="169863" y="3292475"/>
          <p14:tracePt t="31892" x="160338" y="3292475"/>
          <p14:tracePt t="32400" x="160338" y="3302000"/>
          <p14:tracePt t="32410" x="160338" y="3311525"/>
          <p14:tracePt t="32420" x="160338" y="3319463"/>
          <p14:tracePt t="32450" x="160338" y="3328988"/>
          <p14:tracePt t="32491" x="160338" y="3338513"/>
          <p14:tracePt t="32520" x="160338" y="3348038"/>
          <p14:tracePt t="32530" x="169863" y="3357563"/>
          <p14:tracePt t="32541" x="169863" y="3367088"/>
          <p14:tracePt t="32560" x="179388" y="3376613"/>
          <p14:tracePt t="32570" x="179388" y="3386138"/>
          <p14:tracePt t="32591" x="179388" y="3395663"/>
          <p14:tracePt t="32610" x="188913" y="3405188"/>
          <p14:tracePt t="32620" x="188913" y="3414713"/>
          <p14:tracePt t="32630" x="198438" y="3433763"/>
          <p14:tracePt t="32641" x="198438" y="3443288"/>
          <p14:tracePt t="32660" x="198438" y="3462338"/>
          <p14:tracePt t="32680" x="198438" y="3471863"/>
          <p14:tracePt t="32691" x="207963" y="3481388"/>
          <p14:tracePt t="32700" x="207963" y="3490913"/>
          <p14:tracePt t="32710" x="207963" y="3500438"/>
          <p14:tracePt t="32720" x="207963" y="3509963"/>
          <p14:tracePt t="32730" x="207963" y="3519488"/>
          <p14:tracePt t="32741" x="217488" y="3529013"/>
          <p14:tracePt t="32750" x="217488" y="3538538"/>
          <p14:tracePt t="32770" x="217488" y="3546475"/>
          <p14:tracePt t="32774" x="217488" y="3556000"/>
          <p14:tracePt t="32791" x="217488" y="3565525"/>
          <p14:tracePt t="32810" x="217488" y="3575050"/>
          <p14:tracePt t="32850" x="217488" y="3584575"/>
          <p14:tracePt t="32902" x="217488" y="3594100"/>
          <p14:tracePt t="32942" x="217488" y="3603625"/>
          <p14:tracePt t="32972" x="217488" y="3613150"/>
          <p14:tracePt t="32992" x="217488" y="3622675"/>
          <p14:tracePt t="33001" x="217488" y="3632200"/>
          <p14:tracePt t="33022" x="217488" y="3641725"/>
          <p14:tracePt t="33032" x="217488" y="3651250"/>
          <p14:tracePt t="33052" x="217488" y="3660775"/>
          <p14:tracePt t="33062" x="217488" y="3670300"/>
          <p14:tracePt t="33072" x="217488" y="3679825"/>
          <p14:tracePt t="33091" x="217488" y="3689350"/>
          <p14:tracePt t="33123" x="217488" y="3698875"/>
          <p14:tracePt t="33230" x="217488" y="3708400"/>
          <p14:tracePt t="33340" x="217488" y="3717925"/>
          <p14:tracePt t="33381" x="217488" y="3727450"/>
          <p14:tracePt t="33422" x="217488" y="3736975"/>
          <p14:tracePt t="33471" x="227013" y="3746500"/>
          <p14:tracePt t="33481" x="236538" y="3756025"/>
          <p14:tracePt t="33632" x="236538" y="3765550"/>
          <p14:tracePt t="33642" x="246063" y="3765550"/>
          <p14:tracePt t="34342" x="246063" y="3773488"/>
          <p14:tracePt t="34412" x="246063" y="3783013"/>
          <p14:tracePt t="34624" x="246063" y="3792538"/>
          <p14:tracePt t="34643" x="236538" y="3792538"/>
          <p14:tracePt t="34662" x="236538" y="3802063"/>
          <p14:tracePt t="34700" x="236538" y="3811588"/>
          <p14:tracePt t="34710" x="236538" y="3821113"/>
          <p14:tracePt t="34722" x="236538" y="3830638"/>
          <p14:tracePt t="34730" x="236538" y="3849688"/>
          <p14:tracePt t="34741" x="236538" y="3859213"/>
          <p14:tracePt t="34751" x="236538" y="3878263"/>
          <p14:tracePt t="34771" x="236538" y="3887788"/>
          <p14:tracePt t="34800" x="236538" y="3897313"/>
          <p14:tracePt t="34952" x="236538" y="3906838"/>
          <p14:tracePt t="34962" x="255588" y="3916363"/>
          <p14:tracePt t="34972" x="265113" y="3925888"/>
          <p14:tracePt t="34981" x="284163" y="3944938"/>
          <p14:tracePt t="34992" x="303213" y="3954463"/>
          <p14:tracePt t="35001" x="331788" y="3973513"/>
          <p14:tracePt t="35011" x="339725" y="3983038"/>
          <p14:tracePt t="35022" x="349250" y="3992563"/>
          <p14:tracePt t="35031" x="358775" y="4000500"/>
          <p14:tracePt t="35043" x="368300" y="4010025"/>
          <p14:tracePt t="35052" x="396875" y="4019550"/>
          <p14:tracePt t="35061" x="425450" y="4019550"/>
          <p14:tracePt t="35070" x="444500" y="4019550"/>
          <p14:tracePt t="35080" x="463550" y="4029075"/>
          <p14:tracePt t="35091" x="473075" y="4029075"/>
          <p14:tracePt t="35100" x="482600" y="4029075"/>
          <p14:tracePt t="35130" x="492125" y="4038600"/>
          <p14:tracePt t="35151" x="501650" y="4038600"/>
          <p14:tracePt t="35161" x="511175" y="4048125"/>
          <p14:tracePt t="35172" x="520700" y="4048125"/>
          <p14:tracePt t="35181" x="539750" y="4048125"/>
          <p14:tracePt t="35201" x="549275" y="4048125"/>
          <p14:tracePt t="35211" x="558800" y="4048125"/>
          <p14:tracePt t="35231" x="566738" y="4048125"/>
          <p14:tracePt t="35232" x="585788" y="4048125"/>
          <p14:tracePt t="35233" x="604838" y="4048125"/>
          <p14:tracePt t="35251" x="633413" y="4057650"/>
          <p14:tracePt t="35260" x="671513" y="4057650"/>
          <p14:tracePt t="35272" x="719138" y="4067175"/>
          <p14:tracePt t="35281" x="766763" y="4076700"/>
          <p14:tracePt t="35291" x="908050" y="4095750"/>
          <p14:tracePt t="35301" x="1020763" y="4095750"/>
          <p14:tracePt t="35310" x="1125538" y="4095750"/>
          <p14:tracePt t="35322" x="1192213" y="4095750"/>
          <p14:tracePt t="35331" x="1247775" y="4095750"/>
          <p14:tracePt t="35341" x="1285875" y="4095750"/>
          <p14:tracePt t="35351" x="1314450" y="4095750"/>
          <p14:tracePt t="35361" x="1343025" y="4095750"/>
          <p14:tracePt t="35371" x="1352550" y="4095750"/>
          <p14:tracePt t="35681" x="1352550" y="4105275"/>
          <p14:tracePt t="35731" x="1362075" y="4105275"/>
          <p14:tracePt t="35741" x="1371600" y="4105275"/>
          <p14:tracePt t="35783" x="1381125" y="4114800"/>
          <p14:tracePt t="35792" x="1390650" y="4114800"/>
          <p14:tracePt t="35802" x="1400175" y="4114800"/>
          <p14:tracePt t="35810" x="1409700" y="4124325"/>
          <p14:tracePt t="35821" x="1438275" y="4124325"/>
          <p14:tracePt t="35831" x="1457325" y="4133850"/>
          <p14:tracePt t="35840" x="1493838" y="4133850"/>
          <p14:tracePt t="35851" x="1522413" y="4133850"/>
          <p14:tracePt t="35861" x="1541463" y="4133850"/>
          <p14:tracePt t="35871" x="1550988" y="4133850"/>
          <p14:tracePt t="35881" x="1560513" y="4133850"/>
          <p14:tracePt t="35941" x="1570038" y="4133850"/>
          <p14:tracePt t="35951" x="1579563" y="4133850"/>
          <p14:tracePt t="35961" x="1608138" y="4133850"/>
          <p14:tracePt t="35972" x="1627188" y="4133850"/>
          <p14:tracePt t="35982" x="1636713" y="4133850"/>
          <p14:tracePt t="35992" x="1665288" y="4133850"/>
          <p14:tracePt t="36002" x="1693863" y="4152900"/>
          <p14:tracePt t="36012" x="1749425" y="4181475"/>
          <p14:tracePt t="36021" x="1778000" y="4210050"/>
          <p14:tracePt t="36031" x="1797050" y="4246563"/>
          <p14:tracePt t="36051" x="1797050" y="4265613"/>
          <p14:tracePt t="36056" x="1778000" y="4265613"/>
          <p14:tracePt t="36882" x="1778000" y="4275138"/>
          <p14:tracePt t="36922" x="1778000" y="4284663"/>
          <p14:tracePt t="40594" x="1816100" y="4284663"/>
          <p14:tracePt t="40610" x="1825625" y="4284663"/>
          <p14:tracePt t="40641" x="1835150" y="4284663"/>
          <p14:tracePt t="40762" x="1844675" y="4284663"/>
          <p14:tracePt t="40772" x="1854200" y="4284663"/>
          <p14:tracePt t="40784" x="1854200" y="4275138"/>
          <p14:tracePt t="40792" x="1863725" y="4265613"/>
          <p14:tracePt t="40803" x="1882775" y="4256088"/>
          <p14:tracePt t="40812" x="1901825" y="4237038"/>
          <p14:tracePt t="40822" x="1957388" y="4210050"/>
          <p14:tracePt t="40834" x="2033588" y="4152900"/>
          <p14:tracePt t="40842" x="2165350" y="4067175"/>
          <p14:tracePt t="40851" x="2317750" y="3963988"/>
          <p14:tracePt t="40861" x="2525713" y="3802063"/>
          <p14:tracePt t="40871" x="2743200" y="3613150"/>
          <p14:tracePt t="40883" x="3046413" y="3254375"/>
          <p14:tracePt t="40891" x="3328988" y="2828925"/>
          <p14:tracePt t="40902" x="3689350" y="2260600"/>
          <p14:tracePt t="40911" x="4029075" y="1730375"/>
          <p14:tracePt t="40921" x="4313238" y="1285875"/>
          <p14:tracePt t="40933" x="4549775" y="993775"/>
          <p14:tracePt t="40941" x="4814888" y="623888"/>
          <p14:tracePt t="40952" x="4984750" y="396875"/>
          <p14:tracePt t="40961" x="5070475" y="303213"/>
          <p14:tracePt t="40971" x="5116513" y="236538"/>
          <p14:tracePt t="40983" x="5135563" y="207963"/>
          <p14:tracePt t="40991" x="5154613" y="179388"/>
          <p14:tracePt t="41002" x="5164138" y="160338"/>
          <p14:tracePt t="41011" x="5173663" y="141288"/>
          <p14:tracePt t="41021" x="5173663" y="122238"/>
          <p14:tracePt t="41041" x="5183188" y="95250"/>
          <p14:tracePt t="41042" x="5192713" y="76200"/>
          <p14:tracePt t="41043" x="5202238" y="66675"/>
          <p14:tracePt t="41061" x="5221288" y="47625"/>
          <p14:tracePt t="41070" x="5249863" y="19050"/>
        </p14:tracePtLst>
      </p14:laserTraceLst>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版">
  <a:themeElements>
    <a:clrScheme name="石版">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版">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版">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TM04033929[[fn=石版]]</Template>
  <TotalTime>854</TotalTime>
  <Words>1092</Words>
  <Application>Microsoft Office PowerPoint</Application>
  <PresentationFormat>ワイド画面</PresentationFormat>
  <Paragraphs>171</Paragraphs>
  <Slides>13</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-apple-system</vt:lpstr>
      <vt:lpstr>游ゴシック</vt:lpstr>
      <vt:lpstr>Arial</vt:lpstr>
      <vt:lpstr>Calisto MT</vt:lpstr>
      <vt:lpstr>Wingdings 2</vt:lpstr>
      <vt:lpstr>石版</vt:lpstr>
      <vt:lpstr>IEEE Fraud Detection</vt:lpstr>
      <vt:lpstr>Table of contents</vt:lpstr>
      <vt:lpstr>Purpose and Data</vt:lpstr>
      <vt:lpstr>#NaN vs Probability of Fraud</vt:lpstr>
      <vt:lpstr>Features in time domain</vt:lpstr>
      <vt:lpstr>Encoding Categorical cols</vt:lpstr>
      <vt:lpstr>Train and Validation Plan</vt:lpstr>
      <vt:lpstr>Random Forest Classifier</vt:lpstr>
      <vt:lpstr>RF Feature Importance Top 25</vt:lpstr>
      <vt:lpstr>XG Boost Training</vt:lpstr>
      <vt:lpstr>XGB Feature Importance</vt:lpstr>
      <vt:lpstr>Conclusion</vt:lpstr>
      <vt:lpstr>Summary of Data Cleaning &amp; Feature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TAKAHASHI Hidetake</dc:creator>
  <cp:lastModifiedBy>TAKAHASHI Hidetake</cp:lastModifiedBy>
  <cp:revision>175</cp:revision>
  <dcterms:created xsi:type="dcterms:W3CDTF">2023-02-05T08:38:04Z</dcterms:created>
  <dcterms:modified xsi:type="dcterms:W3CDTF">2023-02-11T13:10:30Z</dcterms:modified>
</cp:coreProperties>
</file>