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0757-9C08-4663-B88B-E7F28346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287D8-E231-46FC-909F-F458E44C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74B9-3630-46EA-B9B1-BC10F32D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2823-0792-4202-9EC7-D915A18E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7BAE-7DA9-49D9-B363-E7437B41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7515-DF55-48B2-9BD1-6590BF62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29B7-55BC-48A1-99AE-5EC93032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664D-BA23-4470-BAB2-52B62CE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A9B8-E53A-4C6F-AA9F-FD15B45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0EB8-62F5-476F-88FD-0371DB13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89EB2-BC6D-49AD-983D-9F040F7C5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F1223-03B8-409E-A54B-3BC4E1C8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9193-786E-43F8-808F-9CC61797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2D2D-DEF3-41FB-B0C6-23FFFFC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B67C-9113-4CE8-8E11-0980F28E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C7A5-0B3B-4B07-ACE1-A2944F90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AE7A-3081-4218-B2B2-EC57A15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C2BF-5769-4DF6-BBAB-71D801D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39A2-B532-429C-9931-E6B36C8A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C0E1-BE05-4427-BE16-5C424BA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636D-BEF9-4F26-8B52-E6C7799B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18B8-81BD-4917-9B82-9A450B32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B85B-C70C-470B-8559-3132DBDD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1B56-EBFC-45EA-9846-9F61E225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36F4-BFAF-411A-A6E0-791FFBC3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6A6-6D28-4947-B801-7860F42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8C77-92C5-437A-AAB9-5571EE2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78FC8-BC54-487E-A374-67482471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1F1-C253-45AF-AC64-F6E3597E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1547-091B-424C-A9C1-C60C6ADF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A49E-EECA-46FE-8B37-021B92B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88C-A00A-45F5-9F9C-881831BD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7C5E-194E-4620-82A5-AFA635AF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0AAC-F27A-4803-BBFA-7C113C65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0618-0FCF-4FAA-BE40-ADBEF5B89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71A56-F38A-47E6-92AC-5643A63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8A5EE-169E-487F-B5CA-90A6F5AA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4EA6-C74E-4499-AF24-6FCAF921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DD9CB-050D-4D62-9990-CDE6A387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61E1-10BD-4238-B487-DE604559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9BDA2-CB5A-4CF2-9C8D-BBF1FD46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72A9-9DB7-4940-A081-7520A8D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57722-5C70-40E7-BA1E-7776837A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2961B-8394-4A3B-B2F7-E990135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F89E-ED05-4ECC-B542-31FB102F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C738-4E89-44DA-96CD-7583B1A8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A90-D124-4326-8CB9-1134715D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0583-817E-440E-A821-1462280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5F33-FEBF-4C2A-8D64-1755E555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FB83-C63E-4E1E-8C8D-EF79F11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95C1-BEEE-491C-A036-7E65DB1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427A-67D7-40D3-B64F-FF03F40A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FB5B-875B-43A5-9B26-65921757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2809A-CA46-47D9-A885-083A8AF9E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DA74-37DD-49D8-9114-32052194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B542-8AB1-4E44-88F6-B5070E2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1529-B89B-485A-A06C-A9E75D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3477-E80B-4127-85E0-6940E0A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BE45B-F0EC-44F5-BF03-E50C0CEF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A2F4-27D8-48E6-819A-F5D85E59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5CD1-B71D-44DD-B8A1-70BD0AD5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B58F-77F2-4A48-8FC2-5A04DD9706D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636D-D882-48CA-A97B-E418054BA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05B0-2E03-4B3F-9A09-5FC49F3D8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E43D-2738-44F6-977B-BB4F85A7D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</a:t>
            </a:r>
            <a:br>
              <a:rPr lang="en-US" dirty="0"/>
            </a:br>
            <a:r>
              <a:rPr lang="en-US" dirty="0"/>
              <a:t>Data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38C5-2DDC-4273-978D-EC39885D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D49-3E5B-4C0E-BE75-F3F5207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Comparison of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7AE5-C626-4135-85CA-45F2DD91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this part of the project, I wanted to see if two different playlists have features that separates the two. </a:t>
            </a:r>
          </a:p>
          <a:p>
            <a:pPr lvl="1"/>
            <a:r>
              <a:rPr lang="en-US" dirty="0"/>
              <a:t>Features looked are all features or parameters given by the Spotify API 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acousticness</a:t>
            </a:r>
            <a:r>
              <a:rPr lang="en-US" dirty="0"/>
              <a:t>, tempo, </a:t>
            </a:r>
            <a:r>
              <a:rPr lang="en-US" dirty="0" err="1"/>
              <a:t>speechiness</a:t>
            </a:r>
            <a:r>
              <a:rPr lang="en-US" dirty="0"/>
              <a:t> , valence, etc.</a:t>
            </a:r>
          </a:p>
          <a:p>
            <a:endParaRPr lang="en-US" dirty="0"/>
          </a:p>
          <a:p>
            <a:r>
              <a:rPr lang="en-US" dirty="0"/>
              <a:t>Explored ‘Happy’ vs. ‘Sad’ themed playlists</a:t>
            </a:r>
          </a:p>
          <a:p>
            <a:endParaRPr lang="en-US" dirty="0"/>
          </a:p>
          <a:p>
            <a:r>
              <a:rPr lang="en-US" dirty="0"/>
              <a:t>Some questions that I will be asking are:</a:t>
            </a:r>
          </a:p>
          <a:p>
            <a:pPr lvl="1"/>
            <a:r>
              <a:rPr lang="en-US" sz="2800" dirty="0"/>
              <a:t>Are there features or parameters that can differentiate two differently 'themed' playlists?</a:t>
            </a:r>
          </a:p>
          <a:p>
            <a:pPr lvl="1"/>
            <a:r>
              <a:rPr lang="en-US" sz="2800" dirty="0"/>
              <a:t>What of similarly 'themed' playlists?</a:t>
            </a:r>
          </a:p>
        </p:txBody>
      </p:sp>
    </p:spTree>
    <p:extLst>
      <p:ext uri="{BB962C8B-B14F-4D97-AF65-F5344CB8AC3E}">
        <p14:creationId xmlns:p14="http://schemas.microsoft.com/office/powerpoint/2010/main" val="260257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4564FD6C-216D-491C-9E84-DDC97B9D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04" y="0"/>
            <a:ext cx="65289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B5B4F3-2ABB-49E3-91BB-48C8FC6538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82" y="0"/>
            <a:ext cx="6530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728A949-6ECC-490C-BAE3-6B3124D106B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82" y="0"/>
            <a:ext cx="6530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6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BC9CD7-A868-46DD-ABEE-F6E3C4A9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86954"/>
            <a:ext cx="6096000" cy="42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4215E5C-DAB4-4786-B757-C6B5A1CD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3020"/>
            <a:ext cx="609600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2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137-6C06-4DFF-802E-1F266FB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B25-187F-40A3-B258-26676516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taking a look at differently and similarly themed playlists, we can see that it is possible to differentiate between two different playlists and playlists with the same theme have similar values. </a:t>
            </a:r>
          </a:p>
          <a:p>
            <a:r>
              <a:rPr lang="en-US" dirty="0"/>
              <a:t>In order to complete the objective of the project, some more questions need to be asked:</a:t>
            </a:r>
          </a:p>
          <a:p>
            <a:pPr lvl="1"/>
            <a:r>
              <a:rPr lang="en-US" dirty="0"/>
              <a:t>What of playlists of more questionable theme? I.e. a theme that is not easily described.</a:t>
            </a:r>
          </a:p>
          <a:p>
            <a:pPr lvl="1"/>
            <a:r>
              <a:rPr lang="en-US" dirty="0"/>
              <a:t>How many songs does it take to instantiate a theme?</a:t>
            </a:r>
          </a:p>
          <a:p>
            <a:pPr lvl="1"/>
            <a:r>
              <a:rPr lang="en-US" dirty="0"/>
              <a:t>There are features that can make a distinction between these two themes. However, that is not to say that these features would work for all themes. Is there a way to select the correct features for each theme?</a:t>
            </a:r>
          </a:p>
          <a:p>
            <a:r>
              <a:rPr lang="en-US" dirty="0"/>
              <a:t>More exploration and analysis of the project will hopefully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67378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234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 1:  Data Story</vt:lpstr>
      <vt:lpstr>Preliminary Comparison of Playlists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 Data Story</dc:title>
  <dc:creator>Henry Talasan</dc:creator>
  <cp:lastModifiedBy>Henry Talasan</cp:lastModifiedBy>
  <cp:revision>5</cp:revision>
  <dcterms:created xsi:type="dcterms:W3CDTF">2019-02-05T19:58:19Z</dcterms:created>
  <dcterms:modified xsi:type="dcterms:W3CDTF">2019-02-15T21:29:40Z</dcterms:modified>
</cp:coreProperties>
</file>