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62" r:id="rId4"/>
    <p:sldId id="263" r:id="rId5"/>
    <p:sldId id="28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7" r:id="rId16"/>
    <p:sldId id="273" r:id="rId17"/>
    <p:sldId id="274" r:id="rId18"/>
    <p:sldId id="282" r:id="rId19"/>
    <p:sldId id="275" r:id="rId20"/>
    <p:sldId id="276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37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4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2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6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51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3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0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6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9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0CB58F-77F2-4A48-8FC2-5A04DD9706D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4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B58F-77F2-4A48-8FC2-5A04DD9706D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7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0CB58F-77F2-4A48-8FC2-5A04DD9706D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E5EFCF-3555-43CD-9B32-D1468BE962D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69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E43D-2738-44F6-977B-BB4F85A7DC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Capstone Project 1: </a:t>
            </a:r>
            <a:br>
              <a:rPr lang="en-US" dirty="0"/>
            </a:br>
            <a:r>
              <a:rPr lang="en-US" b="1" dirty="0"/>
              <a:t>Track Genre Classification Based On Its Audio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738C5-2DDC-4273-978D-EC39885D6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Author: Henry Talasan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9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801A-5F62-420D-806E-6817DC15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Distributions based on Genre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DF8135-CF8C-4DDB-A093-8561CC559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66841"/>
            <a:ext cx="10058400" cy="318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7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36F4-1B9B-4940-9030-2DFA48D4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Distributions based on Genre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C430D3-13CB-4EC0-81D9-A0C8146D5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58555"/>
            <a:ext cx="10058400" cy="31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43D6-C571-4C06-89D2-7A4055F0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Distributions based on Genre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073E6F-7C73-4EDB-A147-B44EA3B80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57050"/>
            <a:ext cx="10058400" cy="320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7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BBBB-2CC6-4851-9350-2B5DACCE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Distributions based on Genre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87A83F-CCF5-4130-9F8D-9A09545B5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59871"/>
            <a:ext cx="10058400" cy="319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84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A86B-8B7F-45F3-A8CA-4E6D98CC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Distributions based on Genre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393E8C-5A85-47EA-90B7-E22EA02FD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84198"/>
            <a:ext cx="10058400" cy="31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2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A307-B142-4744-9637-5BCF3E12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 of the Features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40A876-2520-488F-BAE6-9100FB56E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400" y="2343150"/>
            <a:ext cx="99155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5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3C66-113F-4E8F-81B0-499B1510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DC613F-63A5-4B8D-BC9D-1C488094B9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3083" y="1846263"/>
            <a:ext cx="580615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786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9DF2-9B73-48F1-979C-32B28C58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68EEF1-7661-4A97-A738-16D08753C7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1043" y="1846263"/>
            <a:ext cx="555024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732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7CA7-AFBA-4A25-A4D3-BF5C1030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913C-2C75-4F0D-A7D3-E144C8A2B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Introduction</a:t>
            </a:r>
          </a:p>
          <a:p>
            <a:r>
              <a:rPr lang="en-US" sz="3200" dirty="0"/>
              <a:t>Data Exploration</a:t>
            </a:r>
          </a:p>
          <a:p>
            <a:r>
              <a:rPr lang="en-US" sz="3200" b="1" dirty="0"/>
              <a:t>In-depth Analysis and Modeling</a:t>
            </a:r>
          </a:p>
          <a:p>
            <a:pPr lvl="1"/>
            <a:r>
              <a:rPr lang="en-US" sz="3000" b="1" dirty="0"/>
              <a:t>Classifier</a:t>
            </a:r>
          </a:p>
          <a:p>
            <a:pPr lvl="1"/>
            <a:r>
              <a:rPr lang="en-US" sz="3000" b="1" dirty="0"/>
              <a:t>Results</a:t>
            </a:r>
          </a:p>
          <a:p>
            <a:r>
              <a:rPr lang="en-US" sz="3200" dirty="0"/>
              <a:t>Conclusions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39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0AF9-B20A-48E6-92B8-BFE023EE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8ABEB5-22B3-4EC0-B70F-F5F458EB9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250" y="2224088"/>
            <a:ext cx="85058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1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7CA7-AFBA-4A25-A4D3-BF5C1030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913C-2C75-4F0D-A7D3-E144C8A2B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Introduction</a:t>
            </a:r>
          </a:p>
          <a:p>
            <a:pPr lvl="1"/>
            <a:r>
              <a:rPr lang="en-US" sz="3000" b="1" dirty="0"/>
              <a:t>Problem Overview</a:t>
            </a:r>
          </a:p>
          <a:p>
            <a:pPr lvl="1"/>
            <a:r>
              <a:rPr lang="en-US" sz="3000" b="1" dirty="0"/>
              <a:t>Dataset</a:t>
            </a:r>
          </a:p>
          <a:p>
            <a:r>
              <a:rPr lang="en-US" sz="3200" dirty="0"/>
              <a:t>Data Exploration</a:t>
            </a:r>
          </a:p>
          <a:p>
            <a:r>
              <a:rPr lang="en-US" sz="3200" dirty="0"/>
              <a:t>In-depth Analysis and Modeling</a:t>
            </a:r>
          </a:p>
          <a:p>
            <a:r>
              <a:rPr lang="en-US" sz="3200" dirty="0"/>
              <a:t>Conclusions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52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2052-A7F1-468E-AD08-49F4E19D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7CCE-1D07-4BAE-A382-83DFDCDAD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93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7CA7-AFBA-4A25-A4D3-BF5C1030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913C-2C75-4F0D-A7D3-E144C8A2B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Introduction</a:t>
            </a:r>
          </a:p>
          <a:p>
            <a:r>
              <a:rPr lang="en-US" sz="3200" dirty="0"/>
              <a:t>Data Exploration</a:t>
            </a:r>
          </a:p>
          <a:p>
            <a:r>
              <a:rPr lang="en-US" sz="3200" dirty="0"/>
              <a:t>In-depth Analysis and Modeling</a:t>
            </a:r>
          </a:p>
          <a:p>
            <a:r>
              <a:rPr lang="en-US" sz="3200" b="1" dirty="0"/>
              <a:t>Conclusions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ED49-3E5B-4C0E-BE75-F3F5207C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7AE5-C626-4135-85CA-45F2DD91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this part of the project, I wanted to see if two different playlists have features that separates the two. </a:t>
            </a:r>
          </a:p>
          <a:p>
            <a:pPr lvl="1"/>
            <a:r>
              <a:rPr lang="en-US" dirty="0"/>
              <a:t>Features looked are all features or parameters given by the Spotify API 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acousticness</a:t>
            </a:r>
            <a:r>
              <a:rPr lang="en-US" dirty="0"/>
              <a:t>, tempo, </a:t>
            </a:r>
            <a:r>
              <a:rPr lang="en-US" dirty="0" err="1"/>
              <a:t>speechiness</a:t>
            </a:r>
            <a:r>
              <a:rPr lang="en-US" dirty="0"/>
              <a:t> , valence, etc.</a:t>
            </a:r>
          </a:p>
          <a:p>
            <a:endParaRPr lang="en-US" dirty="0"/>
          </a:p>
          <a:p>
            <a:r>
              <a:rPr lang="en-US" dirty="0"/>
              <a:t>Explored ‘Happy’ vs. ‘Sad’ themed playlists</a:t>
            </a:r>
          </a:p>
          <a:p>
            <a:endParaRPr lang="en-US" dirty="0"/>
          </a:p>
          <a:p>
            <a:r>
              <a:rPr lang="en-US" dirty="0"/>
              <a:t>Some questions that I will be asking are:</a:t>
            </a:r>
          </a:p>
          <a:p>
            <a:pPr lvl="1"/>
            <a:r>
              <a:rPr lang="en-US" sz="2800" dirty="0"/>
              <a:t>Are there features or parameters that can differentiate two differently 'themed' playlists?</a:t>
            </a:r>
          </a:p>
          <a:p>
            <a:pPr lvl="1"/>
            <a:r>
              <a:rPr lang="en-US" sz="2800" dirty="0"/>
              <a:t>What of similarly 'themed' playlists?</a:t>
            </a:r>
          </a:p>
        </p:txBody>
      </p:sp>
    </p:spTree>
    <p:extLst>
      <p:ext uri="{BB962C8B-B14F-4D97-AF65-F5344CB8AC3E}">
        <p14:creationId xmlns:p14="http://schemas.microsoft.com/office/powerpoint/2010/main" val="260257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C137-6C06-4DFF-802E-1F266FB3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10B25-187F-40A3-B258-26676516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taking a look at differently and similarly themed playlists, we can see that it is possible to differentiate between two different playlists and playlists with the same theme have similar values. </a:t>
            </a:r>
          </a:p>
          <a:p>
            <a:r>
              <a:rPr lang="en-US" dirty="0"/>
              <a:t>In order to complete the objective of the project, some more questions need to be asked:</a:t>
            </a:r>
          </a:p>
          <a:p>
            <a:pPr lvl="1"/>
            <a:r>
              <a:rPr lang="en-US" dirty="0"/>
              <a:t>What of playlists of more questionable theme? I.e. a theme that is not easily described.</a:t>
            </a:r>
          </a:p>
          <a:p>
            <a:pPr lvl="1"/>
            <a:r>
              <a:rPr lang="en-US" dirty="0"/>
              <a:t>How many songs does it take to instantiate a theme?</a:t>
            </a:r>
          </a:p>
          <a:p>
            <a:pPr lvl="1"/>
            <a:r>
              <a:rPr lang="en-US" dirty="0"/>
              <a:t>There are features that can make a distinction between these two themes. However, that is not to say that these features would work for all themes. Is there a way to select the correct features for each theme?</a:t>
            </a:r>
          </a:p>
          <a:p>
            <a:r>
              <a:rPr lang="en-US" dirty="0"/>
              <a:t>More exploration and analysis of the project will hopefully answer these questions.</a:t>
            </a:r>
          </a:p>
        </p:txBody>
      </p:sp>
    </p:spTree>
    <p:extLst>
      <p:ext uri="{BB962C8B-B14F-4D97-AF65-F5344CB8AC3E}">
        <p14:creationId xmlns:p14="http://schemas.microsoft.com/office/powerpoint/2010/main" val="67378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7CA7-AFBA-4A25-A4D3-BF5C1030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913C-2C75-4F0D-A7D3-E144C8A2B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Introduction</a:t>
            </a:r>
          </a:p>
          <a:p>
            <a:r>
              <a:rPr lang="en-US" sz="3200" b="1" dirty="0"/>
              <a:t>Data Exploration</a:t>
            </a:r>
          </a:p>
          <a:p>
            <a:pPr lvl="1"/>
            <a:r>
              <a:rPr lang="en-US" sz="3000" b="1" dirty="0"/>
              <a:t>Feature Exploration</a:t>
            </a:r>
          </a:p>
          <a:p>
            <a:pPr lvl="1"/>
            <a:r>
              <a:rPr lang="en-US" sz="3000" b="1" dirty="0"/>
              <a:t>PCA</a:t>
            </a:r>
          </a:p>
          <a:p>
            <a:r>
              <a:rPr lang="en-US" sz="3200" dirty="0"/>
              <a:t>In-depth Analysis and Modeling</a:t>
            </a:r>
          </a:p>
          <a:p>
            <a:r>
              <a:rPr lang="en-US" sz="3200" dirty="0"/>
              <a:t>Conclusions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4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D1D4-BD21-4818-8121-AC4DD7A3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Distributions based on Genre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28B66B-3B06-4BCB-B78D-00F6CE967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300674"/>
            <a:ext cx="10058400" cy="311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7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FCBE-638B-4207-AF45-883834EA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Distributions based on Genre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62AE4A-A319-401B-A5C1-B0C491807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81865"/>
            <a:ext cx="10058400" cy="315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4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785C-6BE1-4707-8546-8F2B3955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Distributions based on Genre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B93AD1-2537-4EEE-8610-4F6DABCBA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64216"/>
            <a:ext cx="10058400" cy="318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2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CD02-0CF0-4E11-9014-C0BBAACF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Distributions based on Genre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0C08D7-A630-4F89-A492-1E7293B00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94165"/>
            <a:ext cx="10058400" cy="312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987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2267</TotalTime>
  <Words>341</Words>
  <Application>Microsoft Office PowerPoint</Application>
  <PresentationFormat>Widescreen</PresentationFormat>
  <Paragraphs>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Retrospect</vt:lpstr>
      <vt:lpstr>Capstone Project 1:  Track Genre Classification Based On Its Audio Features</vt:lpstr>
      <vt:lpstr>Table of Contents</vt:lpstr>
      <vt:lpstr>Problem Overview</vt:lpstr>
      <vt:lpstr>Data and Data Wrangling</vt:lpstr>
      <vt:lpstr>Table of Contents</vt:lpstr>
      <vt:lpstr>Feature Distributions based on Genre</vt:lpstr>
      <vt:lpstr>Feature Distributions based on Genre</vt:lpstr>
      <vt:lpstr>Feature Distributions based on Genre</vt:lpstr>
      <vt:lpstr>Feature Distributions based on Genre</vt:lpstr>
      <vt:lpstr>Feature Distributions based on Genre</vt:lpstr>
      <vt:lpstr>Feature Distributions based on Genre</vt:lpstr>
      <vt:lpstr>Feature Distributions based on Genre</vt:lpstr>
      <vt:lpstr>Feature Distributions based on Genre</vt:lpstr>
      <vt:lpstr>Feature Distributions based on Genre</vt:lpstr>
      <vt:lpstr>Correlation Matrix of the Features</vt:lpstr>
      <vt:lpstr>PowerPoint Presentation</vt:lpstr>
      <vt:lpstr>PowerPoint Presentation</vt:lpstr>
      <vt:lpstr>Table of Contents</vt:lpstr>
      <vt:lpstr>PowerPoint Presentation</vt:lpstr>
      <vt:lpstr>PowerPoint Presentation</vt:lpstr>
      <vt:lpstr>Table of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1:  Data Story</dc:title>
  <dc:creator>Henry Talasan</dc:creator>
  <cp:lastModifiedBy>Henry Talasan</cp:lastModifiedBy>
  <cp:revision>10</cp:revision>
  <dcterms:created xsi:type="dcterms:W3CDTF">2019-02-05T19:58:19Z</dcterms:created>
  <dcterms:modified xsi:type="dcterms:W3CDTF">2019-04-03T14:31:56Z</dcterms:modified>
</cp:coreProperties>
</file>