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EE2C8-7FF4-47FD-87A9-F4F8E3A0FFF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A060C-13DD-4D1F-AE4C-763BA429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0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E80111-2E49-4662-90DF-451CEA1953BD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1F85A6E-DEC3-4261-95D1-02734D67D9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4856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0111-2E49-4662-90DF-451CEA1953BD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5A6E-DEC3-4261-95D1-02734D67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6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0111-2E49-4662-90DF-451CEA1953BD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5A6E-DEC3-4261-95D1-02734D67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54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0111-2E49-4662-90DF-451CEA1953BD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5A6E-DEC3-4261-95D1-02734D67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0111-2E49-4662-90DF-451CEA1953BD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5A6E-DEC3-4261-95D1-02734D67D9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478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0111-2E49-4662-90DF-451CEA1953BD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5A6E-DEC3-4261-95D1-02734D67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0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0111-2E49-4662-90DF-451CEA1953BD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5A6E-DEC3-4261-95D1-02734D67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8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0111-2E49-4662-90DF-451CEA1953BD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5A6E-DEC3-4261-95D1-02734D67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1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0111-2E49-4662-90DF-451CEA1953BD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5A6E-DEC3-4261-95D1-02734D67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1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0111-2E49-4662-90DF-451CEA1953BD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5A6E-DEC3-4261-95D1-02734D67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6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0111-2E49-4662-90DF-451CEA1953BD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5A6E-DEC3-4261-95D1-02734D67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7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E80111-2E49-4662-90DF-451CEA1953BD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1F85A6E-DEC3-4261-95D1-02734D67D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4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Demand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Population Dislocation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10" y="365760"/>
            <a:ext cx="9692640" cy="1325562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93" y="365760"/>
            <a:ext cx="9822436" cy="6337426"/>
          </a:xfrm>
        </p:spPr>
      </p:pic>
      <p:sp>
        <p:nvSpPr>
          <p:cNvPr id="4" name="TextBox 3"/>
          <p:cNvSpPr txBox="1"/>
          <p:nvPr/>
        </p:nvSpPr>
        <p:spPr>
          <a:xfrm>
            <a:off x="184510" y="1691322"/>
            <a:ext cx="2568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census tract</a:t>
            </a:r>
          </a:p>
          <a:p>
            <a:r>
              <a:rPr lang="en-US" dirty="0" smtClean="0"/>
              <a:t>(red comments are</a:t>
            </a:r>
          </a:p>
          <a:p>
            <a:r>
              <a:rPr lang="en-US" dirty="0" smtClean="0"/>
              <a:t> current data issues </a:t>
            </a:r>
          </a:p>
          <a:p>
            <a:r>
              <a:rPr lang="en-US" dirty="0" smtClean="0"/>
              <a:t>or model ambiguities).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Dislocation models are based on </a:t>
            </a:r>
            <a:r>
              <a:rPr lang="en-US" dirty="0" smtClean="0"/>
              <a:t>Lumberton data </a:t>
            </a:r>
            <a:r>
              <a:rPr lang="en-US" dirty="0"/>
              <a:t>and we use them for </a:t>
            </a:r>
            <a:r>
              <a:rPr lang="en-US" dirty="0" smtClean="0"/>
              <a:t>Shelby County.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Dislocation models are based on hurricane data and we use them for seismic events.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Dislocation models are for individual households and we use them on the census-tract level.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Dislocation models have low prediction power.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9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trends </a:t>
            </a:r>
            <a:br>
              <a:rPr lang="en-US" dirty="0" smtClean="0"/>
            </a:br>
            <a:r>
              <a:rPr lang="en-US" dirty="0" smtClean="0"/>
              <a:t>(power net, step-function)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35" y="1637499"/>
            <a:ext cx="7070756" cy="5220501"/>
          </a:xfrm>
        </p:spPr>
      </p:pic>
    </p:spTree>
    <p:extLst>
      <p:ext uri="{BB962C8B-B14F-4D97-AF65-F5344CB8AC3E}">
        <p14:creationId xmlns:p14="http://schemas.microsoft.com/office/powerpoint/2010/main" val="39225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trends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power net, step-function)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37" y="1637499"/>
            <a:ext cx="6919551" cy="5220501"/>
          </a:xfrm>
        </p:spPr>
      </p:pic>
    </p:spTree>
    <p:extLst>
      <p:ext uri="{BB962C8B-B14F-4D97-AF65-F5344CB8AC3E}">
        <p14:creationId xmlns:p14="http://schemas.microsoft.com/office/powerpoint/2010/main" val="381328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trends </a:t>
            </a:r>
            <a:br>
              <a:rPr lang="en-US" dirty="0" smtClean="0"/>
            </a:br>
            <a:r>
              <a:rPr lang="en-US" dirty="0" smtClean="0"/>
              <a:t>(power net, linear)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335" y="1647446"/>
            <a:ext cx="7070756" cy="5200606"/>
          </a:xfrm>
        </p:spPr>
      </p:pic>
    </p:spTree>
    <p:extLst>
      <p:ext uri="{BB962C8B-B14F-4D97-AF65-F5344CB8AC3E}">
        <p14:creationId xmlns:p14="http://schemas.microsoft.com/office/powerpoint/2010/main" val="249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trends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power net, </a:t>
            </a:r>
            <a:r>
              <a:rPr lang="en-US" dirty="0" smtClean="0"/>
              <a:t>linear)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37" y="1637499"/>
            <a:ext cx="6919551" cy="5220500"/>
          </a:xfrm>
        </p:spPr>
      </p:pic>
    </p:spTree>
    <p:extLst>
      <p:ext uri="{BB962C8B-B14F-4D97-AF65-F5344CB8AC3E}">
        <p14:creationId xmlns:p14="http://schemas.microsoft.com/office/powerpoint/2010/main" val="8281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740</TotalTime>
  <Words>85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View</vt:lpstr>
      <vt:lpstr>Dynamic Demand Modeling</vt:lpstr>
      <vt:lpstr>Flowchart</vt:lpstr>
      <vt:lpstr>Main issues</vt:lpstr>
      <vt:lpstr>Demand trends  (power net, step-function)</vt:lpstr>
      <vt:lpstr>Demand trends (power net, step-function)</vt:lpstr>
      <vt:lpstr>Demand trends  (power net, linear)</vt:lpstr>
      <vt:lpstr>Demand trends (power net, linear)</vt:lpstr>
    </vt:vector>
  </TitlesOfParts>
  <Company>Rice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Auctions</dc:title>
  <dc:creator>Hesam Talebiyan</dc:creator>
  <cp:lastModifiedBy>Hesam Talebiyan</cp:lastModifiedBy>
  <cp:revision>45</cp:revision>
  <dcterms:created xsi:type="dcterms:W3CDTF">2019-07-16T16:23:57Z</dcterms:created>
  <dcterms:modified xsi:type="dcterms:W3CDTF">2020-10-27T06:56:05Z</dcterms:modified>
</cp:coreProperties>
</file>