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0972800" cy="6400800"/>
  <p:notesSz cx="6858000" cy="9144000"/>
  <p:defaultTextStyle>
    <a:defPPr>
      <a:defRPr lang="en-US"/>
    </a:defPPr>
    <a:lvl1pPr marL="0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6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55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43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32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20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10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am Talebiyan" initials="HT" lastIdx="1" clrIdx="0">
    <p:extLst>
      <p:ext uri="{19B8F6BF-5375-455C-9EA6-DF929625EA0E}">
        <p15:presenceInfo xmlns:p15="http://schemas.microsoft.com/office/powerpoint/2012/main" userId="12767797c0869e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4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1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106E-BCE7-4F4D-A296-027DD00242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B194-98B9-48AD-8CA4-0AF9466B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2124" y="93828"/>
            <a:ext cx="5060762" cy="5760732"/>
            <a:chOff x="5075874" y="322427"/>
            <a:chExt cx="5060762" cy="57607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480"/>
            <a:stretch/>
          </p:blipFill>
          <p:spPr>
            <a:xfrm>
              <a:off x="5075874" y="322427"/>
              <a:ext cx="193560" cy="576073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54" y="661978"/>
              <a:ext cx="4881382" cy="5340107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7199929" y="736082"/>
            <a:ext cx="391496" cy="135306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09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t="11959" r="8552" b="1656"/>
          <a:stretch/>
        </p:blipFill>
        <p:spPr>
          <a:xfrm>
            <a:off x="8072887" y="973293"/>
            <a:ext cx="2697628" cy="47065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11863" r="8347" b="1399"/>
          <a:stretch/>
        </p:blipFill>
        <p:spPr>
          <a:xfrm>
            <a:off x="196531" y="807872"/>
            <a:ext cx="2714544" cy="4725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6" name="Rectangle 35"/>
          <p:cNvSpPr/>
          <p:nvPr/>
        </p:nvSpPr>
        <p:spPr>
          <a:xfrm>
            <a:off x="7599571" y="3203575"/>
            <a:ext cx="358760" cy="4753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09"/>
          </a:p>
        </p:txBody>
      </p:sp>
      <p:cxnSp>
        <p:nvCxnSpPr>
          <p:cNvPr id="46" name="Elbow Connector 45"/>
          <p:cNvCxnSpPr>
            <a:stCxn id="36" idx="2"/>
            <a:endCxn id="34" idx="3"/>
          </p:cNvCxnSpPr>
          <p:nvPr/>
        </p:nvCxnSpPr>
        <p:spPr>
          <a:xfrm rot="5400000" flipH="1">
            <a:off x="5090934" y="990891"/>
            <a:ext cx="508157" cy="4867876"/>
          </a:xfrm>
          <a:prstGeom prst="bentConnector4">
            <a:avLst>
              <a:gd name="adj1" fmla="val -44986"/>
              <a:gd name="adj2" fmla="val 88533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7" idx="0"/>
            <a:endCxn id="11" idx="0"/>
          </p:cNvCxnSpPr>
          <p:nvPr/>
        </p:nvCxnSpPr>
        <p:spPr>
          <a:xfrm rot="16200000" flipH="1">
            <a:off x="8290085" y="-158325"/>
            <a:ext cx="237206" cy="2026023"/>
          </a:xfrm>
          <a:prstGeom prst="bentConnector3">
            <a:avLst>
              <a:gd name="adj1" fmla="val -96372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9494702" y="680758"/>
            <a:ext cx="1387476" cy="585067"/>
            <a:chOff x="2263775" y="155575"/>
            <a:chExt cx="1387476" cy="58506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35" t="1201" r="2068" b="88061"/>
            <a:stretch/>
          </p:blipFill>
          <p:spPr>
            <a:xfrm>
              <a:off x="2263775" y="155575"/>
              <a:ext cx="1387476" cy="585067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2666200" y="345575"/>
              <a:ext cx="949228" cy="338554"/>
            </a:xfrm>
            <a:prstGeom prst="rect">
              <a:avLst/>
            </a:prstGeom>
            <a:solidFill>
              <a:srgbClr val="F4F4F8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iINDP</a:t>
              </a:r>
              <a:r>
                <a:rPr lang="en-US" sz="11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 </a:t>
              </a:r>
              <a:r>
                <a:rPr lang="en-US" sz="9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(Optimal)</a:t>
              </a:r>
            </a:p>
            <a:p>
              <a:r>
                <a:rPr lang="en-US" sz="11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Auction-based</a:t>
              </a:r>
              <a:endParaRPr lang="en-US" sz="11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20926" y="176784"/>
              <a:ext cx="1294502" cy="169277"/>
            </a:xfrm>
            <a:prstGeom prst="rect">
              <a:avLst/>
            </a:prstGeom>
            <a:solidFill>
              <a:srgbClr val="F4F4F8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Allocation Type</a:t>
              </a:r>
              <a:endParaRPr lang="en-US" sz="1100" b="1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43303" y="515338"/>
            <a:ext cx="1387476" cy="585067"/>
            <a:chOff x="2263775" y="155575"/>
            <a:chExt cx="1387476" cy="58506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35" t="1201" r="2068" b="88061"/>
            <a:stretch/>
          </p:blipFill>
          <p:spPr>
            <a:xfrm>
              <a:off x="2263775" y="155575"/>
              <a:ext cx="1387476" cy="585067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2666200" y="345575"/>
              <a:ext cx="949228" cy="338554"/>
            </a:xfrm>
            <a:prstGeom prst="rect">
              <a:avLst/>
            </a:prstGeom>
            <a:solidFill>
              <a:srgbClr val="F4F4F8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iINDP</a:t>
              </a:r>
              <a:r>
                <a:rPr lang="en-US" sz="11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 </a:t>
              </a:r>
              <a:r>
                <a:rPr lang="en-US" sz="9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(Optimal)</a:t>
              </a:r>
            </a:p>
            <a:p>
              <a:r>
                <a:rPr lang="en-US" sz="1100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Auction-based</a:t>
              </a:r>
              <a:endParaRPr lang="en-US" sz="11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20926" y="176784"/>
              <a:ext cx="1294502" cy="169277"/>
            </a:xfrm>
            <a:prstGeom prst="rect">
              <a:avLst/>
            </a:prstGeom>
            <a:solidFill>
              <a:srgbClr val="F4F4F8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Allocation Type</a:t>
              </a:r>
              <a:endParaRPr lang="en-US" sz="1100" b="1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3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37683" y="1222374"/>
            <a:ext cx="5297435" cy="3937513"/>
            <a:chOff x="2837682" y="1631949"/>
            <a:chExt cx="5297435" cy="39375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97"/>
            <a:stretch/>
          </p:blipFill>
          <p:spPr>
            <a:xfrm>
              <a:off x="2837682" y="1631949"/>
              <a:ext cx="5297435" cy="393751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3587749" y="1727490"/>
              <a:ext cx="2114412" cy="1024128"/>
              <a:chOff x="654049" y="1505240"/>
              <a:chExt cx="2114412" cy="102412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54049" y="1505240"/>
                <a:ext cx="2114412" cy="1024128"/>
                <a:chOff x="1440872" y="331786"/>
                <a:chExt cx="2112485" cy="1024128"/>
              </a:xfrm>
            </p:grpSpPr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835" t="1201" r="2068" b="88061"/>
                <a:stretch/>
              </p:blipFill>
              <p:spPr>
                <a:xfrm>
                  <a:off x="1440872" y="331786"/>
                  <a:ext cx="2112485" cy="102412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1478938" y="381000"/>
                  <a:ext cx="2026975" cy="938504"/>
                </a:xfrm>
                <a:prstGeom prst="rect">
                  <a:avLst/>
                </a:prstGeom>
                <a:solidFill>
                  <a:srgbClr val="F4F4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30250" y="1589254"/>
                <a:ext cx="827434" cy="917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100" b="1" dirty="0" smtClean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r>
                  <a:rPr lang="en-US" sz="1100" b="1" dirty="0" smtClean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Topology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100" dirty="0" smtClean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Random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100" dirty="0" smtClean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Scale Free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100" dirty="0" smtClean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Grid</a:t>
                </a:r>
                <a:endParaRPr lang="en-US" sz="11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32" t="2896" r="17011" b="85444"/>
              <a:stretch/>
            </p:blipFill>
            <p:spPr>
              <a:xfrm>
                <a:off x="1557684" y="1940508"/>
                <a:ext cx="395010" cy="5524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449734" y="1589254"/>
                <a:ext cx="129450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Mean </a:t>
                </a:r>
              </a:p>
              <a:p>
                <a:pPr algn="ctr"/>
                <a:r>
                  <a:rPr lang="en-US" sz="1100" dirty="0" smtClean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Overall  2L  </a:t>
                </a:r>
                <a:r>
                  <a:rPr lang="en-US" sz="1100" smtClean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3L  4L</a:t>
                </a:r>
                <a:endParaRPr lang="en-US" sz="11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7" t="2691" r="89078" b="85113"/>
              <a:stretch/>
            </p:blipFill>
            <p:spPr>
              <a:xfrm>
                <a:off x="2023344" y="1915108"/>
                <a:ext cx="190500" cy="577850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75" t="2691" r="65830" b="85113"/>
              <a:stretch/>
            </p:blipFill>
            <p:spPr>
              <a:xfrm>
                <a:off x="2265382" y="1915108"/>
                <a:ext cx="190500" cy="577850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823" t="2825" r="42582" b="84979"/>
              <a:stretch/>
            </p:blipFill>
            <p:spPr>
              <a:xfrm>
                <a:off x="2507420" y="1915108"/>
                <a:ext cx="190500" cy="5778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943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24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Hesam Talebiyan</dc:creator>
  <cp:lastModifiedBy>Hesam Talebiyan</cp:lastModifiedBy>
  <cp:revision>12</cp:revision>
  <dcterms:created xsi:type="dcterms:W3CDTF">2019-12-23T00:07:50Z</dcterms:created>
  <dcterms:modified xsi:type="dcterms:W3CDTF">2019-12-23T21:00:16Z</dcterms:modified>
</cp:coreProperties>
</file>