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4B21-E22F-4314-8791-FD01E17FDB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AE9C-7827-4AF2-B0F7-2737EC0B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3297"/>
              </p:ext>
            </p:extLst>
          </p:nvPr>
        </p:nvGraphicFramePr>
        <p:xfrm>
          <a:off x="2912534" y="1227666"/>
          <a:ext cx="5249333" cy="388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333"/>
                <a:gridCol w="778934"/>
                <a:gridCol w="1794933"/>
                <a:gridCol w="1744133"/>
              </a:tblGrid>
              <a:tr h="690860">
                <a:tc>
                  <a:txBody>
                    <a:bodyPr/>
                    <a:lstStyle/>
                    <a:p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Player 2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/>
                </a:tc>
              </a:tr>
              <a:tr h="843966">
                <a:tc>
                  <a:txBody>
                    <a:bodyPr/>
                    <a:lstStyle/>
                    <a:p>
                      <a:endParaRPr lang="en-US" sz="44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C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N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587">
                <a:tc rowSpan="2"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Player 1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C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587">
                <a:tc vMerge="1">
                  <a:txBody>
                    <a:bodyPr/>
                    <a:lstStyle/>
                    <a:p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N</a:t>
                      </a:r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281333" y="3327400"/>
            <a:ext cx="0" cy="1168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37200" y="4495800"/>
            <a:ext cx="1744133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37200" y="3448050"/>
            <a:ext cx="1744133" cy="1047750"/>
          </a:xfrm>
          <a:prstGeom prst="straightConnector1">
            <a:avLst/>
          </a:prstGeom>
          <a:ln w="444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2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Hesam Talebiyan</dc:creator>
  <cp:lastModifiedBy>Hesam Talebiyan</cp:lastModifiedBy>
  <cp:revision>1</cp:revision>
  <dcterms:created xsi:type="dcterms:W3CDTF">2021-04-28T19:44:42Z</dcterms:created>
  <dcterms:modified xsi:type="dcterms:W3CDTF">2021-04-28T19:44:59Z</dcterms:modified>
</cp:coreProperties>
</file>