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0972800" cy="6400800"/>
  <p:notesSz cx="6858000" cy="9144000"/>
  <p:defaultTextStyle>
    <a:defPPr>
      <a:defRPr lang="en-US"/>
    </a:defPPr>
    <a:lvl1pPr marL="0" algn="l" defTabSz="9141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88" algn="l" defTabSz="9141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77" algn="l" defTabSz="9141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66" algn="l" defTabSz="9141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55" algn="l" defTabSz="9141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443" algn="l" defTabSz="9141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32" algn="l" defTabSz="9141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620" algn="l" defTabSz="9141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710" algn="l" defTabSz="9141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sam Talebiyan" initials="HT" lastIdx="1" clrIdx="0">
    <p:extLst>
      <p:ext uri="{19B8F6BF-5375-455C-9EA6-DF929625EA0E}">
        <p15:presenceInfo xmlns:p15="http://schemas.microsoft.com/office/powerpoint/2012/main" userId="12767797c0869e1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522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047539"/>
            <a:ext cx="8229600" cy="2228427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61902"/>
            <a:ext cx="8229600" cy="1545378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106E-BCE7-4F4D-A296-027DD002426A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3B194-98B9-48AD-8CA4-0AF9466B3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942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106E-BCE7-4F4D-A296-027DD002426A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3B194-98B9-48AD-8CA4-0AF9466B3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70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0" y="340783"/>
            <a:ext cx="2366010" cy="542438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0" y="340783"/>
            <a:ext cx="6960870" cy="542438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106E-BCE7-4F4D-A296-027DD002426A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3B194-98B9-48AD-8CA4-0AF9466B3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113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106E-BCE7-4F4D-A296-027DD002426A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3B194-98B9-48AD-8CA4-0AF9466B3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143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5" y="1595756"/>
            <a:ext cx="9464040" cy="266255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5" y="4283499"/>
            <a:ext cx="9464040" cy="1400175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106E-BCE7-4F4D-A296-027DD002426A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3B194-98B9-48AD-8CA4-0AF9466B3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35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1703917"/>
            <a:ext cx="4663440" cy="40612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1703917"/>
            <a:ext cx="4663440" cy="40612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106E-BCE7-4F4D-A296-027DD002426A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3B194-98B9-48AD-8CA4-0AF9466B3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61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340784"/>
            <a:ext cx="9464040" cy="12371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1569085"/>
            <a:ext cx="4642008" cy="768985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2338070"/>
            <a:ext cx="4642008" cy="34389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0" y="1569085"/>
            <a:ext cx="4664869" cy="768985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0" y="2338070"/>
            <a:ext cx="4664869" cy="34389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106E-BCE7-4F4D-A296-027DD002426A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3B194-98B9-48AD-8CA4-0AF9466B3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557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106E-BCE7-4F4D-A296-027DD002426A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3B194-98B9-48AD-8CA4-0AF9466B3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900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106E-BCE7-4F4D-A296-027DD002426A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3B194-98B9-48AD-8CA4-0AF9466B3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19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426720"/>
            <a:ext cx="3539013" cy="149352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921597"/>
            <a:ext cx="5554980" cy="4548717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1920240"/>
            <a:ext cx="3539013" cy="3557482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106E-BCE7-4F4D-A296-027DD002426A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3B194-98B9-48AD-8CA4-0AF9466B3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099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426720"/>
            <a:ext cx="3539013" cy="149352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921597"/>
            <a:ext cx="5554980" cy="4548717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1920240"/>
            <a:ext cx="3539013" cy="3557482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106E-BCE7-4F4D-A296-027DD002426A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3B194-98B9-48AD-8CA4-0AF9466B3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71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340784"/>
            <a:ext cx="946404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1703917"/>
            <a:ext cx="946404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5932594"/>
            <a:ext cx="246888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3106E-BCE7-4F4D-A296-027DD002426A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5932594"/>
            <a:ext cx="370332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5932594"/>
            <a:ext cx="246888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3B194-98B9-48AD-8CA4-0AF9466B3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65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012124" y="93828"/>
            <a:ext cx="5060762" cy="5760732"/>
            <a:chOff x="5075874" y="322427"/>
            <a:chExt cx="5060762" cy="576073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7480"/>
            <a:stretch/>
          </p:blipFill>
          <p:spPr>
            <a:xfrm>
              <a:off x="5075874" y="322427"/>
              <a:ext cx="193560" cy="5760732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5254" y="661978"/>
              <a:ext cx="4881382" cy="5340107"/>
            </a:xfrm>
            <a:prstGeom prst="rect">
              <a:avLst/>
            </a:prstGeom>
          </p:spPr>
        </p:pic>
      </p:grpSp>
      <p:sp>
        <p:nvSpPr>
          <p:cNvPr id="7" name="Rectangle 6"/>
          <p:cNvSpPr/>
          <p:nvPr/>
        </p:nvSpPr>
        <p:spPr>
          <a:xfrm>
            <a:off x="7199929" y="736082"/>
            <a:ext cx="391496" cy="135306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09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3" t="11959" r="8552" b="1656"/>
          <a:stretch/>
        </p:blipFill>
        <p:spPr>
          <a:xfrm>
            <a:off x="8072887" y="973293"/>
            <a:ext cx="2697628" cy="470652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6" t="11863" r="8347" b="1399"/>
          <a:stretch/>
        </p:blipFill>
        <p:spPr>
          <a:xfrm>
            <a:off x="196531" y="807872"/>
            <a:ext cx="2714544" cy="472575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36" name="Rectangle 35"/>
          <p:cNvSpPr/>
          <p:nvPr/>
        </p:nvSpPr>
        <p:spPr>
          <a:xfrm>
            <a:off x="7599571" y="3203575"/>
            <a:ext cx="358760" cy="475332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09"/>
          </a:p>
        </p:txBody>
      </p:sp>
      <p:cxnSp>
        <p:nvCxnSpPr>
          <p:cNvPr id="46" name="Elbow Connector 45"/>
          <p:cNvCxnSpPr>
            <a:stCxn id="36" idx="2"/>
            <a:endCxn id="34" idx="3"/>
          </p:cNvCxnSpPr>
          <p:nvPr/>
        </p:nvCxnSpPr>
        <p:spPr>
          <a:xfrm rot="5400000" flipH="1">
            <a:off x="5090934" y="990891"/>
            <a:ext cx="508157" cy="4867876"/>
          </a:xfrm>
          <a:prstGeom prst="bentConnector4">
            <a:avLst>
              <a:gd name="adj1" fmla="val -44986"/>
              <a:gd name="adj2" fmla="val 88533"/>
            </a:avLst>
          </a:prstGeom>
          <a:ln w="95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7" idx="0"/>
            <a:endCxn id="11" idx="0"/>
          </p:cNvCxnSpPr>
          <p:nvPr/>
        </p:nvCxnSpPr>
        <p:spPr>
          <a:xfrm rot="16200000" flipH="1">
            <a:off x="8290085" y="-158325"/>
            <a:ext cx="237206" cy="2026023"/>
          </a:xfrm>
          <a:prstGeom prst="bentConnector3">
            <a:avLst>
              <a:gd name="adj1" fmla="val -96372"/>
            </a:avLst>
          </a:prstGeom>
          <a:ln w="95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9494702" y="680758"/>
            <a:ext cx="1387476" cy="585067"/>
            <a:chOff x="2263775" y="155575"/>
            <a:chExt cx="1387476" cy="585067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835" t="1201" r="2068" b="88061"/>
            <a:stretch/>
          </p:blipFill>
          <p:spPr>
            <a:xfrm>
              <a:off x="2263775" y="155575"/>
              <a:ext cx="1387476" cy="585067"/>
            </a:xfrm>
            <a:prstGeom prst="rect">
              <a:avLst/>
            </a:prstGeom>
            <a:ln>
              <a:noFill/>
            </a:ln>
          </p:spPr>
        </p:pic>
        <p:sp>
          <p:nvSpPr>
            <p:cNvPr id="20" name="TextBox 19"/>
            <p:cNvSpPr txBox="1"/>
            <p:nvPr/>
          </p:nvSpPr>
          <p:spPr>
            <a:xfrm>
              <a:off x="2666200" y="345575"/>
              <a:ext cx="949228" cy="338554"/>
            </a:xfrm>
            <a:prstGeom prst="rect">
              <a:avLst/>
            </a:prstGeom>
            <a:solidFill>
              <a:srgbClr val="F4F4F8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dirty="0" err="1" smtClean="0">
                  <a:latin typeface="CMU Serif" panose="02000603000000000000" pitchFamily="50" charset="0"/>
                  <a:ea typeface="CMU Serif" panose="02000603000000000000" pitchFamily="50" charset="0"/>
                  <a:cs typeface="CMU Serif" panose="02000603000000000000" pitchFamily="50" charset="0"/>
                </a:rPr>
                <a:t>iINDP</a:t>
              </a:r>
              <a:r>
                <a:rPr lang="en-US" sz="1100" dirty="0" smtClean="0">
                  <a:latin typeface="CMU Serif" panose="02000603000000000000" pitchFamily="50" charset="0"/>
                  <a:ea typeface="CMU Serif" panose="02000603000000000000" pitchFamily="50" charset="0"/>
                  <a:cs typeface="CMU Serif" panose="02000603000000000000" pitchFamily="50" charset="0"/>
                </a:rPr>
                <a:t> </a:t>
              </a:r>
              <a:r>
                <a:rPr lang="en-US" sz="900" dirty="0" smtClean="0">
                  <a:latin typeface="CMU Serif" panose="02000603000000000000" pitchFamily="50" charset="0"/>
                  <a:ea typeface="CMU Serif" panose="02000603000000000000" pitchFamily="50" charset="0"/>
                  <a:cs typeface="CMU Serif" panose="02000603000000000000" pitchFamily="50" charset="0"/>
                </a:rPr>
                <a:t>(Optimal)</a:t>
              </a:r>
            </a:p>
            <a:p>
              <a:r>
                <a:rPr lang="en-US" sz="1100" dirty="0" smtClean="0">
                  <a:latin typeface="CMU Serif" panose="02000603000000000000" pitchFamily="50" charset="0"/>
                  <a:ea typeface="CMU Serif" panose="02000603000000000000" pitchFamily="50" charset="0"/>
                  <a:cs typeface="CMU Serif" panose="02000603000000000000" pitchFamily="50" charset="0"/>
                </a:rPr>
                <a:t>Auction-based</a:t>
              </a:r>
              <a:endParaRPr lang="en-US" sz="1100" dirty="0">
                <a:latin typeface="CMU Serif" panose="02000603000000000000" pitchFamily="50" charset="0"/>
                <a:ea typeface="CMU Serif" panose="02000603000000000000" pitchFamily="50" charset="0"/>
                <a:cs typeface="CMU Serif" panose="02000603000000000000" pitchFamily="50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320926" y="176784"/>
              <a:ext cx="1294502" cy="169277"/>
            </a:xfrm>
            <a:prstGeom prst="rect">
              <a:avLst/>
            </a:prstGeom>
            <a:solidFill>
              <a:srgbClr val="F4F4F8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b="1" dirty="0" smtClean="0">
                  <a:latin typeface="CMU Serif" panose="02000603000000000000" pitchFamily="50" charset="0"/>
                  <a:ea typeface="CMU Serif" panose="02000603000000000000" pitchFamily="50" charset="0"/>
                  <a:cs typeface="CMU Serif" panose="02000603000000000000" pitchFamily="50" charset="0"/>
                </a:rPr>
                <a:t>Allocation Type</a:t>
              </a:r>
              <a:endParaRPr lang="en-US" sz="1100" b="1" dirty="0">
                <a:latin typeface="CMU Serif" panose="02000603000000000000" pitchFamily="50" charset="0"/>
                <a:ea typeface="CMU Serif" panose="02000603000000000000" pitchFamily="50" charset="0"/>
                <a:cs typeface="CMU Serif" panose="02000603000000000000" pitchFamily="50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743303" y="515338"/>
            <a:ext cx="1387476" cy="585067"/>
            <a:chOff x="2263775" y="155575"/>
            <a:chExt cx="1387476" cy="585067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835" t="1201" r="2068" b="88061"/>
            <a:stretch/>
          </p:blipFill>
          <p:spPr>
            <a:xfrm>
              <a:off x="2263775" y="155575"/>
              <a:ext cx="1387476" cy="585067"/>
            </a:xfrm>
            <a:prstGeom prst="rect">
              <a:avLst/>
            </a:prstGeom>
            <a:ln>
              <a:noFill/>
            </a:ln>
          </p:spPr>
        </p:pic>
        <p:sp>
          <p:nvSpPr>
            <p:cNvPr id="24" name="TextBox 23"/>
            <p:cNvSpPr txBox="1"/>
            <p:nvPr/>
          </p:nvSpPr>
          <p:spPr>
            <a:xfrm>
              <a:off x="2666200" y="345575"/>
              <a:ext cx="949228" cy="338554"/>
            </a:xfrm>
            <a:prstGeom prst="rect">
              <a:avLst/>
            </a:prstGeom>
            <a:solidFill>
              <a:srgbClr val="F4F4F8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dirty="0" err="1" smtClean="0">
                  <a:latin typeface="CMU Serif" panose="02000603000000000000" pitchFamily="50" charset="0"/>
                  <a:ea typeface="CMU Serif" panose="02000603000000000000" pitchFamily="50" charset="0"/>
                  <a:cs typeface="CMU Serif" panose="02000603000000000000" pitchFamily="50" charset="0"/>
                </a:rPr>
                <a:t>iINDP</a:t>
              </a:r>
              <a:r>
                <a:rPr lang="en-US" sz="1100" dirty="0" smtClean="0">
                  <a:latin typeface="CMU Serif" panose="02000603000000000000" pitchFamily="50" charset="0"/>
                  <a:ea typeface="CMU Serif" panose="02000603000000000000" pitchFamily="50" charset="0"/>
                  <a:cs typeface="CMU Serif" panose="02000603000000000000" pitchFamily="50" charset="0"/>
                </a:rPr>
                <a:t> </a:t>
              </a:r>
              <a:r>
                <a:rPr lang="en-US" sz="900" dirty="0" smtClean="0">
                  <a:latin typeface="CMU Serif" panose="02000603000000000000" pitchFamily="50" charset="0"/>
                  <a:ea typeface="CMU Serif" panose="02000603000000000000" pitchFamily="50" charset="0"/>
                  <a:cs typeface="CMU Serif" panose="02000603000000000000" pitchFamily="50" charset="0"/>
                </a:rPr>
                <a:t>(Optimal)</a:t>
              </a:r>
            </a:p>
            <a:p>
              <a:r>
                <a:rPr lang="en-US" sz="1100" dirty="0" smtClean="0">
                  <a:latin typeface="CMU Serif" panose="02000603000000000000" pitchFamily="50" charset="0"/>
                  <a:ea typeface="CMU Serif" panose="02000603000000000000" pitchFamily="50" charset="0"/>
                  <a:cs typeface="CMU Serif" panose="02000603000000000000" pitchFamily="50" charset="0"/>
                </a:rPr>
                <a:t>Auction-based</a:t>
              </a:r>
              <a:endParaRPr lang="en-US" sz="1100" dirty="0">
                <a:latin typeface="CMU Serif" panose="02000603000000000000" pitchFamily="50" charset="0"/>
                <a:ea typeface="CMU Serif" panose="02000603000000000000" pitchFamily="50" charset="0"/>
                <a:cs typeface="CMU Serif" panose="02000603000000000000" pitchFamily="50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320926" y="176784"/>
              <a:ext cx="1294502" cy="169277"/>
            </a:xfrm>
            <a:prstGeom prst="rect">
              <a:avLst/>
            </a:prstGeom>
            <a:solidFill>
              <a:srgbClr val="F4F4F8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b="1" dirty="0" smtClean="0">
                  <a:latin typeface="CMU Serif" panose="02000603000000000000" pitchFamily="50" charset="0"/>
                  <a:ea typeface="CMU Serif" panose="02000603000000000000" pitchFamily="50" charset="0"/>
                  <a:cs typeface="CMU Serif" panose="02000603000000000000" pitchFamily="50" charset="0"/>
                </a:rPr>
                <a:t>Allocation Type</a:t>
              </a:r>
              <a:endParaRPr lang="en-US" sz="1100" b="1" dirty="0">
                <a:latin typeface="CMU Serif" panose="02000603000000000000" pitchFamily="50" charset="0"/>
                <a:ea typeface="CMU Serif" panose="02000603000000000000" pitchFamily="50" charset="0"/>
                <a:cs typeface="CMU Serif" panose="02000603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438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14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CMU Serif</vt:lpstr>
      <vt:lpstr>Office Theme</vt:lpstr>
      <vt:lpstr>PowerPoint Presentation</vt:lpstr>
    </vt:vector>
  </TitlesOfParts>
  <Company>Rice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Hesam Talebiyan</dc:creator>
  <cp:lastModifiedBy>Hesam Talebiyan</cp:lastModifiedBy>
  <cp:revision>8</cp:revision>
  <dcterms:created xsi:type="dcterms:W3CDTF">2019-12-23T00:07:50Z</dcterms:created>
  <dcterms:modified xsi:type="dcterms:W3CDTF">2019-12-23T01:38:58Z</dcterms:modified>
</cp:coreProperties>
</file>