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hubert.taler@intiv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BC5785-6359-4096-A18B-4699CA9FE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Robimy bota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816082-7BD1-419A-AFEC-240464275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Hubert Taler, Intive.com</a:t>
            </a:r>
          </a:p>
          <a:p>
            <a:r>
              <a:rPr lang="pl-PL" dirty="0"/>
              <a:t>Meet.NET #3</a:t>
            </a:r>
          </a:p>
        </p:txBody>
      </p:sp>
    </p:spTree>
    <p:extLst>
      <p:ext uri="{BB962C8B-B14F-4D97-AF65-F5344CB8AC3E}">
        <p14:creationId xmlns:p14="http://schemas.microsoft.com/office/powerpoint/2010/main" val="284420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BADD9-1DD3-47FD-9AAC-69AEE46B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7C66CC-A0F4-48A6-896F-37CDBBF9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 to są te boty</a:t>
            </a:r>
          </a:p>
          <a:p>
            <a:r>
              <a:rPr lang="pl-PL" dirty="0"/>
              <a:t>Jak je pisać</a:t>
            </a:r>
          </a:p>
          <a:p>
            <a:r>
              <a:rPr lang="pl-PL" dirty="0"/>
              <a:t>Robimy bota</a:t>
            </a:r>
          </a:p>
          <a:p>
            <a:r>
              <a:rPr lang="pl-PL" dirty="0"/>
              <a:t>Pytania</a:t>
            </a:r>
            <a:r>
              <a:rPr lang="pl-PL"/>
              <a:t>, dyskusja, scenariusze </a:t>
            </a:r>
            <a:r>
              <a:rPr lang="pl-PL" dirty="0"/>
              <a:t>użytkowania</a:t>
            </a:r>
          </a:p>
        </p:txBody>
      </p:sp>
    </p:spTree>
    <p:extLst>
      <p:ext uri="{BB962C8B-B14F-4D97-AF65-F5344CB8AC3E}">
        <p14:creationId xmlns:p14="http://schemas.microsoft.com/office/powerpoint/2010/main" val="129614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DA532-CA9D-42B5-84A4-FD215E38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ten bot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838F2E-5881-4774-BA39-EDD3007A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Pochodzi od słowa robot</a:t>
            </a:r>
          </a:p>
          <a:p>
            <a:pPr lvl="1"/>
            <a:r>
              <a:rPr lang="pl-PL" dirty="0"/>
              <a:t>Skrót od robot (robot – bot, android – </a:t>
            </a:r>
            <a:r>
              <a:rPr lang="pl-PL" dirty="0" err="1"/>
              <a:t>droid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Robot: słowo pochodzenia czeskiego (Karel Capek, 1921)</a:t>
            </a:r>
          </a:p>
          <a:p>
            <a:r>
              <a:rPr lang="pl-PL" dirty="0"/>
              <a:t>Ludzkość myślała o humanoidalnej automatyzacji wcześniej</a:t>
            </a:r>
          </a:p>
          <a:p>
            <a:r>
              <a:rPr lang="pl-PL" dirty="0"/>
              <a:t>Mechaniczni słudzy: golem, mechaniczni służący Hefajstosa,</a:t>
            </a:r>
          </a:p>
          <a:p>
            <a:r>
              <a:rPr lang="pl-PL" dirty="0" err="1"/>
              <a:t>Talos</a:t>
            </a:r>
            <a:r>
              <a:rPr lang="pl-PL" dirty="0"/>
              <a:t>: chronił Kretę przed piratami</a:t>
            </a:r>
          </a:p>
          <a:p>
            <a:r>
              <a:rPr lang="pl-PL" dirty="0"/>
              <a:t>Japonia: złożone autonomiczne automaty 15-17 w.</a:t>
            </a:r>
          </a:p>
          <a:p>
            <a:r>
              <a:rPr lang="pl-PL" dirty="0"/>
              <a:t>Chiny: teksty z 3 w. opisujące mechanicznego człowieka</a:t>
            </a:r>
          </a:p>
        </p:txBody>
      </p:sp>
    </p:spTree>
    <p:extLst>
      <p:ext uri="{BB962C8B-B14F-4D97-AF65-F5344CB8AC3E}">
        <p14:creationId xmlns:p14="http://schemas.microsoft.com/office/powerpoint/2010/main" val="218152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5/Leonardo-Robot3.jpg/1024px-Leonardo-Robot3.jpg">
            <a:extLst>
              <a:ext uri="{FF2B5EF4-FFF2-40B4-BE49-F238E27FC236}">
                <a16:creationId xmlns:a16="http://schemas.microsoft.com/office/drawing/2014/main" id="{BFB17CFD-C1A7-4D06-ACB6-450190671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1" y="67813"/>
            <a:ext cx="2988044" cy="298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0/0b/Medeia_and_Talus.png/800px-Medeia_and_Talus.png">
            <a:extLst>
              <a:ext uri="{FF2B5EF4-FFF2-40B4-BE49-F238E27FC236}">
                <a16:creationId xmlns:a16="http://schemas.microsoft.com/office/drawing/2014/main" id="{4B678FF6-EB9F-4EFE-B18A-5793C67C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1" y="0"/>
            <a:ext cx="2517546" cy="30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2/2f/Al-jazari_robots.jpg">
            <a:extLst>
              <a:ext uri="{FF2B5EF4-FFF2-40B4-BE49-F238E27FC236}">
                <a16:creationId xmlns:a16="http://schemas.microsoft.com/office/drawing/2014/main" id="{BCCB33CA-2743-45FB-86F6-EDBE98D3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97" y="67813"/>
            <a:ext cx="33337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4/45/KarakuriBritishMuseum.jpg/800px-KarakuriBritishMuseum.jpg">
            <a:extLst>
              <a:ext uri="{FF2B5EF4-FFF2-40B4-BE49-F238E27FC236}">
                <a16:creationId xmlns:a16="http://schemas.microsoft.com/office/drawing/2014/main" id="{0DC1B08E-305B-4AA8-98D4-E2610C97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2" y="3251216"/>
            <a:ext cx="2464888" cy="335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a/ab/Science_Museum_-_Robots_-_Metropolis_%2833268065925%29.jpg/800px-Science_Museum_-_Robots_-_Metropolis_%2833268065925%29.jpg">
            <a:extLst>
              <a:ext uri="{FF2B5EF4-FFF2-40B4-BE49-F238E27FC236}">
                <a16:creationId xmlns:a16="http://schemas.microsoft.com/office/drawing/2014/main" id="{559318B9-3E8B-4995-8A3E-0B357607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78" y="3251216"/>
            <a:ext cx="2338872" cy="350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en/c/ca/The_Mechanical_Man_%26_The_Headless_Horseman.jpg">
            <a:extLst>
              <a:ext uri="{FF2B5EF4-FFF2-40B4-BE49-F238E27FC236}">
                <a16:creationId xmlns:a16="http://schemas.microsoft.com/office/drawing/2014/main" id="{62448114-D5D2-4E4B-BCE5-7FC963F5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52" y="2211356"/>
            <a:ext cx="3169107" cy="45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8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34C66-5A9C-4F3C-92A1-0C5C215C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Bot software’owy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48FA7A-CA9E-43F8-8A22-3674FF04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/>
              <a:t>Programik, który wypowiada się lub działa jak człowiek</a:t>
            </a:r>
          </a:p>
          <a:p>
            <a:pPr lvl="1"/>
            <a:r>
              <a:rPr lang="pl-PL" dirty="0"/>
              <a:t>Porozumiewa się przez IM, Twitter, Skype, Facebook, </a:t>
            </a:r>
            <a:r>
              <a:rPr lang="pl-PL" dirty="0" err="1"/>
              <a:t>Slack</a:t>
            </a:r>
            <a:endParaRPr lang="pl-PL" dirty="0"/>
          </a:p>
          <a:p>
            <a:pPr lvl="1"/>
            <a:r>
              <a:rPr lang="pl-PL" dirty="0"/>
              <a:t>Może rozmawiać głosowo: </a:t>
            </a:r>
            <a:r>
              <a:rPr lang="pl-PL" dirty="0" err="1"/>
              <a:t>Siri</a:t>
            </a:r>
            <a:r>
              <a:rPr lang="pl-PL" dirty="0"/>
              <a:t>, Asystent Google</a:t>
            </a:r>
          </a:p>
          <a:p>
            <a:pPr lvl="1"/>
            <a:r>
              <a:rPr lang="pl-PL" dirty="0"/>
              <a:t>Mogą zastępować brakujących graczy w grze</a:t>
            </a:r>
          </a:p>
          <a:p>
            <a:pPr lvl="1"/>
            <a:r>
              <a:rPr lang="pl-PL" dirty="0"/>
              <a:t>Mogą wykonywać żmudne prace wypełniania formularzy</a:t>
            </a:r>
          </a:p>
          <a:p>
            <a:pPr lvl="1"/>
            <a:r>
              <a:rPr lang="pl-PL" dirty="0"/>
              <a:t>Zachowanie vs logika</a:t>
            </a:r>
          </a:p>
          <a:p>
            <a:pPr lvl="1"/>
            <a:r>
              <a:rPr lang="pl-PL" dirty="0"/>
              <a:t>Wspólny wzorzec pisania botów</a:t>
            </a:r>
          </a:p>
          <a:p>
            <a:pPr lvl="2"/>
            <a:r>
              <a:rPr lang="pl-PL" dirty="0"/>
              <a:t>Reakcje</a:t>
            </a:r>
          </a:p>
          <a:p>
            <a:pPr lvl="2"/>
            <a:r>
              <a:rPr lang="pl-PL" dirty="0" err="1"/>
              <a:t>Respondery</a:t>
            </a:r>
            <a:r>
              <a:rPr lang="pl-PL" dirty="0"/>
              <a:t> (architektura </a:t>
            </a:r>
            <a:r>
              <a:rPr lang="pl-PL" dirty="0" err="1"/>
              <a:t>pluginowa</a:t>
            </a:r>
            <a:r>
              <a:rPr lang="pl-PL" dirty="0"/>
              <a:t>)</a:t>
            </a:r>
          </a:p>
          <a:p>
            <a:pPr lvl="2"/>
            <a:r>
              <a:rPr lang="pl-PL" dirty="0" err="1"/>
              <a:t>Persisting</a:t>
            </a:r>
            <a:endParaRPr lang="pl-PL" dirty="0"/>
          </a:p>
          <a:p>
            <a:pPr lvl="2"/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88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BDBE1-524E-46B6-9715-97569753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Hands</a:t>
            </a:r>
            <a:r>
              <a:rPr lang="pl-PL" dirty="0"/>
              <a:t> 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472B58-BF21-49B2-B2F9-F4965334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Budujemy bota </a:t>
            </a:r>
            <a:r>
              <a:rPr lang="pl-PL" dirty="0" err="1"/>
              <a:t>slackowego</a:t>
            </a:r>
            <a:endParaRPr lang="pl-PL" dirty="0"/>
          </a:p>
          <a:p>
            <a:r>
              <a:rPr lang="pl-PL" dirty="0"/>
              <a:t>Niech z nami porozmawia</a:t>
            </a:r>
          </a:p>
          <a:p>
            <a:r>
              <a:rPr lang="pl-PL" dirty="0"/>
              <a:t>Niech znajdzie nam informacje o pogodzie</a:t>
            </a:r>
          </a:p>
          <a:p>
            <a:r>
              <a:rPr lang="pl-PL" dirty="0"/>
              <a:t>Nie zrobi coś mądrzejszego</a:t>
            </a:r>
          </a:p>
        </p:txBody>
      </p:sp>
    </p:spTree>
    <p:extLst>
      <p:ext uri="{BB962C8B-B14F-4D97-AF65-F5344CB8AC3E}">
        <p14:creationId xmlns:p14="http://schemas.microsoft.com/office/powerpoint/2010/main" val="52400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75AE4E-7849-4C8A-9183-2B48A233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Dyskusja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F621B8-FEA8-4AB6-8B91-5107727E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 tylko rozrywka</a:t>
            </a:r>
          </a:p>
          <a:p>
            <a:r>
              <a:rPr lang="pl-PL" dirty="0"/>
              <a:t>Do czego możemy jeszcze użyć botów?</a:t>
            </a:r>
          </a:p>
          <a:p>
            <a:r>
              <a:rPr lang="pl-PL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274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73F6FB-3380-4060-B02C-799A9651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3E1C21-B4FE-46F3-A81B-A15FF1503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hlinkClick r:id="rId2"/>
              </a:rPr>
              <a:t>hubert.taler@intive.com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Kod źródłowy, prezentacja: </a:t>
            </a:r>
          </a:p>
        </p:txBody>
      </p:sp>
    </p:spTree>
    <p:extLst>
      <p:ext uri="{BB962C8B-B14F-4D97-AF65-F5344CB8AC3E}">
        <p14:creationId xmlns:p14="http://schemas.microsoft.com/office/powerpoint/2010/main" val="31619811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459</TotalTime>
  <Words>203</Words>
  <Application>Microsoft Office PowerPoint</Application>
  <PresentationFormat>Panoramiczny</PresentationFormat>
  <Paragraphs>41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Robimy bota</vt:lpstr>
      <vt:lpstr>Agenda</vt:lpstr>
      <vt:lpstr>Co to jest ten bot</vt:lpstr>
      <vt:lpstr>Prezentacja programu PowerPoint</vt:lpstr>
      <vt:lpstr>Bot software’owy</vt:lpstr>
      <vt:lpstr>Hands on</vt:lpstr>
      <vt:lpstr>Dyskusja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Robimy bota</dc:title>
  <dc:creator>Hubert Taler</dc:creator>
  <cp:lastModifiedBy>Hubert Taler</cp:lastModifiedBy>
  <cp:revision>21</cp:revision>
  <dcterms:created xsi:type="dcterms:W3CDTF">2017-06-13T10:36:38Z</dcterms:created>
  <dcterms:modified xsi:type="dcterms:W3CDTF">2017-06-20T15:12:04Z</dcterms:modified>
</cp:coreProperties>
</file>