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558-6A2C-41C1-AA94-0101D6D8C5B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A7A2-73F1-4C0F-BA9A-DF6C646D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t710.com/yachts/" TargetMode="External"/><Relationship Id="rId2" Type="http://schemas.openxmlformats.org/officeDocument/2006/relationships/hyperlink" Target="http://et710.com/websit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e2logy.com/images/expertise/aws-cloud-set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" y="0"/>
            <a:ext cx="11487574" cy="68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zdnet1.cbsistatic.com/hub/i/r/2018/05/23/42a0e1b3-1500-436c-af05-ba02bec87fd3/resize/770xauto/f09abc28f0cf9395a2e3a6ef5201cfa5/gartner-iaas-mq-april-2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78" y="340820"/>
            <a:ext cx="6534430" cy="67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5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Midterm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469774"/>
          </a:xfrm>
        </p:spPr>
        <p:txBody>
          <a:bodyPr>
            <a:normAutofit/>
          </a:bodyPr>
          <a:lstStyle/>
          <a:p>
            <a:r>
              <a:rPr lang="en-US" dirty="0" smtClean="0"/>
              <a:t>Midterm Structure</a:t>
            </a:r>
          </a:p>
          <a:p>
            <a:pPr lvl="1"/>
            <a:r>
              <a:rPr lang="en-US" dirty="0" smtClean="0"/>
              <a:t>Practical Exam Portion – Speed Drill Rubric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Must display Best Practices</a:t>
            </a:r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Use of GitHub Repository</a:t>
            </a:r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Based on </a:t>
            </a:r>
            <a:r>
              <a:rPr lang="en-US" dirty="0" err="1" smtClean="0"/>
              <a:t>Zurb</a:t>
            </a:r>
            <a:r>
              <a:rPr lang="en-US" dirty="0" smtClean="0"/>
              <a:t> Foundation</a:t>
            </a:r>
            <a:endParaRPr lang="en-US" dirty="0" smtClean="0"/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Includes Angular JS</a:t>
            </a:r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Includes Fonts Awesome</a:t>
            </a:r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Includes datatables.net</a:t>
            </a:r>
          </a:p>
          <a:p>
            <a:pPr marL="1828800" lvl="3" indent="-457200">
              <a:buFont typeface="+mj-lt"/>
              <a:buAutoNum type="alphaLcPeriod"/>
            </a:pPr>
            <a:r>
              <a:rPr lang="en-US" dirty="0" smtClean="0"/>
              <a:t>Commented your code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Must have 5 pages structured with a working menu (</a:t>
            </a:r>
            <a:r>
              <a:rPr lang="en-US" dirty="0" smtClean="0">
                <a:hlinkClick r:id="rId2"/>
              </a:rPr>
              <a:t>http://et710.com/website/index.html</a:t>
            </a:r>
            <a:r>
              <a:rPr lang="en-US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Each page must have Angular JS functioning on all pages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For the home page build the Hatteras Yacht Motor Yacht page (</a:t>
            </a:r>
            <a:r>
              <a:rPr lang="en-US" dirty="0" smtClean="0">
                <a:hlinkClick r:id="rId3"/>
              </a:rPr>
              <a:t>http://et710.com/yachts/</a:t>
            </a:r>
            <a:r>
              <a:rPr lang="en-US" dirty="0" smtClean="0"/>
              <a:t>) and on the Dealer page include a map and Angular JS enabled email form (http://et710.com/website/contact/index.html)</a:t>
            </a:r>
          </a:p>
        </p:txBody>
      </p:sp>
    </p:spTree>
    <p:extLst>
      <p:ext uri="{BB962C8B-B14F-4D97-AF65-F5344CB8AC3E}">
        <p14:creationId xmlns:p14="http://schemas.microsoft.com/office/powerpoint/2010/main" val="34234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160" y="989215"/>
            <a:ext cx="2236124" cy="26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HTML-CSS-JS</a:t>
            </a:r>
          </a:p>
          <a:p>
            <a:pPr algn="ctr"/>
            <a:r>
              <a:rPr lang="en-US" dirty="0" err="1" smtClean="0"/>
              <a:t>Zurb</a:t>
            </a:r>
            <a:r>
              <a:rPr lang="en-US" dirty="0" smtClean="0"/>
              <a:t> Foundation</a:t>
            </a:r>
          </a:p>
          <a:p>
            <a:pPr algn="ctr"/>
            <a:r>
              <a:rPr lang="en-US" dirty="0" smtClean="0"/>
              <a:t>AngularJS</a:t>
            </a:r>
          </a:p>
          <a:p>
            <a:pPr algn="ctr"/>
            <a:r>
              <a:rPr lang="en-US" dirty="0" smtClean="0"/>
              <a:t>(React, Bootstrap)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05651" y="989215"/>
            <a:ext cx="2236124" cy="26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Full Stack (Rails)</a:t>
            </a:r>
          </a:p>
          <a:p>
            <a:pPr algn="ctr"/>
            <a:r>
              <a:rPr lang="en-US" dirty="0" smtClean="0"/>
              <a:t>Mean Stack (JS)</a:t>
            </a:r>
          </a:p>
          <a:p>
            <a:pPr algn="ctr"/>
            <a:r>
              <a:rPr lang="en-US" dirty="0" err="1" smtClean="0"/>
              <a:t>Serverless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3516284" y="2152996"/>
            <a:ext cx="4289367" cy="532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1948" y="1506665"/>
            <a:ext cx="78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</a:p>
          <a:p>
            <a:r>
              <a:rPr lang="en-US" dirty="0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9624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Midterm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6</cp:revision>
  <dcterms:created xsi:type="dcterms:W3CDTF">2018-09-27T12:23:18Z</dcterms:created>
  <dcterms:modified xsi:type="dcterms:W3CDTF">2018-09-27T14:03:56Z</dcterms:modified>
</cp:coreProperties>
</file>