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25" d="100"/>
          <a:sy n="25" d="100"/>
        </p:scale>
        <p:origin x="188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07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0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55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511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9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34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61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2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1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7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5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1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A903-DB75-4CE3-9C02-94F1C37C0ED4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7358-35C2-41F1-8A28-0305B24FD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38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object-detection-with-yolo-and-opencv/" TargetMode="External"/><Relationship Id="rId2" Type="http://schemas.openxmlformats.org/officeDocument/2006/relationships/hyperlink" Target="https://en.wikipedia.org/wiki/You_Only_Look_O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mohamedtarek77/facial-emotion-recognition-using-resnet50" TargetMode="External"/><Relationship Id="rId5" Type="http://schemas.openxmlformats.org/officeDocument/2006/relationships/hyperlink" Target="https://www.sciencedirect.com/science/article/pii/S2666307421000073" TargetMode="External"/><Relationship Id="rId4" Type="http://schemas.openxmlformats.org/officeDocument/2006/relationships/hyperlink" Target="https://www.v7labs.com/blog/yolo-object-det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7DB6-6AAF-F737-3AD7-E6571FA1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2264305"/>
            <a:ext cx="11250386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Detection Using YOLO and Image Emotion Analysis Using ResNet-50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CEF5-4D66-6CE7-6B31-FEEB2EBF8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8728" y="4089401"/>
            <a:ext cx="9448800" cy="685800"/>
          </a:xfrm>
        </p:spPr>
        <p:txBody>
          <a:bodyPr/>
          <a:lstStyle/>
          <a:p>
            <a:r>
              <a:rPr lang="en-IN" dirty="0"/>
              <a:t>By Ruparagunath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83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C44-1AFC-FF59-85E1-C5324985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EBE2-210D-20E3-DD12-15E3ADD4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Both YOLO and ResNet-50 demonstrate the power of deep learning in solving complex computer vision tasks.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YOLO's speed and accuracy make it ideal for real-time detection, while ResNet-50 excels in detailed emotion analysis.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These technologies continue to evolve, offering new possibilities and applications in diverse fields.</a:t>
            </a:r>
            <a:endParaRPr lang="en-US" dirty="0"/>
          </a:p>
          <a:p>
            <a:pPr marL="0" indent="0" rtl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44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DB81-637B-C145-0CDD-47FE093C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06B5-CCAD-B47A-5B86-36CB681F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[1] </a:t>
            </a:r>
            <a:r>
              <a:rPr lang="en-IN" dirty="0">
                <a:effectLst/>
                <a:hlinkClick r:id="rId2"/>
              </a:rPr>
              <a:t>Wikipedia on YOLO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[2] </a:t>
            </a:r>
            <a:r>
              <a:rPr lang="en-IN" dirty="0" err="1">
                <a:effectLst/>
                <a:hlinkClick r:id="rId3"/>
              </a:rPr>
              <a:t>GeeksforGeeks</a:t>
            </a:r>
            <a:r>
              <a:rPr lang="en-IN" dirty="0">
                <a:effectLst/>
                <a:hlinkClick r:id="rId3"/>
              </a:rPr>
              <a:t> - Object Detection with YOLO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[3] </a:t>
            </a:r>
            <a:r>
              <a:rPr lang="en-IN" dirty="0">
                <a:effectLst/>
                <a:hlinkClick r:id="rId4"/>
              </a:rPr>
              <a:t>V7 Labs - YOLO Object Detection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[4] </a:t>
            </a:r>
            <a:r>
              <a:rPr lang="en-IN" dirty="0">
                <a:effectLst/>
                <a:hlinkClick r:id="rId5"/>
              </a:rPr>
              <a:t>ScienceDirect - Emotion Analysis with ResNet-50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[5] </a:t>
            </a:r>
            <a:r>
              <a:rPr lang="en-IN" dirty="0">
                <a:effectLst/>
                <a:hlinkClick r:id="rId6"/>
              </a:rPr>
              <a:t>Kaggle - Facial Emotion Recognition using ResNet50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16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4381-3C03-063F-1090-51369899C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415" y="947056"/>
            <a:ext cx="7636328" cy="5404757"/>
          </a:xfrm>
        </p:spPr>
        <p:txBody>
          <a:bodyPr>
            <a:normAutofit fontScale="90000"/>
          </a:bodyPr>
          <a:lstStyle/>
          <a:p>
            <a:r>
              <a:rPr lang="en-IN" sz="8800" b="1" dirty="0" err="1"/>
              <a:t>Nandri</a:t>
            </a:r>
            <a:r>
              <a:rPr lang="en-IN" sz="8800" b="1" dirty="0"/>
              <a:t> !</a:t>
            </a:r>
            <a:br>
              <a:rPr lang="en-IN" sz="8800" b="1" dirty="0"/>
            </a:br>
            <a:br>
              <a:rPr lang="en-IN" sz="8800" b="1" dirty="0"/>
            </a:br>
            <a:r>
              <a:rPr lang="en-IN" sz="8800" b="1" dirty="0"/>
              <a:t>THANK YOU !</a:t>
            </a:r>
            <a:br>
              <a:rPr lang="en-IN" sz="8800" b="1" dirty="0"/>
            </a:br>
            <a:br>
              <a:rPr lang="en-IN" sz="8800" b="1" dirty="0"/>
            </a:br>
            <a:r>
              <a:rPr lang="en-IN" sz="8800" b="1" dirty="0"/>
              <a:t> </a:t>
            </a:r>
            <a:r>
              <a:rPr lang="en-IN" sz="8800" b="1" dirty="0" err="1"/>
              <a:t>Arigato</a:t>
            </a:r>
            <a:r>
              <a:rPr lang="en-IN" sz="88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873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D644-3C81-BC8F-2A61-60427945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5395-07CC-E4A5-0F78-16AA7EBE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Object detection is a crucial task in computer vision, enabling the identification and localization of objects within images and videos.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involves classifying objects and determining their positions, crucial for applications in surveillance, autonomous vehicles, and more.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Modern object detection techniques leverage deep learning for improved accuracy and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4D0-6282-7B9A-2714-0151180C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YOLO: You Only Look Once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D307-E5F3-D032-60EC-169D30D2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YOLO (You Only Look Once) is a real-time object detection system known for its speed and accuracy.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Developed by Joseph Redmon et al. in 2015, YOLO transforms object detection into a single regression problem.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predicts bounding boxes and class probabilities directly from the full image in one evaluation.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75604-A7D7-8049-0594-4C8B83DA3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9345" r="7837" b="22619"/>
          <a:stretch/>
        </p:blipFill>
        <p:spPr>
          <a:xfrm>
            <a:off x="4024993" y="4206622"/>
            <a:ext cx="3246664" cy="23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3CFE-13BC-EAB8-ACD4-3A3BFD05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69DC-D9D4-10B8-751C-B08689BE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YOLO is significantly faster than traditional methods, processing images in real-time.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uses a unique approach by looking at the whole image at once, providing global context.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YOLO's grid-based prediction and class probabilities enhance both speed and accuracy.</a:t>
            </a:r>
            <a:endParaRPr lang="en-US" dirty="0"/>
          </a:p>
          <a:p>
            <a:pPr marL="0" indent="0" rtl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54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6CB-FC53-F963-54E5-B270CF4E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4336-8991-D681-E973-8D22AD5C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YOLO is widely used in applications such as autonomous driving, real-time video analysis, and security systems.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Its ability to detect and classify multiple objects simultaneously makes it invaluable for dynamic environments.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YOLO has undergone multiple iterations, with the latest being YOLO v7, offering improved performance.</a:t>
            </a:r>
            <a:endParaRPr lang="en-US" dirty="0"/>
          </a:p>
          <a:p>
            <a:pPr marL="0" indent="0" rtl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87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263E-73CE-EBF4-C8BF-EB582235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Image Emotion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042B-B02F-EC33-A855-FD63B2BE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Image emotion analysis involves recognizing and categorizing emotions from facial expressions in images.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This task is essential for applications in marketing, user experience research, and mental health monitoring.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Deep learning models like ResNet-50 are at the forefront of emotion detection due to their robust feature extraction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7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4911-6F96-8074-461B-0BB8DEA4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ResNet-50 for Emotion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75FE-9146-13F2-E45F-D82F0261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ResNet-50, a deep residual network, excels in extracting features for facial emotion recognition.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utilizes convolutional layers to identify and classify emotions, such as excitement and sadness, from facial images.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network's architecture enables it to handle complex image data efficiently, making it suitable for emotion detection.</a:t>
            </a:r>
            <a:endParaRPr lang="en-US" dirty="0"/>
          </a:p>
          <a:p>
            <a:pPr marL="0" indent="0" rtl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6FCCB-27ED-C0C2-424A-956A47073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5" t="4762" r="7540" b="7143"/>
          <a:stretch/>
        </p:blipFill>
        <p:spPr>
          <a:xfrm>
            <a:off x="4131129" y="4376057"/>
            <a:ext cx="3399404" cy="23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E19C-401D-FA8E-09B9-610637B7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ResNet-50 in Emotion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D15B-8DAE-9B82-9CAB-1806A758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ResNet-50's deep architecture allows it to capture intricate details in facial expressions.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provides high accuracy in emotion classification by effectively learning features from large datasets.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model is versatile, applicable to various domains requiring emotion analysis, such as entertainment and healthcare.</a:t>
            </a:r>
            <a:endParaRPr lang="en-US" dirty="0"/>
          </a:p>
          <a:p>
            <a:pPr marL="0" indent="0" rtl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00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0EF6-BDF1-ED75-54B7-6B2D1F51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Emotion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B871-5EBB-695B-3180-0E9C0EA5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Emotion detection is crucial in enhancing user interaction in applications like virtual assistants and social robots.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aids in sentiment analysis, improving customer service by understanding user emotions.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Mental health applications benefit from emotion analysis by monitoring mood changes and providing timely interventions.</a:t>
            </a:r>
            <a:endParaRPr lang="en-US" dirty="0"/>
          </a:p>
          <a:p>
            <a:pPr marL="0" indent="0" rtl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7982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563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Object Detection Using YOLO and Image Emotion Analysis Using ResNet-50</vt:lpstr>
      <vt:lpstr>Introduction to Object Detection</vt:lpstr>
      <vt:lpstr>YOLO: You Only Look Once</vt:lpstr>
      <vt:lpstr>Advantages of YOLO</vt:lpstr>
      <vt:lpstr>Applications of YOLO</vt:lpstr>
      <vt:lpstr>Introduction to Image Emotion Analysis</vt:lpstr>
      <vt:lpstr>ResNet-50 for Emotion Detection</vt:lpstr>
      <vt:lpstr>Advantages of ResNet-50 in Emotion Analysis</vt:lpstr>
      <vt:lpstr>Applications of Emotion Analysis</vt:lpstr>
      <vt:lpstr>Conclusion</vt:lpstr>
      <vt:lpstr>References</vt:lpstr>
      <vt:lpstr>Nandri !  THANK YOU !   Arigato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Ragu Rogers</dc:creator>
  <cp:lastModifiedBy>Ragu Rogers</cp:lastModifiedBy>
  <cp:revision>4</cp:revision>
  <dcterms:created xsi:type="dcterms:W3CDTF">2025-05-05T17:33:40Z</dcterms:created>
  <dcterms:modified xsi:type="dcterms:W3CDTF">2025-05-05T17:59:47Z</dcterms:modified>
</cp:coreProperties>
</file>