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000"/>
    <a:srgbClr val="210000"/>
    <a:srgbClr val="7F6000"/>
    <a:srgbClr val="FFE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B2C-7DAB-41EA-99A1-C9F8FC019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08FA1-C9D9-428F-9F03-77235C7A3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735F-6E4C-428E-A185-6A9805B0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752F-7572-4268-9C62-ED0888B3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0157-D3C7-4F34-A084-791C30E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95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60C-3B0E-4AC8-B4E2-D9605D1E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3D547-06C0-4B97-AFAD-78DFE6B9A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1008-DCA4-46B4-BE65-0A0E7BAC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6415-B60B-4F2A-BF40-844E88D2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682E-AF58-4180-9D61-671F1EBF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23075-3513-4CAE-B980-FE37A4348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57FFF-75A1-4C46-980D-F2A4BBC78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E6BD-0AAC-49D3-9DF4-AC38F8C3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23ED-71EA-4AA9-AACB-CE635E6A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45BE-DD0C-4145-B15A-B0DF2AC3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10E8-1C80-409B-A568-A74A4DB0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F52E-7C1B-4E7F-9E64-B175331C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2377-B33A-4560-80A4-F3D84CD7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9E38-21E2-4596-9B5A-50981D69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2FB2-9596-44BA-83C8-72A529E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61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DE5-D08F-44FC-B9BE-8568C818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F6D6-5030-4B3C-8AF1-815BC202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CB64-EABC-4736-AD7F-D679491F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E4EB-56A0-4612-B317-D2B6A406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2971-3DB7-4606-A772-71BB554C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76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560B-7ACE-4A0D-A05E-B68DEADF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CE5A-4D88-4A06-9C0E-331CB4A86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8ADE2-40DA-4259-B04A-2965D84D1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12175-33D6-4E6F-9EBD-DF33874C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950BD-3534-4383-8383-55038C27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95DD-7FD4-4248-8EA1-72D16E6F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5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2206-33C6-4D57-812A-810744E3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34850-FE18-4C3E-9834-A5D3D260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21293-A9A5-4310-B13A-C83B87AD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B2BBB-C74E-4541-811E-3F09C16D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E5826-AA6A-4717-9A96-9BB4FD044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BC0C9-B2B9-477A-BB32-8A13303A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AA4A7-D7FA-4641-B252-B35E05E6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2DB86-9B07-4329-8B52-5178CA11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72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3889-E87C-456D-B05F-ED381F6D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3F22F-D9A9-4DB7-A084-9E50BDAA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AFDB6-8825-4D17-A4BE-9418E3E2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E34C-8726-470C-920D-F2799019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27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4E394-433D-4D8E-A5BF-E48338EE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3627A-9B9C-441C-BC32-C46AEEF8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3269-CFED-4CC6-BBDE-26D7C797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31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7FFB-CD7F-472C-92C6-98EBB376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F91A-CFB4-473E-BE2F-E97A896D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11FB9-0267-4179-9462-FDF165EB5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B6A9-9CD7-4FD0-8ECC-6C43916F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4EC26-ED72-4EF1-9ADF-F8639D3D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5BBFA-9A33-4F80-A493-5C53B6AE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42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9ECA-BB12-4F32-8F98-7802F014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4355E-40F2-45D5-9D15-BF4205881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22C60-4A96-405D-8758-1CAA4848C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F0016-9F0B-451C-95EA-879ECECE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C2C66-1D4B-459B-BB8C-FE417131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50848-E2D5-4985-B95F-A9C6D177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4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FB287-96B6-4E36-945F-C72BD3CB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BAC64-EC04-4992-B6F7-65407776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EF1D-5E7A-45D8-A3A1-5C1E33A8E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BB76-2340-4AB6-9838-4B5FDE2A279D}" type="datetimeFigureOut">
              <a:rPr lang="en-CA" smtClean="0"/>
              <a:t>2019-02-26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96E8-2C2B-46E7-876E-6B277E912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D834-2F21-4C89-970B-A207D6551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8E77-6DA4-4BA0-ACE3-9D743ABD65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68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EA63B2-28F1-4727-9C49-3D953E55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BC9B9B-8C56-43F7-B652-4FA539F25C86}"/>
              </a:ext>
            </a:extLst>
          </p:cNvPr>
          <p:cNvGrpSpPr/>
          <p:nvPr/>
        </p:nvGrpSpPr>
        <p:grpSpPr>
          <a:xfrm>
            <a:off x="2026280" y="1611001"/>
            <a:ext cx="8139439" cy="3302066"/>
            <a:chOff x="817236" y="3079583"/>
            <a:chExt cx="8139439" cy="33020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C87846-EB29-4DF0-9042-B90FB62A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236" y="3079583"/>
              <a:ext cx="8139439" cy="3302066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9B3CDE-49E4-4C99-A92B-D654A231B207}"/>
                </a:ext>
              </a:extLst>
            </p:cNvPr>
            <p:cNvGrpSpPr/>
            <p:nvPr/>
          </p:nvGrpSpPr>
          <p:grpSpPr>
            <a:xfrm>
              <a:off x="1756074" y="3560132"/>
              <a:ext cx="2000250" cy="2446289"/>
              <a:chOff x="2882900" y="1422400"/>
              <a:chExt cx="2000250" cy="244628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5C9F198-FF6E-4494-AD0D-5FD8A1C1899B}"/>
                  </a:ext>
                </a:extLst>
              </p:cNvPr>
              <p:cNvSpPr/>
              <p:nvPr/>
            </p:nvSpPr>
            <p:spPr>
              <a:xfrm>
                <a:off x="2882900" y="1422400"/>
                <a:ext cx="2000250" cy="200025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45DF54E-1CEC-45B8-94C3-A1CC8D0A4F35}"/>
                  </a:ext>
                </a:extLst>
              </p:cNvPr>
              <p:cNvSpPr/>
              <p:nvPr/>
            </p:nvSpPr>
            <p:spPr>
              <a:xfrm>
                <a:off x="3048000" y="1587500"/>
                <a:ext cx="1663700" cy="1663700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4EDFADA-C43C-4E90-BF6D-33DAD1958894}"/>
                  </a:ext>
                </a:extLst>
              </p:cNvPr>
              <p:cNvSpPr/>
              <p:nvPr/>
            </p:nvSpPr>
            <p:spPr>
              <a:xfrm>
                <a:off x="3302000" y="1835150"/>
                <a:ext cx="1155700" cy="1155700"/>
              </a:xfrm>
              <a:prstGeom prst="ellipse">
                <a:avLst/>
              </a:prstGeom>
              <a:noFill/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D0B28AC-4155-4454-A764-B4B48A0D891B}"/>
                  </a:ext>
                </a:extLst>
              </p:cNvPr>
              <p:cNvCxnSpPr/>
              <p:nvPr/>
            </p:nvCxnSpPr>
            <p:spPr>
              <a:xfrm>
                <a:off x="3892550" y="2419350"/>
                <a:ext cx="546100" cy="57150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 Box 4">
                <a:extLst>
                  <a:ext uri="{FF2B5EF4-FFF2-40B4-BE49-F238E27FC236}">
                    <a16:creationId xmlns:a16="http://schemas.microsoft.com/office/drawing/2014/main" id="{9F9DBA22-080C-427C-8005-9F543A6BE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400" y="3474989"/>
                <a:ext cx="345688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rgbClr val="FFE699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08FB3E2-765F-4676-9F3E-44056AA790B1}"/>
                  </a:ext>
                </a:extLst>
              </p:cNvPr>
              <p:cNvCxnSpPr/>
              <p:nvPr/>
            </p:nvCxnSpPr>
            <p:spPr>
              <a:xfrm>
                <a:off x="4438650" y="2476500"/>
                <a:ext cx="273050" cy="3175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 Box 6">
                <a:extLst>
                  <a:ext uri="{FF2B5EF4-FFF2-40B4-BE49-F238E27FC236}">
                    <a16:creationId xmlns:a16="http://schemas.microsoft.com/office/drawing/2014/main" id="{61C35DCC-A37B-47C6-A26C-56FBE1276E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443" y="3474989"/>
                <a:ext cx="739388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0.5R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Text Box 8">
                <a:extLst>
                  <a:ext uri="{FF2B5EF4-FFF2-40B4-BE49-F238E27FC236}">
                    <a16:creationId xmlns:a16="http://schemas.microsoft.com/office/drawing/2014/main" id="{C202707F-923B-4EE0-A350-88DBD8AC4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5513" y="3474989"/>
                <a:ext cx="739388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rgbClr val="7F60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0.3R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CC0C28-3348-40E1-B8C3-0A5AE3C627A6}"/>
                  </a:ext>
                </a:extLst>
              </p:cNvPr>
              <p:cNvCxnSpPr/>
              <p:nvPr/>
            </p:nvCxnSpPr>
            <p:spPr>
              <a:xfrm>
                <a:off x="4705350" y="2508250"/>
                <a:ext cx="165100" cy="1270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CF24354-E24D-41B1-A920-9C253603090A}"/>
                </a:ext>
              </a:extLst>
            </p:cNvPr>
            <p:cNvGrpSpPr/>
            <p:nvPr/>
          </p:nvGrpSpPr>
          <p:grpSpPr>
            <a:xfrm>
              <a:off x="6163734" y="3869294"/>
              <a:ext cx="2000250" cy="2446289"/>
              <a:chOff x="2882900" y="1422400"/>
              <a:chExt cx="2000250" cy="244628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BA9EC6A-0E8C-4172-9FFF-94E589588FC8}"/>
                  </a:ext>
                </a:extLst>
              </p:cNvPr>
              <p:cNvSpPr/>
              <p:nvPr/>
            </p:nvSpPr>
            <p:spPr>
              <a:xfrm>
                <a:off x="2882900" y="1422400"/>
                <a:ext cx="2000250" cy="2000250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F640256-EE20-497A-ABF5-EDDE6A8E0084}"/>
                  </a:ext>
                </a:extLst>
              </p:cNvPr>
              <p:cNvSpPr/>
              <p:nvPr/>
            </p:nvSpPr>
            <p:spPr>
              <a:xfrm>
                <a:off x="3048000" y="1587500"/>
                <a:ext cx="1663700" cy="1663700"/>
              </a:xfrm>
              <a:prstGeom prst="ellipse">
                <a:avLst/>
              </a:prstGeom>
              <a:solidFill>
                <a:srgbClr val="1A0000"/>
              </a:solidFill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BD9D085-9EA1-48C0-8DE5-41D7FF2D3A83}"/>
                  </a:ext>
                </a:extLst>
              </p:cNvPr>
              <p:cNvSpPr/>
              <p:nvPr/>
            </p:nvSpPr>
            <p:spPr>
              <a:xfrm>
                <a:off x="3302000" y="1835150"/>
                <a:ext cx="1155700" cy="1155700"/>
              </a:xfrm>
              <a:prstGeom prst="ellipse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EC403C7-D3F0-4C83-A4AD-998EEAA3E67F}"/>
                  </a:ext>
                </a:extLst>
              </p:cNvPr>
              <p:cNvCxnSpPr/>
              <p:nvPr/>
            </p:nvCxnSpPr>
            <p:spPr>
              <a:xfrm>
                <a:off x="3892550" y="2419350"/>
                <a:ext cx="546100" cy="57150"/>
              </a:xfrm>
              <a:prstGeom prst="line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78E657AD-9BAF-4202-9406-E600781CD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400" y="3474989"/>
                <a:ext cx="345688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rgbClr val="FFE699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DA8E842-0A34-4DDA-B0D3-782931321783}"/>
                  </a:ext>
                </a:extLst>
              </p:cNvPr>
              <p:cNvCxnSpPr/>
              <p:nvPr/>
            </p:nvCxnSpPr>
            <p:spPr>
              <a:xfrm>
                <a:off x="4438650" y="2476500"/>
                <a:ext cx="273050" cy="3175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CFBB777F-7EC1-43E8-828B-6EC63E302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443" y="3474989"/>
                <a:ext cx="739388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0.5R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Text Box 8">
                <a:extLst>
                  <a:ext uri="{FF2B5EF4-FFF2-40B4-BE49-F238E27FC236}">
                    <a16:creationId xmlns:a16="http://schemas.microsoft.com/office/drawing/2014/main" id="{2F261932-0FA0-4CE8-8AE4-C0E33D733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5513" y="3474989"/>
                <a:ext cx="739388" cy="393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rgbClr val="7F6000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0.3R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760356B-F716-48A8-91D6-72EDBA9B3999}"/>
                  </a:ext>
                </a:extLst>
              </p:cNvPr>
              <p:cNvCxnSpPr/>
              <p:nvPr/>
            </p:nvCxnSpPr>
            <p:spPr>
              <a:xfrm>
                <a:off x="4705350" y="2508250"/>
                <a:ext cx="165100" cy="1270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278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hchtao7@gmail.com</dc:creator>
  <cp:lastModifiedBy>hchtao7@gmail.com</cp:lastModifiedBy>
  <cp:revision>3</cp:revision>
  <dcterms:created xsi:type="dcterms:W3CDTF">2019-02-27T00:53:04Z</dcterms:created>
  <dcterms:modified xsi:type="dcterms:W3CDTF">2019-02-27T01:31:37Z</dcterms:modified>
</cp:coreProperties>
</file>