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4"/>
  </p:sldMasterIdLst>
  <p:notesMasterIdLst>
    <p:notesMasterId r:id="rId32"/>
  </p:notesMasterIdLst>
  <p:sldIdLst>
    <p:sldId id="257" r:id="rId5"/>
    <p:sldId id="292" r:id="rId6"/>
    <p:sldId id="293" r:id="rId7"/>
    <p:sldId id="260" r:id="rId8"/>
    <p:sldId id="267" r:id="rId9"/>
    <p:sldId id="261" r:id="rId10"/>
    <p:sldId id="262" r:id="rId11"/>
    <p:sldId id="276" r:id="rId12"/>
    <p:sldId id="273" r:id="rId13"/>
    <p:sldId id="290" r:id="rId14"/>
    <p:sldId id="279" r:id="rId15"/>
    <p:sldId id="281" r:id="rId16"/>
    <p:sldId id="282" r:id="rId17"/>
    <p:sldId id="283" r:id="rId18"/>
    <p:sldId id="286" r:id="rId19"/>
    <p:sldId id="263" r:id="rId20"/>
    <p:sldId id="278" r:id="rId21"/>
    <p:sldId id="287" r:id="rId22"/>
    <p:sldId id="289" r:id="rId23"/>
    <p:sldId id="291" r:id="rId24"/>
    <p:sldId id="264" r:id="rId25"/>
    <p:sldId id="266" r:id="rId26"/>
    <p:sldId id="269" r:id="rId27"/>
    <p:sldId id="284" r:id="rId28"/>
    <p:sldId id="270" r:id="rId29"/>
    <p:sldId id="271"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BF26B8D-43C0-4D9C-BCDD-82CD5ED4544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3266580-52E5-4555-8B2C-05414D35FE0B}">
      <dgm:prSet/>
      <dgm:spPr/>
      <dgm:t>
        <a:bodyPr/>
        <a:lstStyle/>
        <a:p>
          <a:pPr rtl="0"/>
          <a:r>
            <a:rPr lang="es-MX"/>
            <a:t>Enero:DAF57CF25F00457CC6077CD628EC71AC -- 296</a:t>
          </a:r>
          <a:r>
            <a:rPr lang="es-MX">
              <a:latin typeface="Rockwell" panose="02060603020205020403"/>
            </a:rPr>
            <a:t> </a:t>
          </a:r>
          <a:endParaRPr lang="en-US"/>
        </a:p>
      </dgm:t>
    </dgm:pt>
    <dgm:pt modelId="{30E8FF67-F426-43B3-B33A-99D3EB87A44E}" type="parTrans" cxnId="{81ED9ACB-41BD-4408-8752-89606284131C}">
      <dgm:prSet/>
      <dgm:spPr/>
      <dgm:t>
        <a:bodyPr/>
        <a:lstStyle/>
        <a:p>
          <a:endParaRPr lang="en-US"/>
        </a:p>
      </dgm:t>
    </dgm:pt>
    <dgm:pt modelId="{F01EEB4D-7F52-4F21-ACE4-E28B83BFE5BC}" type="sibTrans" cxnId="{81ED9ACB-41BD-4408-8752-89606284131C}">
      <dgm:prSet/>
      <dgm:spPr/>
      <dgm:t>
        <a:bodyPr/>
        <a:lstStyle/>
        <a:p>
          <a:endParaRPr lang="en-US"/>
        </a:p>
      </dgm:t>
    </dgm:pt>
    <dgm:pt modelId="{F7ED511D-8F5A-403D-9C05-B34C564D1F88}">
      <dgm:prSet/>
      <dgm:spPr/>
      <dgm:t>
        <a:bodyPr/>
        <a:lstStyle/>
        <a:p>
          <a:pPr rtl="0"/>
          <a:r>
            <a:rPr lang="es-MX"/>
            <a:t>Febrero: 4E834DFB7A8831D0A5B6F9B80092A61F -- 249</a:t>
          </a:r>
          <a:r>
            <a:rPr lang="es-MX">
              <a:latin typeface="Rockwell" panose="02060603020205020403"/>
            </a:rPr>
            <a:t> </a:t>
          </a:r>
          <a:endParaRPr lang="en-US"/>
        </a:p>
      </dgm:t>
    </dgm:pt>
    <dgm:pt modelId="{9AE8753C-B8B0-4088-9B37-E25B582F3402}" type="parTrans" cxnId="{B6F9AB15-ED79-4B14-97ED-E4E464982F25}">
      <dgm:prSet/>
      <dgm:spPr/>
      <dgm:t>
        <a:bodyPr/>
        <a:lstStyle/>
        <a:p>
          <a:endParaRPr lang="en-US"/>
        </a:p>
      </dgm:t>
    </dgm:pt>
    <dgm:pt modelId="{A01F3428-A37A-4A0A-B0C1-A490263CCD05}" type="sibTrans" cxnId="{B6F9AB15-ED79-4B14-97ED-E4E464982F25}">
      <dgm:prSet/>
      <dgm:spPr/>
      <dgm:t>
        <a:bodyPr/>
        <a:lstStyle/>
        <a:p>
          <a:endParaRPr lang="en-US"/>
        </a:p>
      </dgm:t>
    </dgm:pt>
    <dgm:pt modelId="{2A01937F-F0E8-4D17-A0C1-41E629322F88}">
      <dgm:prSet/>
      <dgm:spPr/>
      <dgm:t>
        <a:bodyPr/>
        <a:lstStyle/>
        <a:p>
          <a:r>
            <a:rPr lang="es-MX"/>
            <a:t>Marzo: 97E2116EEB09AF20718CC464A13675EB -- 271 </a:t>
          </a:r>
          <a:endParaRPr lang="en-US"/>
        </a:p>
      </dgm:t>
    </dgm:pt>
    <dgm:pt modelId="{BEDB7F50-DE4D-4AF7-8B6F-ABCFF14B224E}" type="parTrans" cxnId="{5B606273-E0CB-40E8-A567-C8C9BE63C94D}">
      <dgm:prSet/>
      <dgm:spPr/>
      <dgm:t>
        <a:bodyPr/>
        <a:lstStyle/>
        <a:p>
          <a:endParaRPr lang="en-US"/>
        </a:p>
      </dgm:t>
    </dgm:pt>
    <dgm:pt modelId="{AC636F8B-CA26-45DE-A5C9-B9C0778F5217}" type="sibTrans" cxnId="{5B606273-E0CB-40E8-A567-C8C9BE63C94D}">
      <dgm:prSet/>
      <dgm:spPr/>
      <dgm:t>
        <a:bodyPr/>
        <a:lstStyle/>
        <a:p>
          <a:endParaRPr lang="en-US"/>
        </a:p>
      </dgm:t>
    </dgm:pt>
    <dgm:pt modelId="{34CC57B5-3B66-47CE-8CDC-9380F3084D55}">
      <dgm:prSet/>
      <dgm:spPr/>
      <dgm:t>
        <a:bodyPr/>
        <a:lstStyle/>
        <a:p>
          <a:r>
            <a:rPr lang="es-MX"/>
            <a:t>Abril: 4E834DFB7A8831D0A5B6F9B80092A61F -- 278 </a:t>
          </a:r>
          <a:endParaRPr lang="en-US"/>
        </a:p>
      </dgm:t>
    </dgm:pt>
    <dgm:pt modelId="{A56F6A99-03B2-4107-B596-90B0D902BCA9}" type="parTrans" cxnId="{2D727A97-5FB8-47B1-9484-4AE73FBE3D74}">
      <dgm:prSet/>
      <dgm:spPr/>
      <dgm:t>
        <a:bodyPr/>
        <a:lstStyle/>
        <a:p>
          <a:endParaRPr lang="en-US"/>
        </a:p>
      </dgm:t>
    </dgm:pt>
    <dgm:pt modelId="{C802767E-D7F5-441F-9806-9660435F63AF}" type="sibTrans" cxnId="{2D727A97-5FB8-47B1-9484-4AE73FBE3D74}">
      <dgm:prSet/>
      <dgm:spPr/>
      <dgm:t>
        <a:bodyPr/>
        <a:lstStyle/>
        <a:p>
          <a:endParaRPr lang="en-US"/>
        </a:p>
      </dgm:t>
    </dgm:pt>
    <dgm:pt modelId="{6D7442E8-BADF-4BFD-B7A9-75DC793FC436}">
      <dgm:prSet/>
      <dgm:spPr/>
      <dgm:t>
        <a:bodyPr/>
        <a:lstStyle/>
        <a:p>
          <a:r>
            <a:rPr lang="es-MX"/>
            <a:t>Mayo: 139D73A09A56D037BE7C56792C7D1FB6 -- 306 </a:t>
          </a:r>
          <a:endParaRPr lang="en-US"/>
        </a:p>
      </dgm:t>
    </dgm:pt>
    <dgm:pt modelId="{5B2A28FB-5181-4E16-99A5-071990BF90B0}" type="parTrans" cxnId="{7C287350-06AE-4688-BEFF-2218A951C558}">
      <dgm:prSet/>
      <dgm:spPr/>
      <dgm:t>
        <a:bodyPr/>
        <a:lstStyle/>
        <a:p>
          <a:endParaRPr lang="en-US"/>
        </a:p>
      </dgm:t>
    </dgm:pt>
    <dgm:pt modelId="{2B98ED77-967F-46F3-82CC-7A66EFB91E7D}" type="sibTrans" cxnId="{7C287350-06AE-4688-BEFF-2218A951C558}">
      <dgm:prSet/>
      <dgm:spPr/>
      <dgm:t>
        <a:bodyPr/>
        <a:lstStyle/>
        <a:p>
          <a:endParaRPr lang="en-US"/>
        </a:p>
      </dgm:t>
    </dgm:pt>
    <dgm:pt modelId="{40692407-B6A0-43AB-80AB-490EF226134F}">
      <dgm:prSet/>
      <dgm:spPr/>
      <dgm:t>
        <a:bodyPr/>
        <a:lstStyle/>
        <a:p>
          <a:r>
            <a:rPr lang="es-MX"/>
            <a:t>Junio: 698A6074D905BC18FE001032FA0B2048 -- 296 </a:t>
          </a:r>
          <a:endParaRPr lang="en-US"/>
        </a:p>
      </dgm:t>
    </dgm:pt>
    <dgm:pt modelId="{94651266-8588-42CE-BB50-108F5ABECA58}" type="parTrans" cxnId="{A693B065-FD17-42B7-84B3-4995471BBF5B}">
      <dgm:prSet/>
      <dgm:spPr/>
      <dgm:t>
        <a:bodyPr/>
        <a:lstStyle/>
        <a:p>
          <a:endParaRPr lang="en-US"/>
        </a:p>
      </dgm:t>
    </dgm:pt>
    <dgm:pt modelId="{E493FCFE-5E75-43C3-BE38-7074C6EA7CD1}" type="sibTrans" cxnId="{A693B065-FD17-42B7-84B3-4995471BBF5B}">
      <dgm:prSet/>
      <dgm:spPr/>
      <dgm:t>
        <a:bodyPr/>
        <a:lstStyle/>
        <a:p>
          <a:endParaRPr lang="en-US"/>
        </a:p>
      </dgm:t>
    </dgm:pt>
    <dgm:pt modelId="{C0FFC6E1-4778-411F-B039-795C6CB135B2}">
      <dgm:prSet/>
      <dgm:spPr/>
      <dgm:t>
        <a:bodyPr/>
        <a:lstStyle/>
        <a:p>
          <a:pPr rtl="0"/>
          <a:r>
            <a:rPr lang="es-MX"/>
            <a:t>Julio: 5466D714601371299033C01FB08BB93B -- 296</a:t>
          </a:r>
          <a:r>
            <a:rPr lang="es-MX">
              <a:latin typeface="Rockwell" panose="02060603020205020403"/>
            </a:rPr>
            <a:t> </a:t>
          </a:r>
          <a:endParaRPr lang="en-US">
            <a:latin typeface="Rockwell" panose="02060603020205020403"/>
          </a:endParaRPr>
        </a:p>
      </dgm:t>
    </dgm:pt>
    <dgm:pt modelId="{9D0A5188-1D4B-4002-84AB-696392DF6BC8}" type="parTrans" cxnId="{52C19893-3404-47D7-A0FB-430FADA9B730}">
      <dgm:prSet/>
      <dgm:spPr/>
      <dgm:t>
        <a:bodyPr/>
        <a:lstStyle/>
        <a:p>
          <a:endParaRPr lang="en-US"/>
        </a:p>
      </dgm:t>
    </dgm:pt>
    <dgm:pt modelId="{F58ACEDB-EF6A-4F2F-ADF9-DDB3E16910CE}" type="sibTrans" cxnId="{52C19893-3404-47D7-A0FB-430FADA9B730}">
      <dgm:prSet/>
      <dgm:spPr/>
      <dgm:t>
        <a:bodyPr/>
        <a:lstStyle/>
        <a:p>
          <a:endParaRPr lang="en-US"/>
        </a:p>
      </dgm:t>
    </dgm:pt>
    <dgm:pt modelId="{42AB6103-3BF7-408C-99BA-AB07E40BCC25}">
      <dgm:prSet/>
      <dgm:spPr/>
      <dgm:t>
        <a:bodyPr/>
        <a:lstStyle/>
        <a:p>
          <a:pPr rtl="0"/>
          <a:r>
            <a:rPr lang="es-MX"/>
            <a:t>Agosto:6BD1B641A1CD55803A21560299B985A7 -- 321</a:t>
          </a:r>
          <a:r>
            <a:rPr lang="es-MX">
              <a:latin typeface="Rockwell" panose="02060603020205020403"/>
            </a:rPr>
            <a:t> </a:t>
          </a:r>
          <a:endParaRPr lang="en-US"/>
        </a:p>
      </dgm:t>
    </dgm:pt>
    <dgm:pt modelId="{7259BA1E-A677-4161-8176-22589B56F7AA}" type="parTrans" cxnId="{22ED071F-F9F5-4D63-94F9-E6FFA4D964FC}">
      <dgm:prSet/>
      <dgm:spPr/>
      <dgm:t>
        <a:bodyPr/>
        <a:lstStyle/>
        <a:p>
          <a:endParaRPr lang="en-US"/>
        </a:p>
      </dgm:t>
    </dgm:pt>
    <dgm:pt modelId="{0CB5E237-D69A-4D08-A70D-87437A43002B}" type="sibTrans" cxnId="{22ED071F-F9F5-4D63-94F9-E6FFA4D964FC}">
      <dgm:prSet/>
      <dgm:spPr/>
      <dgm:t>
        <a:bodyPr/>
        <a:lstStyle/>
        <a:p>
          <a:endParaRPr lang="en-US"/>
        </a:p>
      </dgm:t>
    </dgm:pt>
    <dgm:pt modelId="{0A1CA982-8596-4410-8850-21A1E3E742D1}">
      <dgm:prSet/>
      <dgm:spPr/>
      <dgm:t>
        <a:bodyPr/>
        <a:lstStyle/>
        <a:p>
          <a:pPr rtl="0"/>
          <a:r>
            <a:rPr lang="es-MX"/>
            <a:t>Septiembre: 8C3DB699DA9D5A86780602001DF0892D -- 317</a:t>
          </a:r>
          <a:r>
            <a:rPr lang="es-MX">
              <a:latin typeface="Rockwell" panose="02060603020205020403"/>
            </a:rPr>
            <a:t> </a:t>
          </a:r>
          <a:endParaRPr lang="en-US"/>
        </a:p>
      </dgm:t>
    </dgm:pt>
    <dgm:pt modelId="{E0CFD121-1579-4FC8-9F2E-9C08B1C1F0D5}" type="parTrans" cxnId="{3A0EE40A-C97A-44B6-A49A-514F658693B0}">
      <dgm:prSet/>
      <dgm:spPr/>
      <dgm:t>
        <a:bodyPr/>
        <a:lstStyle/>
        <a:p>
          <a:endParaRPr lang="en-US"/>
        </a:p>
      </dgm:t>
    </dgm:pt>
    <dgm:pt modelId="{D7F181B3-E1AD-473D-AAB3-608A35E2B7B7}" type="sibTrans" cxnId="{3A0EE40A-C97A-44B6-A49A-514F658693B0}">
      <dgm:prSet/>
      <dgm:spPr/>
      <dgm:t>
        <a:bodyPr/>
        <a:lstStyle/>
        <a:p>
          <a:endParaRPr lang="en-US"/>
        </a:p>
      </dgm:t>
    </dgm:pt>
    <dgm:pt modelId="{6C086350-5190-4A45-9DD7-CC4A5660238A}">
      <dgm:prSet/>
      <dgm:spPr/>
      <dgm:t>
        <a:bodyPr/>
        <a:lstStyle/>
        <a:p>
          <a:pPr rtl="0"/>
          <a:r>
            <a:rPr lang="es-MX"/>
            <a:t>Octubre: D242F08982116B6C6EBEF33FBCC14513 -- 326</a:t>
          </a:r>
          <a:r>
            <a:rPr lang="es-MX">
              <a:latin typeface="Rockwell" panose="02060603020205020403"/>
            </a:rPr>
            <a:t> </a:t>
          </a:r>
          <a:endParaRPr lang="en-US"/>
        </a:p>
      </dgm:t>
    </dgm:pt>
    <dgm:pt modelId="{4C01BC19-38AB-47EC-AEF8-331FAB9A138E}" type="parTrans" cxnId="{6EDFA423-1C5B-425C-8F4C-8058C2310513}">
      <dgm:prSet/>
      <dgm:spPr/>
      <dgm:t>
        <a:bodyPr/>
        <a:lstStyle/>
        <a:p>
          <a:endParaRPr lang="en-US"/>
        </a:p>
      </dgm:t>
    </dgm:pt>
    <dgm:pt modelId="{BEA895C5-3979-49A5-B0F0-23F3F68FE993}" type="sibTrans" cxnId="{6EDFA423-1C5B-425C-8F4C-8058C2310513}">
      <dgm:prSet/>
      <dgm:spPr/>
      <dgm:t>
        <a:bodyPr/>
        <a:lstStyle/>
        <a:p>
          <a:endParaRPr lang="en-US"/>
        </a:p>
      </dgm:t>
    </dgm:pt>
    <dgm:pt modelId="{44BE4E98-7218-402A-BA82-2E115218D91F}">
      <dgm:prSet/>
      <dgm:spPr/>
      <dgm:t>
        <a:bodyPr/>
        <a:lstStyle/>
        <a:p>
          <a:r>
            <a:rPr lang="es-MX"/>
            <a:t>Noviembre: 1239300107099B26BF07526F66C30BAF – 315</a:t>
          </a:r>
          <a:endParaRPr lang="en-US"/>
        </a:p>
      </dgm:t>
    </dgm:pt>
    <dgm:pt modelId="{F61D7FDB-9286-40E0-8218-494972CC1385}" type="parTrans" cxnId="{26539533-67FA-4735-812A-F5259879E01A}">
      <dgm:prSet/>
      <dgm:spPr/>
      <dgm:t>
        <a:bodyPr/>
        <a:lstStyle/>
        <a:p>
          <a:endParaRPr lang="en-US"/>
        </a:p>
      </dgm:t>
    </dgm:pt>
    <dgm:pt modelId="{672D89D2-399C-40A0-8E51-096E84E07ACE}" type="sibTrans" cxnId="{26539533-67FA-4735-812A-F5259879E01A}">
      <dgm:prSet/>
      <dgm:spPr/>
      <dgm:t>
        <a:bodyPr/>
        <a:lstStyle/>
        <a:p>
          <a:endParaRPr lang="en-US"/>
        </a:p>
      </dgm:t>
    </dgm:pt>
    <dgm:pt modelId="{259DE36D-A287-4ADB-9EF5-1C91DC235407}">
      <dgm:prSet/>
      <dgm:spPr/>
      <dgm:t>
        <a:bodyPr/>
        <a:lstStyle/>
        <a:p>
          <a:r>
            <a:rPr lang="es-MX"/>
            <a:t>Diciembre: BDF61165DAA42F17D35F5875F01B5C7A -- 311</a:t>
          </a:r>
          <a:endParaRPr lang="en-US"/>
        </a:p>
      </dgm:t>
    </dgm:pt>
    <dgm:pt modelId="{CA743D81-FD51-4BB9-9DF0-762BC917FF52}" type="parTrans" cxnId="{4CF6A394-EB8F-4757-9607-3C28BC460B84}">
      <dgm:prSet/>
      <dgm:spPr/>
      <dgm:t>
        <a:bodyPr/>
        <a:lstStyle/>
        <a:p>
          <a:endParaRPr lang="en-US"/>
        </a:p>
      </dgm:t>
    </dgm:pt>
    <dgm:pt modelId="{F4B6DB48-359E-4F97-9E1F-0578BC457FB1}" type="sibTrans" cxnId="{4CF6A394-EB8F-4757-9607-3C28BC460B84}">
      <dgm:prSet/>
      <dgm:spPr/>
      <dgm:t>
        <a:bodyPr/>
        <a:lstStyle/>
        <a:p>
          <a:endParaRPr lang="en-US"/>
        </a:p>
      </dgm:t>
    </dgm:pt>
    <dgm:pt modelId="{7BB1ABA3-95CD-4F3A-976E-E80BAED29328}" type="pres">
      <dgm:prSet presAssocID="{7BF26B8D-43C0-4D9C-BCDD-82CD5ED45445}" presName="linear" presStyleCnt="0">
        <dgm:presLayoutVars>
          <dgm:animLvl val="lvl"/>
          <dgm:resizeHandles val="exact"/>
        </dgm:presLayoutVars>
      </dgm:prSet>
      <dgm:spPr/>
    </dgm:pt>
    <dgm:pt modelId="{E404996F-8F11-4AED-8BFD-FCD5F197F006}" type="pres">
      <dgm:prSet presAssocID="{B3266580-52E5-4555-8B2C-05414D35FE0B}" presName="parentText" presStyleLbl="node1" presStyleIdx="0" presStyleCnt="12">
        <dgm:presLayoutVars>
          <dgm:chMax val="0"/>
          <dgm:bulletEnabled val="1"/>
        </dgm:presLayoutVars>
      </dgm:prSet>
      <dgm:spPr/>
    </dgm:pt>
    <dgm:pt modelId="{84A79CC8-1D87-43FF-8FFE-3EAF976F0838}" type="pres">
      <dgm:prSet presAssocID="{F01EEB4D-7F52-4F21-ACE4-E28B83BFE5BC}" presName="spacer" presStyleCnt="0"/>
      <dgm:spPr/>
    </dgm:pt>
    <dgm:pt modelId="{546122D4-7D19-47F6-BE89-CE1DD79CED6C}" type="pres">
      <dgm:prSet presAssocID="{F7ED511D-8F5A-403D-9C05-B34C564D1F88}" presName="parentText" presStyleLbl="node1" presStyleIdx="1" presStyleCnt="12">
        <dgm:presLayoutVars>
          <dgm:chMax val="0"/>
          <dgm:bulletEnabled val="1"/>
        </dgm:presLayoutVars>
      </dgm:prSet>
      <dgm:spPr/>
    </dgm:pt>
    <dgm:pt modelId="{C12BCD7B-F62E-4ECF-B6C4-867DE421979F}" type="pres">
      <dgm:prSet presAssocID="{A01F3428-A37A-4A0A-B0C1-A490263CCD05}" presName="spacer" presStyleCnt="0"/>
      <dgm:spPr/>
    </dgm:pt>
    <dgm:pt modelId="{2F430B07-CDD3-4CE0-BCBD-D74ACBE4CE76}" type="pres">
      <dgm:prSet presAssocID="{2A01937F-F0E8-4D17-A0C1-41E629322F88}" presName="parentText" presStyleLbl="node1" presStyleIdx="2" presStyleCnt="12">
        <dgm:presLayoutVars>
          <dgm:chMax val="0"/>
          <dgm:bulletEnabled val="1"/>
        </dgm:presLayoutVars>
      </dgm:prSet>
      <dgm:spPr/>
    </dgm:pt>
    <dgm:pt modelId="{5DC80EA9-96B1-401B-B8F4-59C4E8AEC195}" type="pres">
      <dgm:prSet presAssocID="{AC636F8B-CA26-45DE-A5C9-B9C0778F5217}" presName="spacer" presStyleCnt="0"/>
      <dgm:spPr/>
    </dgm:pt>
    <dgm:pt modelId="{FDA3EE4A-29B6-4859-8C55-CD21AA7AB259}" type="pres">
      <dgm:prSet presAssocID="{34CC57B5-3B66-47CE-8CDC-9380F3084D55}" presName="parentText" presStyleLbl="node1" presStyleIdx="3" presStyleCnt="12">
        <dgm:presLayoutVars>
          <dgm:chMax val="0"/>
          <dgm:bulletEnabled val="1"/>
        </dgm:presLayoutVars>
      </dgm:prSet>
      <dgm:spPr/>
    </dgm:pt>
    <dgm:pt modelId="{15DD816A-9C91-404D-A1AC-217747F22D5E}" type="pres">
      <dgm:prSet presAssocID="{C802767E-D7F5-441F-9806-9660435F63AF}" presName="spacer" presStyleCnt="0"/>
      <dgm:spPr/>
    </dgm:pt>
    <dgm:pt modelId="{1000ADA8-0C58-4AD5-88D4-94B57095CE4D}" type="pres">
      <dgm:prSet presAssocID="{6D7442E8-BADF-4BFD-B7A9-75DC793FC436}" presName="parentText" presStyleLbl="node1" presStyleIdx="4" presStyleCnt="12">
        <dgm:presLayoutVars>
          <dgm:chMax val="0"/>
          <dgm:bulletEnabled val="1"/>
        </dgm:presLayoutVars>
      </dgm:prSet>
      <dgm:spPr/>
    </dgm:pt>
    <dgm:pt modelId="{19CCB019-CE5D-4F00-AC25-165AE1DE05D8}" type="pres">
      <dgm:prSet presAssocID="{2B98ED77-967F-46F3-82CC-7A66EFB91E7D}" presName="spacer" presStyleCnt="0"/>
      <dgm:spPr/>
    </dgm:pt>
    <dgm:pt modelId="{B47DC412-67CA-4545-9B7B-08D6C5D48D5F}" type="pres">
      <dgm:prSet presAssocID="{40692407-B6A0-43AB-80AB-490EF226134F}" presName="parentText" presStyleLbl="node1" presStyleIdx="5" presStyleCnt="12">
        <dgm:presLayoutVars>
          <dgm:chMax val="0"/>
          <dgm:bulletEnabled val="1"/>
        </dgm:presLayoutVars>
      </dgm:prSet>
      <dgm:spPr/>
    </dgm:pt>
    <dgm:pt modelId="{7EC42BA9-14D6-45EB-8000-C5D0A5F65C58}" type="pres">
      <dgm:prSet presAssocID="{E493FCFE-5E75-43C3-BE38-7074C6EA7CD1}" presName="spacer" presStyleCnt="0"/>
      <dgm:spPr/>
    </dgm:pt>
    <dgm:pt modelId="{9BB568F5-A8F6-4567-84FB-075237A981B0}" type="pres">
      <dgm:prSet presAssocID="{C0FFC6E1-4778-411F-B039-795C6CB135B2}" presName="parentText" presStyleLbl="node1" presStyleIdx="6" presStyleCnt="12">
        <dgm:presLayoutVars>
          <dgm:chMax val="0"/>
          <dgm:bulletEnabled val="1"/>
        </dgm:presLayoutVars>
      </dgm:prSet>
      <dgm:spPr/>
    </dgm:pt>
    <dgm:pt modelId="{7E340151-3CA2-4326-8DB1-25B357ED0506}" type="pres">
      <dgm:prSet presAssocID="{F58ACEDB-EF6A-4F2F-ADF9-DDB3E16910CE}" presName="spacer" presStyleCnt="0"/>
      <dgm:spPr/>
    </dgm:pt>
    <dgm:pt modelId="{F16C0A1E-5588-4933-A361-7B6F854F1763}" type="pres">
      <dgm:prSet presAssocID="{42AB6103-3BF7-408C-99BA-AB07E40BCC25}" presName="parentText" presStyleLbl="node1" presStyleIdx="7" presStyleCnt="12">
        <dgm:presLayoutVars>
          <dgm:chMax val="0"/>
          <dgm:bulletEnabled val="1"/>
        </dgm:presLayoutVars>
      </dgm:prSet>
      <dgm:spPr/>
    </dgm:pt>
    <dgm:pt modelId="{937B0E22-F80A-47A8-BC24-3FCB51857F4C}" type="pres">
      <dgm:prSet presAssocID="{0CB5E237-D69A-4D08-A70D-87437A43002B}" presName="spacer" presStyleCnt="0"/>
      <dgm:spPr/>
    </dgm:pt>
    <dgm:pt modelId="{E8CCA9E2-CBD0-4C12-81C5-FB1B9EDA584C}" type="pres">
      <dgm:prSet presAssocID="{0A1CA982-8596-4410-8850-21A1E3E742D1}" presName="parentText" presStyleLbl="node1" presStyleIdx="8" presStyleCnt="12">
        <dgm:presLayoutVars>
          <dgm:chMax val="0"/>
          <dgm:bulletEnabled val="1"/>
        </dgm:presLayoutVars>
      </dgm:prSet>
      <dgm:spPr/>
    </dgm:pt>
    <dgm:pt modelId="{C136B0F0-89A4-4A3F-92B3-ED10F9E49D2C}" type="pres">
      <dgm:prSet presAssocID="{D7F181B3-E1AD-473D-AAB3-608A35E2B7B7}" presName="spacer" presStyleCnt="0"/>
      <dgm:spPr/>
    </dgm:pt>
    <dgm:pt modelId="{273B23EB-5CF5-4ED3-97EB-84C7F28F70E2}" type="pres">
      <dgm:prSet presAssocID="{6C086350-5190-4A45-9DD7-CC4A5660238A}" presName="parentText" presStyleLbl="node1" presStyleIdx="9" presStyleCnt="12">
        <dgm:presLayoutVars>
          <dgm:chMax val="0"/>
          <dgm:bulletEnabled val="1"/>
        </dgm:presLayoutVars>
      </dgm:prSet>
      <dgm:spPr/>
    </dgm:pt>
    <dgm:pt modelId="{E07E2DDE-902C-4070-8918-6AFF023752DC}" type="pres">
      <dgm:prSet presAssocID="{BEA895C5-3979-49A5-B0F0-23F3F68FE993}" presName="spacer" presStyleCnt="0"/>
      <dgm:spPr/>
    </dgm:pt>
    <dgm:pt modelId="{86B242B9-1737-4068-A267-B0765B86A70C}" type="pres">
      <dgm:prSet presAssocID="{44BE4E98-7218-402A-BA82-2E115218D91F}" presName="parentText" presStyleLbl="node1" presStyleIdx="10" presStyleCnt="12">
        <dgm:presLayoutVars>
          <dgm:chMax val="0"/>
          <dgm:bulletEnabled val="1"/>
        </dgm:presLayoutVars>
      </dgm:prSet>
      <dgm:spPr/>
    </dgm:pt>
    <dgm:pt modelId="{9B7C6C50-07D7-45EB-8025-64CE379DF550}" type="pres">
      <dgm:prSet presAssocID="{672D89D2-399C-40A0-8E51-096E84E07ACE}" presName="spacer" presStyleCnt="0"/>
      <dgm:spPr/>
    </dgm:pt>
    <dgm:pt modelId="{528E37CC-8A17-41E7-97BD-EF61E34AFD7A}" type="pres">
      <dgm:prSet presAssocID="{259DE36D-A287-4ADB-9EF5-1C91DC235407}" presName="parentText" presStyleLbl="node1" presStyleIdx="11" presStyleCnt="12">
        <dgm:presLayoutVars>
          <dgm:chMax val="0"/>
          <dgm:bulletEnabled val="1"/>
        </dgm:presLayoutVars>
      </dgm:prSet>
      <dgm:spPr/>
    </dgm:pt>
  </dgm:ptLst>
  <dgm:cxnLst>
    <dgm:cxn modelId="{6A92C109-BBBA-4E46-9064-C7B906B717AD}" type="presOf" srcId="{7BF26B8D-43C0-4D9C-BCDD-82CD5ED45445}" destId="{7BB1ABA3-95CD-4F3A-976E-E80BAED29328}" srcOrd="0" destOrd="0" presId="urn:microsoft.com/office/officeart/2005/8/layout/vList2"/>
    <dgm:cxn modelId="{3A0EE40A-C97A-44B6-A49A-514F658693B0}" srcId="{7BF26B8D-43C0-4D9C-BCDD-82CD5ED45445}" destId="{0A1CA982-8596-4410-8850-21A1E3E742D1}" srcOrd="8" destOrd="0" parTransId="{E0CFD121-1579-4FC8-9F2E-9C08B1C1F0D5}" sibTransId="{D7F181B3-E1AD-473D-AAB3-608A35E2B7B7}"/>
    <dgm:cxn modelId="{B6F9AB15-ED79-4B14-97ED-E4E464982F25}" srcId="{7BF26B8D-43C0-4D9C-BCDD-82CD5ED45445}" destId="{F7ED511D-8F5A-403D-9C05-B34C564D1F88}" srcOrd="1" destOrd="0" parTransId="{9AE8753C-B8B0-4088-9B37-E25B582F3402}" sibTransId="{A01F3428-A37A-4A0A-B0C1-A490263CCD05}"/>
    <dgm:cxn modelId="{22ED071F-F9F5-4D63-94F9-E6FFA4D964FC}" srcId="{7BF26B8D-43C0-4D9C-BCDD-82CD5ED45445}" destId="{42AB6103-3BF7-408C-99BA-AB07E40BCC25}" srcOrd="7" destOrd="0" parTransId="{7259BA1E-A677-4161-8176-22589B56F7AA}" sibTransId="{0CB5E237-D69A-4D08-A70D-87437A43002B}"/>
    <dgm:cxn modelId="{6EDFA423-1C5B-425C-8F4C-8058C2310513}" srcId="{7BF26B8D-43C0-4D9C-BCDD-82CD5ED45445}" destId="{6C086350-5190-4A45-9DD7-CC4A5660238A}" srcOrd="9" destOrd="0" parTransId="{4C01BC19-38AB-47EC-AEF8-331FAB9A138E}" sibTransId="{BEA895C5-3979-49A5-B0F0-23F3F68FE993}"/>
    <dgm:cxn modelId="{9CBCF328-33C3-4DA2-B59E-B02CD6654CD7}" type="presOf" srcId="{34CC57B5-3B66-47CE-8CDC-9380F3084D55}" destId="{FDA3EE4A-29B6-4859-8C55-CD21AA7AB259}" srcOrd="0" destOrd="0" presId="urn:microsoft.com/office/officeart/2005/8/layout/vList2"/>
    <dgm:cxn modelId="{26539533-67FA-4735-812A-F5259879E01A}" srcId="{7BF26B8D-43C0-4D9C-BCDD-82CD5ED45445}" destId="{44BE4E98-7218-402A-BA82-2E115218D91F}" srcOrd="10" destOrd="0" parTransId="{F61D7FDB-9286-40E0-8218-494972CC1385}" sibTransId="{672D89D2-399C-40A0-8E51-096E84E07ACE}"/>
    <dgm:cxn modelId="{D15D6F5B-2E73-4728-8430-5919646737EB}" type="presOf" srcId="{2A01937F-F0E8-4D17-A0C1-41E629322F88}" destId="{2F430B07-CDD3-4CE0-BCBD-D74ACBE4CE76}" srcOrd="0" destOrd="0" presId="urn:microsoft.com/office/officeart/2005/8/layout/vList2"/>
    <dgm:cxn modelId="{A693B065-FD17-42B7-84B3-4995471BBF5B}" srcId="{7BF26B8D-43C0-4D9C-BCDD-82CD5ED45445}" destId="{40692407-B6A0-43AB-80AB-490EF226134F}" srcOrd="5" destOrd="0" parTransId="{94651266-8588-42CE-BB50-108F5ABECA58}" sibTransId="{E493FCFE-5E75-43C3-BE38-7074C6EA7CD1}"/>
    <dgm:cxn modelId="{7C287350-06AE-4688-BEFF-2218A951C558}" srcId="{7BF26B8D-43C0-4D9C-BCDD-82CD5ED45445}" destId="{6D7442E8-BADF-4BFD-B7A9-75DC793FC436}" srcOrd="4" destOrd="0" parTransId="{5B2A28FB-5181-4E16-99A5-071990BF90B0}" sibTransId="{2B98ED77-967F-46F3-82CC-7A66EFB91E7D}"/>
    <dgm:cxn modelId="{5B606273-E0CB-40E8-A567-C8C9BE63C94D}" srcId="{7BF26B8D-43C0-4D9C-BCDD-82CD5ED45445}" destId="{2A01937F-F0E8-4D17-A0C1-41E629322F88}" srcOrd="2" destOrd="0" parTransId="{BEDB7F50-DE4D-4AF7-8B6F-ABCFF14B224E}" sibTransId="{AC636F8B-CA26-45DE-A5C9-B9C0778F5217}"/>
    <dgm:cxn modelId="{B745F47F-9075-4D88-8C30-D3BBAB4A5B46}" type="presOf" srcId="{6D7442E8-BADF-4BFD-B7A9-75DC793FC436}" destId="{1000ADA8-0C58-4AD5-88D4-94B57095CE4D}" srcOrd="0" destOrd="0" presId="urn:microsoft.com/office/officeart/2005/8/layout/vList2"/>
    <dgm:cxn modelId="{412A968B-0C3B-4750-B10D-26075A97F95A}" type="presOf" srcId="{C0FFC6E1-4778-411F-B039-795C6CB135B2}" destId="{9BB568F5-A8F6-4567-84FB-075237A981B0}" srcOrd="0" destOrd="0" presId="urn:microsoft.com/office/officeart/2005/8/layout/vList2"/>
    <dgm:cxn modelId="{45B71091-F960-4687-BC92-8E5966A8A2BA}" type="presOf" srcId="{0A1CA982-8596-4410-8850-21A1E3E742D1}" destId="{E8CCA9E2-CBD0-4C12-81C5-FB1B9EDA584C}" srcOrd="0" destOrd="0" presId="urn:microsoft.com/office/officeart/2005/8/layout/vList2"/>
    <dgm:cxn modelId="{52C19893-3404-47D7-A0FB-430FADA9B730}" srcId="{7BF26B8D-43C0-4D9C-BCDD-82CD5ED45445}" destId="{C0FFC6E1-4778-411F-B039-795C6CB135B2}" srcOrd="6" destOrd="0" parTransId="{9D0A5188-1D4B-4002-84AB-696392DF6BC8}" sibTransId="{F58ACEDB-EF6A-4F2F-ADF9-DDB3E16910CE}"/>
    <dgm:cxn modelId="{4CF6A394-EB8F-4757-9607-3C28BC460B84}" srcId="{7BF26B8D-43C0-4D9C-BCDD-82CD5ED45445}" destId="{259DE36D-A287-4ADB-9EF5-1C91DC235407}" srcOrd="11" destOrd="0" parTransId="{CA743D81-FD51-4BB9-9DF0-762BC917FF52}" sibTransId="{F4B6DB48-359E-4F97-9E1F-0578BC457FB1}"/>
    <dgm:cxn modelId="{52EBCE94-493C-4465-93B5-5401DBD7FFE6}" type="presOf" srcId="{F7ED511D-8F5A-403D-9C05-B34C564D1F88}" destId="{546122D4-7D19-47F6-BE89-CE1DD79CED6C}" srcOrd="0" destOrd="0" presId="urn:microsoft.com/office/officeart/2005/8/layout/vList2"/>
    <dgm:cxn modelId="{2D727A97-5FB8-47B1-9484-4AE73FBE3D74}" srcId="{7BF26B8D-43C0-4D9C-BCDD-82CD5ED45445}" destId="{34CC57B5-3B66-47CE-8CDC-9380F3084D55}" srcOrd="3" destOrd="0" parTransId="{A56F6A99-03B2-4107-B596-90B0D902BCA9}" sibTransId="{C802767E-D7F5-441F-9806-9660435F63AF}"/>
    <dgm:cxn modelId="{C56CF5A0-DCB4-43DA-B243-0E61B4F64F6D}" type="presOf" srcId="{6C086350-5190-4A45-9DD7-CC4A5660238A}" destId="{273B23EB-5CF5-4ED3-97EB-84C7F28F70E2}" srcOrd="0" destOrd="0" presId="urn:microsoft.com/office/officeart/2005/8/layout/vList2"/>
    <dgm:cxn modelId="{44FCCAA4-7AE6-4DD4-A112-BEF789D2C7B5}" type="presOf" srcId="{44BE4E98-7218-402A-BA82-2E115218D91F}" destId="{86B242B9-1737-4068-A267-B0765B86A70C}" srcOrd="0" destOrd="0" presId="urn:microsoft.com/office/officeart/2005/8/layout/vList2"/>
    <dgm:cxn modelId="{484206BA-9E0A-4B95-9C76-F4B65C79F90D}" type="presOf" srcId="{42AB6103-3BF7-408C-99BA-AB07E40BCC25}" destId="{F16C0A1E-5588-4933-A361-7B6F854F1763}" srcOrd="0" destOrd="0" presId="urn:microsoft.com/office/officeart/2005/8/layout/vList2"/>
    <dgm:cxn modelId="{971C9FBD-AE6E-4346-BFE4-5DDA2B6F7327}" type="presOf" srcId="{B3266580-52E5-4555-8B2C-05414D35FE0B}" destId="{E404996F-8F11-4AED-8BFD-FCD5F197F006}" srcOrd="0" destOrd="0" presId="urn:microsoft.com/office/officeart/2005/8/layout/vList2"/>
    <dgm:cxn modelId="{81ED9ACB-41BD-4408-8752-89606284131C}" srcId="{7BF26B8D-43C0-4D9C-BCDD-82CD5ED45445}" destId="{B3266580-52E5-4555-8B2C-05414D35FE0B}" srcOrd="0" destOrd="0" parTransId="{30E8FF67-F426-43B3-B33A-99D3EB87A44E}" sibTransId="{F01EEB4D-7F52-4F21-ACE4-E28B83BFE5BC}"/>
    <dgm:cxn modelId="{4CEC04D8-6ED9-4807-A52B-37EECEE43B7D}" type="presOf" srcId="{40692407-B6A0-43AB-80AB-490EF226134F}" destId="{B47DC412-67CA-4545-9B7B-08D6C5D48D5F}" srcOrd="0" destOrd="0" presId="urn:microsoft.com/office/officeart/2005/8/layout/vList2"/>
    <dgm:cxn modelId="{D75625E8-BAE1-4F05-98BE-6DA21EFFB9A8}" type="presOf" srcId="{259DE36D-A287-4ADB-9EF5-1C91DC235407}" destId="{528E37CC-8A17-41E7-97BD-EF61E34AFD7A}" srcOrd="0" destOrd="0" presId="urn:microsoft.com/office/officeart/2005/8/layout/vList2"/>
    <dgm:cxn modelId="{ABB2A8F3-EF04-4963-8C44-CF7BA6072C18}" type="presParOf" srcId="{7BB1ABA3-95CD-4F3A-976E-E80BAED29328}" destId="{E404996F-8F11-4AED-8BFD-FCD5F197F006}" srcOrd="0" destOrd="0" presId="urn:microsoft.com/office/officeart/2005/8/layout/vList2"/>
    <dgm:cxn modelId="{58B5DC4D-D7CC-4F98-A790-FD63AE72BE90}" type="presParOf" srcId="{7BB1ABA3-95CD-4F3A-976E-E80BAED29328}" destId="{84A79CC8-1D87-43FF-8FFE-3EAF976F0838}" srcOrd="1" destOrd="0" presId="urn:microsoft.com/office/officeart/2005/8/layout/vList2"/>
    <dgm:cxn modelId="{DB9CADD3-39B7-450F-B39B-083F4669480A}" type="presParOf" srcId="{7BB1ABA3-95CD-4F3A-976E-E80BAED29328}" destId="{546122D4-7D19-47F6-BE89-CE1DD79CED6C}" srcOrd="2" destOrd="0" presId="urn:microsoft.com/office/officeart/2005/8/layout/vList2"/>
    <dgm:cxn modelId="{37AB6B88-4C4A-4D6A-9F75-0237ADD583E8}" type="presParOf" srcId="{7BB1ABA3-95CD-4F3A-976E-E80BAED29328}" destId="{C12BCD7B-F62E-4ECF-B6C4-867DE421979F}" srcOrd="3" destOrd="0" presId="urn:microsoft.com/office/officeart/2005/8/layout/vList2"/>
    <dgm:cxn modelId="{C2D50CDA-8C9B-4744-8233-D7ACC9764BF6}" type="presParOf" srcId="{7BB1ABA3-95CD-4F3A-976E-E80BAED29328}" destId="{2F430B07-CDD3-4CE0-BCBD-D74ACBE4CE76}" srcOrd="4" destOrd="0" presId="urn:microsoft.com/office/officeart/2005/8/layout/vList2"/>
    <dgm:cxn modelId="{A3F2F3C6-52BC-4832-9B27-B32E4AAC82E4}" type="presParOf" srcId="{7BB1ABA3-95CD-4F3A-976E-E80BAED29328}" destId="{5DC80EA9-96B1-401B-B8F4-59C4E8AEC195}" srcOrd="5" destOrd="0" presId="urn:microsoft.com/office/officeart/2005/8/layout/vList2"/>
    <dgm:cxn modelId="{3C76A749-E3AE-4ECD-A19A-A8CBC282CC6B}" type="presParOf" srcId="{7BB1ABA3-95CD-4F3A-976E-E80BAED29328}" destId="{FDA3EE4A-29B6-4859-8C55-CD21AA7AB259}" srcOrd="6" destOrd="0" presId="urn:microsoft.com/office/officeart/2005/8/layout/vList2"/>
    <dgm:cxn modelId="{A9479F19-EB7A-4103-9076-35261C41EEA8}" type="presParOf" srcId="{7BB1ABA3-95CD-4F3A-976E-E80BAED29328}" destId="{15DD816A-9C91-404D-A1AC-217747F22D5E}" srcOrd="7" destOrd="0" presId="urn:microsoft.com/office/officeart/2005/8/layout/vList2"/>
    <dgm:cxn modelId="{C7128E4C-FA1F-47D9-9AC7-CBDF639513B5}" type="presParOf" srcId="{7BB1ABA3-95CD-4F3A-976E-E80BAED29328}" destId="{1000ADA8-0C58-4AD5-88D4-94B57095CE4D}" srcOrd="8" destOrd="0" presId="urn:microsoft.com/office/officeart/2005/8/layout/vList2"/>
    <dgm:cxn modelId="{5D7AF195-B061-499D-B20B-BE7EC9872F85}" type="presParOf" srcId="{7BB1ABA3-95CD-4F3A-976E-E80BAED29328}" destId="{19CCB019-CE5D-4F00-AC25-165AE1DE05D8}" srcOrd="9" destOrd="0" presId="urn:microsoft.com/office/officeart/2005/8/layout/vList2"/>
    <dgm:cxn modelId="{52B823C2-8891-48CA-87D9-1B43230450B3}" type="presParOf" srcId="{7BB1ABA3-95CD-4F3A-976E-E80BAED29328}" destId="{B47DC412-67CA-4545-9B7B-08D6C5D48D5F}" srcOrd="10" destOrd="0" presId="urn:microsoft.com/office/officeart/2005/8/layout/vList2"/>
    <dgm:cxn modelId="{34C44F77-E4E6-4BBD-A595-23AB0A1CF87C}" type="presParOf" srcId="{7BB1ABA3-95CD-4F3A-976E-E80BAED29328}" destId="{7EC42BA9-14D6-45EB-8000-C5D0A5F65C58}" srcOrd="11" destOrd="0" presId="urn:microsoft.com/office/officeart/2005/8/layout/vList2"/>
    <dgm:cxn modelId="{42EC7996-EB98-41EF-B20B-945434C021B0}" type="presParOf" srcId="{7BB1ABA3-95CD-4F3A-976E-E80BAED29328}" destId="{9BB568F5-A8F6-4567-84FB-075237A981B0}" srcOrd="12" destOrd="0" presId="urn:microsoft.com/office/officeart/2005/8/layout/vList2"/>
    <dgm:cxn modelId="{FB3B6995-20B2-4778-9811-834B9A77F099}" type="presParOf" srcId="{7BB1ABA3-95CD-4F3A-976E-E80BAED29328}" destId="{7E340151-3CA2-4326-8DB1-25B357ED0506}" srcOrd="13" destOrd="0" presId="urn:microsoft.com/office/officeart/2005/8/layout/vList2"/>
    <dgm:cxn modelId="{68378A7B-62ED-4F33-8AE5-03C818851437}" type="presParOf" srcId="{7BB1ABA3-95CD-4F3A-976E-E80BAED29328}" destId="{F16C0A1E-5588-4933-A361-7B6F854F1763}" srcOrd="14" destOrd="0" presId="urn:microsoft.com/office/officeart/2005/8/layout/vList2"/>
    <dgm:cxn modelId="{4D20FC61-FFB2-413B-8C4A-EE5DD57E6AAA}" type="presParOf" srcId="{7BB1ABA3-95CD-4F3A-976E-E80BAED29328}" destId="{937B0E22-F80A-47A8-BC24-3FCB51857F4C}" srcOrd="15" destOrd="0" presId="urn:microsoft.com/office/officeart/2005/8/layout/vList2"/>
    <dgm:cxn modelId="{6D51C9A6-2DF3-4A0F-81D0-BEF7A32EB2EC}" type="presParOf" srcId="{7BB1ABA3-95CD-4F3A-976E-E80BAED29328}" destId="{E8CCA9E2-CBD0-4C12-81C5-FB1B9EDA584C}" srcOrd="16" destOrd="0" presId="urn:microsoft.com/office/officeart/2005/8/layout/vList2"/>
    <dgm:cxn modelId="{FFD50180-97ED-4145-952A-CBDE7C0E498D}" type="presParOf" srcId="{7BB1ABA3-95CD-4F3A-976E-E80BAED29328}" destId="{C136B0F0-89A4-4A3F-92B3-ED10F9E49D2C}" srcOrd="17" destOrd="0" presId="urn:microsoft.com/office/officeart/2005/8/layout/vList2"/>
    <dgm:cxn modelId="{65554C93-0D12-4DAA-B6DB-F0C24E93DDD7}" type="presParOf" srcId="{7BB1ABA3-95CD-4F3A-976E-E80BAED29328}" destId="{273B23EB-5CF5-4ED3-97EB-84C7F28F70E2}" srcOrd="18" destOrd="0" presId="urn:microsoft.com/office/officeart/2005/8/layout/vList2"/>
    <dgm:cxn modelId="{61508DF4-8217-444B-A862-888BB170631B}" type="presParOf" srcId="{7BB1ABA3-95CD-4F3A-976E-E80BAED29328}" destId="{E07E2DDE-902C-4070-8918-6AFF023752DC}" srcOrd="19" destOrd="0" presId="urn:microsoft.com/office/officeart/2005/8/layout/vList2"/>
    <dgm:cxn modelId="{89619170-03E2-4329-9CEB-63A8030857CA}" type="presParOf" srcId="{7BB1ABA3-95CD-4F3A-976E-E80BAED29328}" destId="{86B242B9-1737-4068-A267-B0765B86A70C}" srcOrd="20" destOrd="0" presId="urn:microsoft.com/office/officeart/2005/8/layout/vList2"/>
    <dgm:cxn modelId="{BD92FDF8-EAF5-40A6-93CC-1C27A12756A0}" type="presParOf" srcId="{7BB1ABA3-95CD-4F3A-976E-E80BAED29328}" destId="{9B7C6C50-07D7-45EB-8025-64CE379DF550}" srcOrd="21" destOrd="0" presId="urn:microsoft.com/office/officeart/2005/8/layout/vList2"/>
    <dgm:cxn modelId="{496EA581-2EA7-43A2-9CCC-9B311C143F57}" type="presParOf" srcId="{7BB1ABA3-95CD-4F3A-976E-E80BAED29328}" destId="{528E37CC-8A17-41E7-97BD-EF61E34AFD7A}"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2FDDF6-5C76-4E16-A2F0-0106DE6703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5830975-5FC1-45BB-8391-969D09A0EB47}">
      <dgm:prSet/>
      <dgm:spPr/>
      <dgm:t>
        <a:bodyPr/>
        <a:lstStyle/>
        <a:p>
          <a:pPr>
            <a:lnSpc>
              <a:spcPct val="100000"/>
            </a:lnSpc>
          </a:pPr>
          <a:r>
            <a:rPr lang="es-MX"/>
            <a:t>Gracias ...</a:t>
          </a:r>
          <a:endParaRPr lang="en-US"/>
        </a:p>
      </dgm:t>
    </dgm:pt>
    <dgm:pt modelId="{7E9C634D-6036-4F0A-9742-7E28EBD30538}" type="parTrans" cxnId="{4381A3F9-609E-4134-B9BE-F9BB72A01D65}">
      <dgm:prSet/>
      <dgm:spPr/>
      <dgm:t>
        <a:bodyPr/>
        <a:lstStyle/>
        <a:p>
          <a:endParaRPr lang="en-US"/>
        </a:p>
      </dgm:t>
    </dgm:pt>
    <dgm:pt modelId="{CB6E7BAD-6BC7-42CA-8675-C8EC6000B363}" type="sibTrans" cxnId="{4381A3F9-609E-4134-B9BE-F9BB72A01D65}">
      <dgm:prSet/>
      <dgm:spPr/>
      <dgm:t>
        <a:bodyPr/>
        <a:lstStyle/>
        <a:p>
          <a:endParaRPr lang="en-US"/>
        </a:p>
      </dgm:t>
    </dgm:pt>
    <dgm:pt modelId="{12A869CB-4D27-478A-9144-36B01E2B4AF9}">
      <dgm:prSet/>
      <dgm:spPr/>
      <dgm:t>
        <a:bodyPr/>
        <a:lstStyle/>
        <a:p>
          <a:pPr>
            <a:lnSpc>
              <a:spcPct val="100000"/>
            </a:lnSpc>
          </a:pPr>
          <a:r>
            <a:rPr lang="es-MX"/>
            <a:t>Por la atención prestada.</a:t>
          </a:r>
          <a:endParaRPr lang="en-US"/>
        </a:p>
      </dgm:t>
    </dgm:pt>
    <dgm:pt modelId="{1E0DBA8B-2375-4191-A6C8-A9003B3A1AA0}" type="parTrans" cxnId="{881740F0-0805-485E-8F35-6C4D41650BDB}">
      <dgm:prSet/>
      <dgm:spPr/>
      <dgm:t>
        <a:bodyPr/>
        <a:lstStyle/>
        <a:p>
          <a:endParaRPr lang="en-US"/>
        </a:p>
      </dgm:t>
    </dgm:pt>
    <dgm:pt modelId="{FFC36BD3-9B9D-47D1-8096-1E72DFB270E5}" type="sibTrans" cxnId="{881740F0-0805-485E-8F35-6C4D41650BDB}">
      <dgm:prSet/>
      <dgm:spPr/>
      <dgm:t>
        <a:bodyPr/>
        <a:lstStyle/>
        <a:p>
          <a:endParaRPr lang="en-US"/>
        </a:p>
      </dgm:t>
    </dgm:pt>
    <dgm:pt modelId="{0187BE39-9AC8-4DB3-8AF5-B67EA58CF0BE}" type="pres">
      <dgm:prSet presAssocID="{AE2FDDF6-5C76-4E16-A2F0-0106DE670332}" presName="root" presStyleCnt="0">
        <dgm:presLayoutVars>
          <dgm:dir/>
          <dgm:resizeHandles val="exact"/>
        </dgm:presLayoutVars>
      </dgm:prSet>
      <dgm:spPr/>
    </dgm:pt>
    <dgm:pt modelId="{460A0684-2A9E-4763-A10C-5AB400F58A03}" type="pres">
      <dgm:prSet presAssocID="{95830975-5FC1-45BB-8391-969D09A0EB47}" presName="compNode" presStyleCnt="0"/>
      <dgm:spPr/>
    </dgm:pt>
    <dgm:pt modelId="{F0DF86F1-A7AE-4F0C-AA4F-BEA9C6878D2D}" type="pres">
      <dgm:prSet presAssocID="{95830975-5FC1-45BB-8391-969D09A0EB47}" presName="bgRect" presStyleLbl="bgShp" presStyleIdx="0" presStyleCnt="2"/>
      <dgm:spPr/>
    </dgm:pt>
    <dgm:pt modelId="{87CE7BEF-FD4D-4ABD-A1DD-D8FB04B8DC5A}" type="pres">
      <dgm:prSet presAssocID="{95830975-5FC1-45BB-8391-969D09A0EB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90C2AB38-A03C-4B72-BEED-5CB6F348FA29}" type="pres">
      <dgm:prSet presAssocID="{95830975-5FC1-45BB-8391-969D09A0EB47}" presName="spaceRect" presStyleCnt="0"/>
      <dgm:spPr/>
    </dgm:pt>
    <dgm:pt modelId="{B5904790-FB75-441E-9B27-07BCFE24891E}" type="pres">
      <dgm:prSet presAssocID="{95830975-5FC1-45BB-8391-969D09A0EB47}" presName="parTx" presStyleLbl="revTx" presStyleIdx="0" presStyleCnt="2">
        <dgm:presLayoutVars>
          <dgm:chMax val="0"/>
          <dgm:chPref val="0"/>
        </dgm:presLayoutVars>
      </dgm:prSet>
      <dgm:spPr/>
    </dgm:pt>
    <dgm:pt modelId="{93691DC8-8854-43CE-9C48-CD0A82DF9E96}" type="pres">
      <dgm:prSet presAssocID="{CB6E7BAD-6BC7-42CA-8675-C8EC6000B363}" presName="sibTrans" presStyleCnt="0"/>
      <dgm:spPr/>
    </dgm:pt>
    <dgm:pt modelId="{9A63F69D-929D-4AB1-BBE7-0B203BC3058D}" type="pres">
      <dgm:prSet presAssocID="{12A869CB-4D27-478A-9144-36B01E2B4AF9}" presName="compNode" presStyleCnt="0"/>
      <dgm:spPr/>
    </dgm:pt>
    <dgm:pt modelId="{9B3C8E23-4A2A-4053-ADDB-D24A52DD8170}" type="pres">
      <dgm:prSet presAssocID="{12A869CB-4D27-478A-9144-36B01E2B4AF9}" presName="bgRect" presStyleLbl="bgShp" presStyleIdx="1" presStyleCnt="2"/>
      <dgm:spPr/>
    </dgm:pt>
    <dgm:pt modelId="{577CF23B-E436-4CD1-940D-1C4E274AD515}" type="pres">
      <dgm:prSet presAssocID="{12A869CB-4D27-478A-9144-36B01E2B4A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lamation Mark"/>
        </a:ext>
      </dgm:extLst>
    </dgm:pt>
    <dgm:pt modelId="{EF316F4D-D20E-4CCA-A209-9C1E8A7D64B5}" type="pres">
      <dgm:prSet presAssocID="{12A869CB-4D27-478A-9144-36B01E2B4AF9}" presName="spaceRect" presStyleCnt="0"/>
      <dgm:spPr/>
    </dgm:pt>
    <dgm:pt modelId="{F618A48B-D3C4-4AF3-9800-E5D419DD7C6E}" type="pres">
      <dgm:prSet presAssocID="{12A869CB-4D27-478A-9144-36B01E2B4AF9}" presName="parTx" presStyleLbl="revTx" presStyleIdx="1" presStyleCnt="2">
        <dgm:presLayoutVars>
          <dgm:chMax val="0"/>
          <dgm:chPref val="0"/>
        </dgm:presLayoutVars>
      </dgm:prSet>
      <dgm:spPr/>
    </dgm:pt>
  </dgm:ptLst>
  <dgm:cxnLst>
    <dgm:cxn modelId="{DB4D417C-B199-48D2-AE7D-92D42CCF0F8D}" type="presOf" srcId="{AE2FDDF6-5C76-4E16-A2F0-0106DE670332}" destId="{0187BE39-9AC8-4DB3-8AF5-B67EA58CF0BE}" srcOrd="0" destOrd="0" presId="urn:microsoft.com/office/officeart/2018/2/layout/IconVerticalSolidList"/>
    <dgm:cxn modelId="{30477D89-00F8-43CE-97D4-ECDC2E8654CC}" type="presOf" srcId="{95830975-5FC1-45BB-8391-969D09A0EB47}" destId="{B5904790-FB75-441E-9B27-07BCFE24891E}" srcOrd="0" destOrd="0" presId="urn:microsoft.com/office/officeart/2018/2/layout/IconVerticalSolidList"/>
    <dgm:cxn modelId="{881740F0-0805-485E-8F35-6C4D41650BDB}" srcId="{AE2FDDF6-5C76-4E16-A2F0-0106DE670332}" destId="{12A869CB-4D27-478A-9144-36B01E2B4AF9}" srcOrd="1" destOrd="0" parTransId="{1E0DBA8B-2375-4191-A6C8-A9003B3A1AA0}" sibTransId="{FFC36BD3-9B9D-47D1-8096-1E72DFB270E5}"/>
    <dgm:cxn modelId="{85AD8FF7-5259-4C76-AD2D-347EDA72A6AB}" type="presOf" srcId="{12A869CB-4D27-478A-9144-36B01E2B4AF9}" destId="{F618A48B-D3C4-4AF3-9800-E5D419DD7C6E}" srcOrd="0" destOrd="0" presId="urn:microsoft.com/office/officeart/2018/2/layout/IconVerticalSolidList"/>
    <dgm:cxn modelId="{4381A3F9-609E-4134-B9BE-F9BB72A01D65}" srcId="{AE2FDDF6-5C76-4E16-A2F0-0106DE670332}" destId="{95830975-5FC1-45BB-8391-969D09A0EB47}" srcOrd="0" destOrd="0" parTransId="{7E9C634D-6036-4F0A-9742-7E28EBD30538}" sibTransId="{CB6E7BAD-6BC7-42CA-8675-C8EC6000B363}"/>
    <dgm:cxn modelId="{DB9FD30E-AA44-4E46-BFDE-53078BF7BA46}" type="presParOf" srcId="{0187BE39-9AC8-4DB3-8AF5-B67EA58CF0BE}" destId="{460A0684-2A9E-4763-A10C-5AB400F58A03}" srcOrd="0" destOrd="0" presId="urn:microsoft.com/office/officeart/2018/2/layout/IconVerticalSolidList"/>
    <dgm:cxn modelId="{DC54AFA4-5710-48DB-85BF-0556BABEB642}" type="presParOf" srcId="{460A0684-2A9E-4763-A10C-5AB400F58A03}" destId="{F0DF86F1-A7AE-4F0C-AA4F-BEA9C6878D2D}" srcOrd="0" destOrd="0" presId="urn:microsoft.com/office/officeart/2018/2/layout/IconVerticalSolidList"/>
    <dgm:cxn modelId="{B40BB1DE-C7D4-4340-8E2E-B0BD75773D4A}" type="presParOf" srcId="{460A0684-2A9E-4763-A10C-5AB400F58A03}" destId="{87CE7BEF-FD4D-4ABD-A1DD-D8FB04B8DC5A}" srcOrd="1" destOrd="0" presId="urn:microsoft.com/office/officeart/2018/2/layout/IconVerticalSolidList"/>
    <dgm:cxn modelId="{2ED7398D-4342-4A0F-9BA6-C2E95BED0EB5}" type="presParOf" srcId="{460A0684-2A9E-4763-A10C-5AB400F58A03}" destId="{90C2AB38-A03C-4B72-BEED-5CB6F348FA29}" srcOrd="2" destOrd="0" presId="urn:microsoft.com/office/officeart/2018/2/layout/IconVerticalSolidList"/>
    <dgm:cxn modelId="{16C08DFC-1A32-4AE9-86CB-8DCDE8A524AD}" type="presParOf" srcId="{460A0684-2A9E-4763-A10C-5AB400F58A03}" destId="{B5904790-FB75-441E-9B27-07BCFE24891E}" srcOrd="3" destOrd="0" presId="urn:microsoft.com/office/officeart/2018/2/layout/IconVerticalSolidList"/>
    <dgm:cxn modelId="{5FECCB39-ADBE-4E5D-ABBC-6DE256CA39D9}" type="presParOf" srcId="{0187BE39-9AC8-4DB3-8AF5-B67EA58CF0BE}" destId="{93691DC8-8854-43CE-9C48-CD0A82DF9E96}" srcOrd="1" destOrd="0" presId="urn:microsoft.com/office/officeart/2018/2/layout/IconVerticalSolidList"/>
    <dgm:cxn modelId="{64B2995F-1691-4D88-8B34-724FDFF9D597}" type="presParOf" srcId="{0187BE39-9AC8-4DB3-8AF5-B67EA58CF0BE}" destId="{9A63F69D-929D-4AB1-BBE7-0B203BC3058D}" srcOrd="2" destOrd="0" presId="urn:microsoft.com/office/officeart/2018/2/layout/IconVerticalSolidList"/>
    <dgm:cxn modelId="{4ADA13F5-9DFF-40FC-85D2-66DE4332BF07}" type="presParOf" srcId="{9A63F69D-929D-4AB1-BBE7-0B203BC3058D}" destId="{9B3C8E23-4A2A-4053-ADDB-D24A52DD8170}" srcOrd="0" destOrd="0" presId="urn:microsoft.com/office/officeart/2018/2/layout/IconVerticalSolidList"/>
    <dgm:cxn modelId="{D0C422F2-5386-4953-AB5E-36CFA81B1C54}" type="presParOf" srcId="{9A63F69D-929D-4AB1-BBE7-0B203BC3058D}" destId="{577CF23B-E436-4CD1-940D-1C4E274AD515}" srcOrd="1" destOrd="0" presId="urn:microsoft.com/office/officeart/2018/2/layout/IconVerticalSolidList"/>
    <dgm:cxn modelId="{5DCA3881-C310-4423-8285-5AFDB24E7140}" type="presParOf" srcId="{9A63F69D-929D-4AB1-BBE7-0B203BC3058D}" destId="{EF316F4D-D20E-4CCA-A209-9C1E8A7D64B5}" srcOrd="2" destOrd="0" presId="urn:microsoft.com/office/officeart/2018/2/layout/IconVerticalSolidList"/>
    <dgm:cxn modelId="{AC281568-7EC9-489E-AC4F-8C95D3B2071F}" type="presParOf" srcId="{9A63F69D-929D-4AB1-BBE7-0B203BC3058D}" destId="{F618A48B-D3C4-4AF3-9800-E5D419DD7C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4996F-8F11-4AED-8BFD-FCD5F197F006}">
      <dsp:nvSpPr>
        <dsp:cNvPr id="0" name=""/>
        <dsp:cNvSpPr/>
      </dsp:nvSpPr>
      <dsp:spPr>
        <a:xfrm>
          <a:off x="0" y="286633"/>
          <a:ext cx="6513603" cy="3978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Enero:DAF57CF25F00457CC6077CD628EC71AC -- 296</a:t>
          </a:r>
          <a:r>
            <a:rPr lang="es-MX" sz="1700" kern="1200">
              <a:latin typeface="Rockwell" panose="02060603020205020403"/>
            </a:rPr>
            <a:t> </a:t>
          </a:r>
          <a:endParaRPr lang="en-US" sz="1700" kern="1200"/>
        </a:p>
      </dsp:txBody>
      <dsp:txXfrm>
        <a:off x="19419" y="306052"/>
        <a:ext cx="6474765" cy="358962"/>
      </dsp:txXfrm>
    </dsp:sp>
    <dsp:sp modelId="{546122D4-7D19-47F6-BE89-CE1DD79CED6C}">
      <dsp:nvSpPr>
        <dsp:cNvPr id="0" name=""/>
        <dsp:cNvSpPr/>
      </dsp:nvSpPr>
      <dsp:spPr>
        <a:xfrm>
          <a:off x="0" y="733393"/>
          <a:ext cx="6513603" cy="397800"/>
        </a:xfrm>
        <a:prstGeom prst="roundRect">
          <a:avLst/>
        </a:prstGeom>
        <a:solidFill>
          <a:schemeClr val="accent5">
            <a:hueOff val="-175593"/>
            <a:satOff val="0"/>
            <a:lumOff val="-4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Febrero: 4E834DFB7A8831D0A5B6F9B80092A61F -- 249</a:t>
          </a:r>
          <a:r>
            <a:rPr lang="es-MX" sz="1700" kern="1200">
              <a:latin typeface="Rockwell" panose="02060603020205020403"/>
            </a:rPr>
            <a:t> </a:t>
          </a:r>
          <a:endParaRPr lang="en-US" sz="1700" kern="1200"/>
        </a:p>
      </dsp:txBody>
      <dsp:txXfrm>
        <a:off x="19419" y="752812"/>
        <a:ext cx="6474765" cy="358962"/>
      </dsp:txXfrm>
    </dsp:sp>
    <dsp:sp modelId="{2F430B07-CDD3-4CE0-BCBD-D74ACBE4CE76}">
      <dsp:nvSpPr>
        <dsp:cNvPr id="0" name=""/>
        <dsp:cNvSpPr/>
      </dsp:nvSpPr>
      <dsp:spPr>
        <a:xfrm>
          <a:off x="0" y="1180153"/>
          <a:ext cx="6513603" cy="397800"/>
        </a:xfrm>
        <a:prstGeom prst="roundRect">
          <a:avLst/>
        </a:prstGeom>
        <a:solidFill>
          <a:schemeClr val="accent5">
            <a:hueOff val="-351185"/>
            <a:satOff val="0"/>
            <a:lumOff val="-9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Marzo: 97E2116EEB09AF20718CC464A13675EB -- 271 </a:t>
          </a:r>
          <a:endParaRPr lang="en-US" sz="1700" kern="1200"/>
        </a:p>
      </dsp:txBody>
      <dsp:txXfrm>
        <a:off x="19419" y="1199572"/>
        <a:ext cx="6474765" cy="358962"/>
      </dsp:txXfrm>
    </dsp:sp>
    <dsp:sp modelId="{FDA3EE4A-29B6-4859-8C55-CD21AA7AB259}">
      <dsp:nvSpPr>
        <dsp:cNvPr id="0" name=""/>
        <dsp:cNvSpPr/>
      </dsp:nvSpPr>
      <dsp:spPr>
        <a:xfrm>
          <a:off x="0" y="1626913"/>
          <a:ext cx="6513603" cy="397800"/>
        </a:xfrm>
        <a:prstGeom prst="roundRect">
          <a:avLst/>
        </a:prstGeom>
        <a:solidFill>
          <a:schemeClr val="accent5">
            <a:hueOff val="-526778"/>
            <a:satOff val="0"/>
            <a:lumOff val="-13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Abril: 4E834DFB7A8831D0A5B6F9B80092A61F -- 278 </a:t>
          </a:r>
          <a:endParaRPr lang="en-US" sz="1700" kern="1200"/>
        </a:p>
      </dsp:txBody>
      <dsp:txXfrm>
        <a:off x="19419" y="1646332"/>
        <a:ext cx="6474765" cy="358962"/>
      </dsp:txXfrm>
    </dsp:sp>
    <dsp:sp modelId="{1000ADA8-0C58-4AD5-88D4-94B57095CE4D}">
      <dsp:nvSpPr>
        <dsp:cNvPr id="0" name=""/>
        <dsp:cNvSpPr/>
      </dsp:nvSpPr>
      <dsp:spPr>
        <a:xfrm>
          <a:off x="0" y="2073673"/>
          <a:ext cx="6513603" cy="397800"/>
        </a:xfrm>
        <a:prstGeom prst="roundRect">
          <a:avLst/>
        </a:prstGeom>
        <a:solidFill>
          <a:schemeClr val="accent5">
            <a:hueOff val="-702371"/>
            <a:satOff val="0"/>
            <a:lumOff val="-18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Mayo: 139D73A09A56D037BE7C56792C7D1FB6 -- 306 </a:t>
          </a:r>
          <a:endParaRPr lang="en-US" sz="1700" kern="1200"/>
        </a:p>
      </dsp:txBody>
      <dsp:txXfrm>
        <a:off x="19419" y="2093092"/>
        <a:ext cx="6474765" cy="358962"/>
      </dsp:txXfrm>
    </dsp:sp>
    <dsp:sp modelId="{B47DC412-67CA-4545-9B7B-08D6C5D48D5F}">
      <dsp:nvSpPr>
        <dsp:cNvPr id="0" name=""/>
        <dsp:cNvSpPr/>
      </dsp:nvSpPr>
      <dsp:spPr>
        <a:xfrm>
          <a:off x="0" y="2520433"/>
          <a:ext cx="6513603" cy="397800"/>
        </a:xfrm>
        <a:prstGeom prst="roundRect">
          <a:avLst/>
        </a:prstGeom>
        <a:solidFill>
          <a:schemeClr val="accent5">
            <a:hueOff val="-877964"/>
            <a:satOff val="0"/>
            <a:lumOff val="-23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Junio: 698A6074D905BC18FE001032FA0B2048 -- 296 </a:t>
          </a:r>
          <a:endParaRPr lang="en-US" sz="1700" kern="1200"/>
        </a:p>
      </dsp:txBody>
      <dsp:txXfrm>
        <a:off x="19419" y="2539852"/>
        <a:ext cx="6474765" cy="358962"/>
      </dsp:txXfrm>
    </dsp:sp>
    <dsp:sp modelId="{9BB568F5-A8F6-4567-84FB-075237A981B0}">
      <dsp:nvSpPr>
        <dsp:cNvPr id="0" name=""/>
        <dsp:cNvSpPr/>
      </dsp:nvSpPr>
      <dsp:spPr>
        <a:xfrm>
          <a:off x="0" y="2967192"/>
          <a:ext cx="6513603" cy="397800"/>
        </a:xfrm>
        <a:prstGeom prst="roundRect">
          <a:avLst/>
        </a:prstGeom>
        <a:solidFill>
          <a:schemeClr val="accent5">
            <a:hueOff val="-1053556"/>
            <a:satOff val="0"/>
            <a:lumOff val="-27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Julio: 5466D714601371299033C01FB08BB93B -- 296</a:t>
          </a:r>
          <a:r>
            <a:rPr lang="es-MX" sz="1700" kern="1200">
              <a:latin typeface="Rockwell" panose="02060603020205020403"/>
            </a:rPr>
            <a:t> </a:t>
          </a:r>
          <a:endParaRPr lang="en-US" sz="1700" kern="1200">
            <a:latin typeface="Rockwell" panose="02060603020205020403"/>
          </a:endParaRPr>
        </a:p>
      </dsp:txBody>
      <dsp:txXfrm>
        <a:off x="19419" y="2986611"/>
        <a:ext cx="6474765" cy="358962"/>
      </dsp:txXfrm>
    </dsp:sp>
    <dsp:sp modelId="{F16C0A1E-5588-4933-A361-7B6F854F1763}">
      <dsp:nvSpPr>
        <dsp:cNvPr id="0" name=""/>
        <dsp:cNvSpPr/>
      </dsp:nvSpPr>
      <dsp:spPr>
        <a:xfrm>
          <a:off x="0" y="3413953"/>
          <a:ext cx="6513603" cy="397800"/>
        </a:xfrm>
        <a:prstGeom prst="roundRect">
          <a:avLst/>
        </a:prstGeom>
        <a:solidFill>
          <a:schemeClr val="accent5">
            <a:hueOff val="-1229149"/>
            <a:satOff val="0"/>
            <a:lumOff val="-324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Agosto:6BD1B641A1CD55803A21560299B985A7 -- 321</a:t>
          </a:r>
          <a:r>
            <a:rPr lang="es-MX" sz="1700" kern="1200">
              <a:latin typeface="Rockwell" panose="02060603020205020403"/>
            </a:rPr>
            <a:t> </a:t>
          </a:r>
          <a:endParaRPr lang="en-US" sz="1700" kern="1200"/>
        </a:p>
      </dsp:txBody>
      <dsp:txXfrm>
        <a:off x="19419" y="3433372"/>
        <a:ext cx="6474765" cy="358962"/>
      </dsp:txXfrm>
    </dsp:sp>
    <dsp:sp modelId="{E8CCA9E2-CBD0-4C12-81C5-FB1B9EDA584C}">
      <dsp:nvSpPr>
        <dsp:cNvPr id="0" name=""/>
        <dsp:cNvSpPr/>
      </dsp:nvSpPr>
      <dsp:spPr>
        <a:xfrm>
          <a:off x="0" y="3860712"/>
          <a:ext cx="6513603" cy="397800"/>
        </a:xfrm>
        <a:prstGeom prst="roundRect">
          <a:avLst/>
        </a:prstGeom>
        <a:solidFill>
          <a:schemeClr val="accent5">
            <a:hueOff val="-1404742"/>
            <a:satOff val="0"/>
            <a:lumOff val="-37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Septiembre: 8C3DB699DA9D5A86780602001DF0892D -- 317</a:t>
          </a:r>
          <a:r>
            <a:rPr lang="es-MX" sz="1700" kern="1200">
              <a:latin typeface="Rockwell" panose="02060603020205020403"/>
            </a:rPr>
            <a:t> </a:t>
          </a:r>
          <a:endParaRPr lang="en-US" sz="1700" kern="1200"/>
        </a:p>
      </dsp:txBody>
      <dsp:txXfrm>
        <a:off x="19419" y="3880131"/>
        <a:ext cx="6474765" cy="358962"/>
      </dsp:txXfrm>
    </dsp:sp>
    <dsp:sp modelId="{273B23EB-5CF5-4ED3-97EB-84C7F28F70E2}">
      <dsp:nvSpPr>
        <dsp:cNvPr id="0" name=""/>
        <dsp:cNvSpPr/>
      </dsp:nvSpPr>
      <dsp:spPr>
        <a:xfrm>
          <a:off x="0" y="4307472"/>
          <a:ext cx="6513603" cy="397800"/>
        </a:xfrm>
        <a:prstGeom prst="roundRect">
          <a:avLst/>
        </a:prstGeom>
        <a:solidFill>
          <a:schemeClr val="accent5">
            <a:hueOff val="-1580335"/>
            <a:satOff val="0"/>
            <a:lumOff val="-41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Octubre: D242F08982116B6C6EBEF33FBCC14513 -- 326</a:t>
          </a:r>
          <a:r>
            <a:rPr lang="es-MX" sz="1700" kern="1200">
              <a:latin typeface="Rockwell" panose="02060603020205020403"/>
            </a:rPr>
            <a:t> </a:t>
          </a:r>
          <a:endParaRPr lang="en-US" sz="1700" kern="1200"/>
        </a:p>
      </dsp:txBody>
      <dsp:txXfrm>
        <a:off x="19419" y="4326891"/>
        <a:ext cx="6474765" cy="358962"/>
      </dsp:txXfrm>
    </dsp:sp>
    <dsp:sp modelId="{86B242B9-1737-4068-A267-B0765B86A70C}">
      <dsp:nvSpPr>
        <dsp:cNvPr id="0" name=""/>
        <dsp:cNvSpPr/>
      </dsp:nvSpPr>
      <dsp:spPr>
        <a:xfrm>
          <a:off x="0" y="4754232"/>
          <a:ext cx="6513603" cy="397800"/>
        </a:xfrm>
        <a:prstGeom prst="roundRect">
          <a:avLst/>
        </a:prstGeom>
        <a:solidFill>
          <a:schemeClr val="accent5">
            <a:hueOff val="-1755927"/>
            <a:satOff val="0"/>
            <a:lumOff val="-46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Noviembre: 1239300107099B26BF07526F66C30BAF – 315</a:t>
          </a:r>
          <a:endParaRPr lang="en-US" sz="1700" kern="1200"/>
        </a:p>
      </dsp:txBody>
      <dsp:txXfrm>
        <a:off x="19419" y="4773651"/>
        <a:ext cx="6474765" cy="358962"/>
      </dsp:txXfrm>
    </dsp:sp>
    <dsp:sp modelId="{528E37CC-8A17-41E7-97BD-EF61E34AFD7A}">
      <dsp:nvSpPr>
        <dsp:cNvPr id="0" name=""/>
        <dsp:cNvSpPr/>
      </dsp:nvSpPr>
      <dsp:spPr>
        <a:xfrm>
          <a:off x="0" y="5200993"/>
          <a:ext cx="6513603" cy="397800"/>
        </a:xfrm>
        <a:prstGeom prst="roundRect">
          <a:avLst/>
        </a:prstGeom>
        <a:solidFill>
          <a:schemeClr val="accent5">
            <a:hueOff val="-1931520"/>
            <a:satOff val="0"/>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Diciembre: BDF61165DAA42F17D35F5875F01B5C7A -- 311</a:t>
          </a:r>
          <a:endParaRPr lang="en-US" sz="1700" kern="1200"/>
        </a:p>
      </dsp:txBody>
      <dsp:txXfrm>
        <a:off x="19419" y="5220412"/>
        <a:ext cx="6474765" cy="358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F86F1-A7AE-4F0C-AA4F-BEA9C6878D2D}">
      <dsp:nvSpPr>
        <dsp:cNvPr id="0" name=""/>
        <dsp:cNvSpPr/>
      </dsp:nvSpPr>
      <dsp:spPr>
        <a:xfrm>
          <a:off x="0" y="604235"/>
          <a:ext cx="9604375" cy="11155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E7BEF-FD4D-4ABD-A1DD-D8FB04B8DC5A}">
      <dsp:nvSpPr>
        <dsp:cNvPr id="0" name=""/>
        <dsp:cNvSpPr/>
      </dsp:nvSpPr>
      <dsp:spPr>
        <a:xfrm>
          <a:off x="337442" y="855225"/>
          <a:ext cx="613531" cy="613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904790-FB75-441E-9B27-07BCFE24891E}">
      <dsp:nvSpPr>
        <dsp:cNvPr id="0" name=""/>
        <dsp:cNvSpPr/>
      </dsp:nvSpPr>
      <dsp:spPr>
        <a:xfrm>
          <a:off x="1288415" y="604235"/>
          <a:ext cx="8315959" cy="11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58" tIns="118058" rIns="118058" bIns="118058" numCol="1" spcCol="1270" anchor="ctr" anchorCtr="0">
          <a:noAutofit/>
        </a:bodyPr>
        <a:lstStyle/>
        <a:p>
          <a:pPr marL="0" lvl="0" indent="0" algn="l" defTabSz="1111250">
            <a:lnSpc>
              <a:spcPct val="100000"/>
            </a:lnSpc>
            <a:spcBef>
              <a:spcPct val="0"/>
            </a:spcBef>
            <a:spcAft>
              <a:spcPct val="35000"/>
            </a:spcAft>
            <a:buNone/>
          </a:pPr>
          <a:r>
            <a:rPr lang="es-MX" sz="2500" kern="1200"/>
            <a:t>Gracias ...</a:t>
          </a:r>
          <a:endParaRPr lang="en-US" sz="2500" kern="1200"/>
        </a:p>
      </dsp:txBody>
      <dsp:txXfrm>
        <a:off x="1288415" y="604235"/>
        <a:ext cx="8315959" cy="1115511"/>
      </dsp:txXfrm>
    </dsp:sp>
    <dsp:sp modelId="{9B3C8E23-4A2A-4053-ADDB-D24A52DD8170}">
      <dsp:nvSpPr>
        <dsp:cNvPr id="0" name=""/>
        <dsp:cNvSpPr/>
      </dsp:nvSpPr>
      <dsp:spPr>
        <a:xfrm>
          <a:off x="0" y="1998623"/>
          <a:ext cx="9604375" cy="11155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CF23B-E436-4CD1-940D-1C4E274AD515}">
      <dsp:nvSpPr>
        <dsp:cNvPr id="0" name=""/>
        <dsp:cNvSpPr/>
      </dsp:nvSpPr>
      <dsp:spPr>
        <a:xfrm>
          <a:off x="337442" y="2249613"/>
          <a:ext cx="613531" cy="613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18A48B-D3C4-4AF3-9800-E5D419DD7C6E}">
      <dsp:nvSpPr>
        <dsp:cNvPr id="0" name=""/>
        <dsp:cNvSpPr/>
      </dsp:nvSpPr>
      <dsp:spPr>
        <a:xfrm>
          <a:off x="1288415" y="1998623"/>
          <a:ext cx="8315959" cy="11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58" tIns="118058" rIns="118058" bIns="118058" numCol="1" spcCol="1270" anchor="ctr" anchorCtr="0">
          <a:noAutofit/>
        </a:bodyPr>
        <a:lstStyle/>
        <a:p>
          <a:pPr marL="0" lvl="0" indent="0" algn="l" defTabSz="1111250">
            <a:lnSpc>
              <a:spcPct val="100000"/>
            </a:lnSpc>
            <a:spcBef>
              <a:spcPct val="0"/>
            </a:spcBef>
            <a:spcAft>
              <a:spcPct val="35000"/>
            </a:spcAft>
            <a:buNone/>
          </a:pPr>
          <a:r>
            <a:rPr lang="es-MX" sz="2500" kern="1200"/>
            <a:t>Por la atención prestada.</a:t>
          </a:r>
          <a:endParaRPr lang="en-US" sz="2500" kern="1200"/>
        </a:p>
      </dsp:txBody>
      <dsp:txXfrm>
        <a:off x="1288415" y="1998623"/>
        <a:ext cx="8315959" cy="11155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5A34F-C64E-4634-A226-0F23AC488731}" type="datetimeFigureOut">
              <a:rPr lang="es-MX" smtClean="0"/>
              <a:t>03/07/2019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BF0BD-6AE0-4F6F-9574-DF52ADAD66B5}" type="slidenum">
              <a:rPr lang="es-MX" smtClean="0"/>
              <a:t>‹#›</a:t>
            </a:fld>
            <a:endParaRPr lang="es-MX"/>
          </a:p>
        </p:txBody>
      </p:sp>
    </p:spTree>
    <p:extLst>
      <p:ext uri="{BB962C8B-B14F-4D97-AF65-F5344CB8AC3E}">
        <p14:creationId xmlns:p14="http://schemas.microsoft.com/office/powerpoint/2010/main" val="357783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7C2BF0BD-6AE0-4F6F-9574-DF52ADAD66B5}" type="slidenum">
              <a:rPr lang="es-MX" smtClean="0"/>
              <a:t>20</a:t>
            </a:fld>
            <a:endParaRPr lang="es-MX"/>
          </a:p>
        </p:txBody>
      </p:sp>
    </p:spTree>
    <p:extLst>
      <p:ext uri="{BB962C8B-B14F-4D97-AF65-F5344CB8AC3E}">
        <p14:creationId xmlns:p14="http://schemas.microsoft.com/office/powerpoint/2010/main" val="157443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7/3/2019</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653506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321750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976736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26793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282458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73ED0CC-082F-4160-86E5-0D6041F12778}" type="datetime1">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621443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73ED0CC-082F-4160-86E5-0D6041F12778}" type="datetime1">
              <a:rPr lang="en-US" smtClean="0"/>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092433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73ED0CC-082F-4160-86E5-0D6041F12778}" type="datetime1">
              <a:rPr lang="en-US" smtClean="0"/>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41328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647251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9388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73ED0CC-082F-4160-86E5-0D6041F12778}" type="datetime1">
              <a:rPr lang="en-US" smtClean="0"/>
              <a:t>7/3/2019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184812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7/3/2019</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779456"/>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0" name="Picture 80">
            <a:extLst>
              <a:ext uri="{FF2B5EF4-FFF2-40B4-BE49-F238E27FC236}">
                <a16:creationId xmlns:a16="http://schemas.microsoft.com/office/drawing/2014/main" id="{D02AC519-4E7B-4E27-BBA4-54E0E4160DAB}"/>
              </a:ext>
            </a:extLst>
          </p:cNvPr>
          <p:cNvPicPr>
            <a:picLocks noChangeAspect="1"/>
          </p:cNvPicPr>
          <p:nvPr/>
        </p:nvPicPr>
        <p:blipFill rotWithShape="1">
          <a:blip r:embed="rId2">
            <a:alphaModFix/>
          </a:blip>
          <a:srcRect l="19831" r="17652" b="-2"/>
          <a:stretch/>
        </p:blipFill>
        <p:spPr>
          <a:xfrm>
            <a:off x="344752" y="-1"/>
            <a:ext cx="6423053" cy="6858001"/>
          </a:xfrm>
          <a:prstGeom prst="rect">
            <a:avLst/>
          </a:prstGeom>
        </p:spPr>
      </p:pic>
      <p:sp>
        <p:nvSpPr>
          <p:cNvPr id="84" name="Subtítulo 2">
            <a:extLst>
              <a:ext uri="{FF2B5EF4-FFF2-40B4-BE49-F238E27FC236}">
                <a16:creationId xmlns:a16="http://schemas.microsoft.com/office/drawing/2014/main" id="{0064327A-6308-4996-A599-973EA946D74B}"/>
              </a:ext>
            </a:extLst>
          </p:cNvPr>
          <p:cNvSpPr txBox="1">
            <a:spLocks/>
          </p:cNvSpPr>
          <p:nvPr/>
        </p:nvSpPr>
        <p:spPr>
          <a:xfrm>
            <a:off x="6464063" y="2421324"/>
            <a:ext cx="5878563" cy="16445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spcAft>
                <a:spcPts val="600"/>
              </a:spcAft>
              <a:buNone/>
            </a:pP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Primera </a:t>
            </a:r>
            <a:r>
              <a:rPr lang="es-MX"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evaluación</a:t>
            </a:r>
          </a:p>
          <a:p>
            <a:pPr algn="ctr">
              <a:spcBef>
                <a:spcPct val="0"/>
              </a:spcBef>
              <a:spcAft>
                <a:spcPts val="600"/>
              </a:spcAft>
              <a:buNone/>
            </a:pP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Sistemas </a:t>
            </a:r>
            <a:r>
              <a:rPr lang="en-US" sz="3200" b="1" err="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Distribuidos</a:t>
            </a: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 y </a:t>
            </a:r>
            <a:r>
              <a:rPr lang="en-US" sz="3200" b="1" err="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Ubicuos</a:t>
            </a: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 II</a:t>
            </a:r>
          </a:p>
        </p:txBody>
      </p:sp>
      <p:cxnSp>
        <p:nvCxnSpPr>
          <p:cNvPr id="111" name="Straight Arrow Connector 110">
            <a:extLst>
              <a:ext uri="{FF2B5EF4-FFF2-40B4-BE49-F238E27FC236}">
                <a16:creationId xmlns:a16="http://schemas.microsoft.com/office/drawing/2014/main" id="{F35F6BE1-A9FD-439D-AD94-15B52F0D18F6}"/>
              </a:ext>
            </a:extLst>
          </p:cNvPr>
          <p:cNvCxnSpPr/>
          <p:nvPr/>
        </p:nvCxnSpPr>
        <p:spPr>
          <a:xfrm>
            <a:off x="6185140" y="4237007"/>
            <a:ext cx="5923470" cy="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7C6C68FF-3E71-4B2D-8362-3AD41E57CFBF}"/>
              </a:ext>
            </a:extLst>
          </p:cNvPr>
          <p:cNvSpPr txBox="1"/>
          <p:nvPr/>
        </p:nvSpPr>
        <p:spPr>
          <a:xfrm>
            <a:off x="6464063" y="4408099"/>
            <a:ext cx="53742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MX">
                <a:latin typeface="Arial"/>
                <a:cs typeface="Arial"/>
              </a:rPr>
              <a:t>  </a:t>
            </a:r>
            <a:r>
              <a:rPr lang="es-MX" b="1">
                <a:latin typeface="Arial"/>
                <a:cs typeface="Arial"/>
              </a:rPr>
              <a:t> Campos Sacramento Yoselin Araceli</a:t>
            </a:r>
            <a:endParaRPr lang="es-MX" b="1">
              <a:cs typeface="Calibri"/>
            </a:endParaRPr>
          </a:p>
          <a:p>
            <a:pPr algn="r"/>
            <a:r>
              <a:rPr lang="es-MX" b="1">
                <a:latin typeface="Arial"/>
                <a:cs typeface="Calibri"/>
              </a:rPr>
              <a:t>       Flores Castelán Luis Rafael</a:t>
            </a:r>
            <a:endParaRPr lang="es-MX" b="1">
              <a:latin typeface="Arial"/>
              <a:cs typeface="Arial"/>
            </a:endParaRPr>
          </a:p>
          <a:p>
            <a:pPr algn="r"/>
            <a:r>
              <a:rPr lang="es-MX" b="1">
                <a:latin typeface="Arial"/>
                <a:cs typeface="Calibri"/>
              </a:rPr>
              <a:t>                 Martínez Arteaga Alexis</a:t>
            </a:r>
          </a:p>
          <a:p>
            <a:pPr algn="r"/>
            <a:r>
              <a:rPr lang="es-MX" b="1">
                <a:latin typeface="Arial"/>
                <a:cs typeface="Calibri"/>
              </a:rPr>
              <a:t>   Reyes Hernández Ana Margarita</a:t>
            </a:r>
          </a:p>
        </p:txBody>
      </p:sp>
    </p:spTree>
    <p:extLst>
      <p:ext uri="{BB962C8B-B14F-4D97-AF65-F5344CB8AC3E}">
        <p14:creationId xmlns:p14="http://schemas.microsoft.com/office/powerpoint/2010/main" val="259358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1"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solidFill>
            <a:srgbClr val="6C615C"/>
          </a:soli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7908" y="783371"/>
            <a:ext cx="10616184" cy="4553712"/>
          </a:xfrm>
          <a:prstGeom prst="rect">
            <a:avLst/>
          </a:prstGeom>
          <a:gradFill>
            <a:gsLst>
              <a:gs pos="0">
                <a:schemeClr val="tx2"/>
              </a:gs>
              <a:gs pos="100000">
                <a:schemeClr val="tx2">
                  <a:lumMod val="90000"/>
                </a:schemeClr>
              </a:gs>
            </a:gsLst>
            <a:lin ang="16200000" scaled="0"/>
          </a:gradFill>
          <a:ln w="34925" cmpd="sng">
            <a:solidFill>
              <a:srgbClr val="DFDBD5"/>
            </a:solidFill>
            <a:miter lim="800000"/>
          </a:ln>
          <a:effectLst>
            <a:innerShdw blurRad="63500" dist="88900" dir="14100000">
              <a:srgbClr val="000000">
                <a:alpha val="30000"/>
              </a:srgbClr>
            </a:innerShdw>
          </a:effectLst>
          <a:scene3d>
            <a:camera prst="orthographicFront"/>
            <a:lightRig rig="threePt" dir="t"/>
          </a:scene3d>
          <a:sp3d prstMaterial="matte">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chemeClr val="tx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AFD6C1-EAB2-46AB-A7AF-60343DA2A873}"/>
              </a:ext>
            </a:extLst>
          </p:cNvPr>
          <p:cNvSpPr>
            <a:spLocks noGrp="1"/>
          </p:cNvSpPr>
          <p:nvPr>
            <p:ph type="title"/>
          </p:nvPr>
        </p:nvSpPr>
        <p:spPr>
          <a:xfrm>
            <a:off x="1557071" y="1584552"/>
            <a:ext cx="9099255" cy="2537251"/>
          </a:xfrm>
        </p:spPr>
        <p:txBody>
          <a:bodyPr vert="horz" lIns="91440" tIns="45720" rIns="91440" bIns="0" rtlCol="0" anchor="ctr">
            <a:normAutofit/>
          </a:bodyPr>
          <a:lstStyle/>
          <a:p>
            <a:r>
              <a:rPr lang="en-US" sz="4500" b="1">
                <a:solidFill>
                  <a:schemeClr val="bg2"/>
                </a:solidFill>
              </a:rPr>
              <a:t>5.- </a:t>
            </a:r>
            <a:r>
              <a:rPr lang="en-US" sz="4500" b="1" err="1">
                <a:solidFill>
                  <a:schemeClr val="bg2"/>
                </a:solidFill>
              </a:rPr>
              <a:t>crear</a:t>
            </a:r>
            <a:r>
              <a:rPr lang="en-US" sz="4500" b="1">
                <a:solidFill>
                  <a:schemeClr val="bg2"/>
                </a:solidFill>
              </a:rPr>
              <a:t> UN DATAFRAME USANDO LA LIBRERÍA PANDAS Y RESPONDER LO SIGUIENTE:</a:t>
            </a:r>
          </a:p>
        </p:txBody>
      </p:sp>
      <p:cxnSp>
        <p:nvCxnSpPr>
          <p:cNvPr id="23" name="Straight Connector 22">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4554073B-2E31-4E11-95E9-80B425A43A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46265154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CE48064-9C8B-4665-B51F-5FC85D6DE49E}"/>
              </a:ext>
            </a:extLst>
          </p:cNvPr>
          <p:cNvPicPr>
            <a:picLocks noGrp="1" noChangeAspect="1"/>
          </p:cNvPicPr>
          <p:nvPr>
            <p:ph idx="1"/>
          </p:nvPr>
        </p:nvPicPr>
        <p:blipFill>
          <a:blip r:embed="rId2"/>
          <a:stretch>
            <a:fillRect/>
          </a:stretch>
        </p:blipFill>
        <p:spPr>
          <a:xfrm>
            <a:off x="643467" y="896210"/>
            <a:ext cx="10905066" cy="5065579"/>
          </a:xfrm>
          <a:prstGeom prst="rect">
            <a:avLst/>
          </a:prstGeom>
        </p:spPr>
      </p:pic>
    </p:spTree>
    <p:extLst>
      <p:ext uri="{BB962C8B-B14F-4D97-AF65-F5344CB8AC3E}">
        <p14:creationId xmlns:p14="http://schemas.microsoft.com/office/powerpoint/2010/main" val="379038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8">
            <a:extLst>
              <a:ext uri="{FF2B5EF4-FFF2-40B4-BE49-F238E27FC236}">
                <a16:creationId xmlns:a16="http://schemas.microsoft.com/office/drawing/2014/main" id="{02207C66-0D12-4A25-B62B-F7C19FDF4A34}"/>
              </a:ext>
            </a:extLst>
          </p:cNvPr>
          <p:cNvPicPr>
            <a:picLocks noChangeAspect="1"/>
          </p:cNvPicPr>
          <p:nvPr/>
        </p:nvPicPr>
        <p:blipFill>
          <a:blip r:embed="rId2"/>
          <a:stretch>
            <a:fillRect/>
          </a:stretch>
        </p:blipFill>
        <p:spPr>
          <a:xfrm>
            <a:off x="234351" y="2182360"/>
            <a:ext cx="11737675" cy="3206548"/>
          </a:xfrm>
          <a:prstGeom prst="rect">
            <a:avLst/>
          </a:prstGeom>
        </p:spPr>
      </p:pic>
      <p:sp>
        <p:nvSpPr>
          <p:cNvPr id="2" name="TextBox 1">
            <a:extLst>
              <a:ext uri="{FF2B5EF4-FFF2-40B4-BE49-F238E27FC236}">
                <a16:creationId xmlns:a16="http://schemas.microsoft.com/office/drawing/2014/main" id="{19C8E5DF-A9A3-4647-BC77-504BE9C32C55}"/>
              </a:ext>
            </a:extLst>
          </p:cNvPr>
          <p:cNvSpPr txBox="1"/>
          <p:nvPr/>
        </p:nvSpPr>
        <p:spPr>
          <a:xfrm>
            <a:off x="684363" y="871268"/>
            <a:ext cx="10866406"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600" b="1">
                <a:solidFill>
                  <a:schemeClr val="accent1"/>
                </a:solidFill>
                <a:latin typeface="Rockwell"/>
              </a:rPr>
              <a:t>5.1.-INDICAR EL TIEMPO EN SEGUNDOS, QUE TARDA LA LIBRERÍA PANDAS EN LEER UN ARCHIVO A UN DATAFRAME</a:t>
            </a:r>
            <a:r>
              <a:rPr lang="es-MX" sz="2600" b="1">
                <a:solidFill>
                  <a:schemeClr val="accent1"/>
                </a:solidFill>
                <a:latin typeface="Rockwell"/>
                <a:cs typeface="Arial"/>
              </a:rPr>
              <a:t>.​</a:t>
            </a:r>
            <a:endParaRPr lang="es-MX" sz="2600" b="1">
              <a:solidFill>
                <a:schemeClr val="accent1"/>
              </a:solidFill>
              <a:latin typeface="Rockwell"/>
            </a:endParaRPr>
          </a:p>
        </p:txBody>
      </p:sp>
    </p:spTree>
    <p:extLst>
      <p:ext uri="{BB962C8B-B14F-4D97-AF65-F5344CB8AC3E}">
        <p14:creationId xmlns:p14="http://schemas.microsoft.com/office/powerpoint/2010/main" val="249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AB1B8BE-4682-4658-AF14-717B21DD128B}"/>
              </a:ext>
            </a:extLst>
          </p:cNvPr>
          <p:cNvPicPr>
            <a:picLocks noGrp="1" noChangeAspect="1"/>
          </p:cNvPicPr>
          <p:nvPr>
            <p:ph idx="1"/>
          </p:nvPr>
        </p:nvPicPr>
        <p:blipFill>
          <a:blip r:embed="rId2"/>
          <a:stretch>
            <a:fillRect/>
          </a:stretch>
        </p:blipFill>
        <p:spPr>
          <a:xfrm>
            <a:off x="1911230" y="2343969"/>
            <a:ext cx="8182627" cy="3687914"/>
          </a:xfrm>
          <a:prstGeom prst="rect">
            <a:avLst/>
          </a:prstGeom>
        </p:spPr>
      </p:pic>
      <p:sp>
        <p:nvSpPr>
          <p:cNvPr id="2" name="TextBox 1">
            <a:extLst>
              <a:ext uri="{FF2B5EF4-FFF2-40B4-BE49-F238E27FC236}">
                <a16:creationId xmlns:a16="http://schemas.microsoft.com/office/drawing/2014/main" id="{2C4EC3E7-F51D-4954-82D9-5ECE26410027}"/>
              </a:ext>
            </a:extLst>
          </p:cNvPr>
          <p:cNvSpPr txBox="1"/>
          <p:nvPr/>
        </p:nvSpPr>
        <p:spPr>
          <a:xfrm>
            <a:off x="1288212" y="813759"/>
            <a:ext cx="9428671"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600" b="1">
                <a:solidFill>
                  <a:schemeClr val="accent1"/>
                </a:solidFill>
                <a:latin typeface="Rockwell"/>
              </a:rPr>
              <a:t>5.2.-CUAL ES LA HUELLA DE MEMORIA DEL PROCESO USADO PARA GENERAR EL OBJETO DATAFRAME.</a:t>
            </a:r>
            <a:endParaRPr lang="es-MX">
              <a:solidFill>
                <a:schemeClr val="accent1"/>
              </a:solidFill>
            </a:endParaRPr>
          </a:p>
        </p:txBody>
      </p:sp>
    </p:spTree>
    <p:extLst>
      <p:ext uri="{BB962C8B-B14F-4D97-AF65-F5344CB8AC3E}">
        <p14:creationId xmlns:p14="http://schemas.microsoft.com/office/powerpoint/2010/main" val="259985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A83DDF-4643-4497-A05C-89B93F137320}"/>
              </a:ext>
            </a:extLst>
          </p:cNvPr>
          <p:cNvPicPr>
            <a:picLocks noChangeAspect="1"/>
          </p:cNvPicPr>
          <p:nvPr/>
        </p:nvPicPr>
        <p:blipFill>
          <a:blip r:embed="rId2"/>
          <a:stretch>
            <a:fillRect/>
          </a:stretch>
        </p:blipFill>
        <p:spPr>
          <a:xfrm>
            <a:off x="943154" y="1977491"/>
            <a:ext cx="10320066" cy="3204939"/>
          </a:xfrm>
          <a:prstGeom prst="rect">
            <a:avLst/>
          </a:prstGeom>
        </p:spPr>
      </p:pic>
      <p:sp>
        <p:nvSpPr>
          <p:cNvPr id="3" name="TextBox 2">
            <a:extLst>
              <a:ext uri="{FF2B5EF4-FFF2-40B4-BE49-F238E27FC236}">
                <a16:creationId xmlns:a16="http://schemas.microsoft.com/office/drawing/2014/main" id="{63BD924C-4666-477B-9BFA-A2A62F18F4F7}"/>
              </a:ext>
            </a:extLst>
          </p:cNvPr>
          <p:cNvSpPr txBox="1"/>
          <p:nvPr/>
        </p:nvSpPr>
        <p:spPr>
          <a:xfrm>
            <a:off x="1561382" y="569344"/>
            <a:ext cx="8982972"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600" b="1">
                <a:solidFill>
                  <a:schemeClr val="accent1"/>
                </a:solidFill>
                <a:latin typeface="Rockwell"/>
              </a:rPr>
              <a:t>5.3.- CUANTA MEMORIA DEL SISTEMA SE USA PARA CREAR EL OBJETO ANTERIOR.</a:t>
            </a:r>
            <a:endParaRPr lang="es-MX" b="1">
              <a:solidFill>
                <a:schemeClr val="accent1"/>
              </a:solidFill>
            </a:endParaRPr>
          </a:p>
        </p:txBody>
      </p:sp>
    </p:spTree>
    <p:extLst>
      <p:ext uri="{BB962C8B-B14F-4D97-AF65-F5344CB8AC3E}">
        <p14:creationId xmlns:p14="http://schemas.microsoft.com/office/powerpoint/2010/main" val="254122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B299C6AF-4A8B-409C-AAED-1610A6282715}"/>
              </a:ext>
            </a:extLst>
          </p:cNvPr>
          <p:cNvPicPr>
            <a:picLocks noChangeAspect="1"/>
          </p:cNvPicPr>
          <p:nvPr/>
        </p:nvPicPr>
        <p:blipFill>
          <a:blip r:embed="rId2"/>
          <a:stretch>
            <a:fillRect/>
          </a:stretch>
        </p:blipFill>
        <p:spPr>
          <a:xfrm>
            <a:off x="684364" y="1705094"/>
            <a:ext cx="10823273" cy="3131511"/>
          </a:xfrm>
          <a:prstGeom prst="rect">
            <a:avLst/>
          </a:prstGeom>
        </p:spPr>
      </p:pic>
      <p:sp>
        <p:nvSpPr>
          <p:cNvPr id="2" name="TextBox 1">
            <a:extLst>
              <a:ext uri="{FF2B5EF4-FFF2-40B4-BE49-F238E27FC236}">
                <a16:creationId xmlns:a16="http://schemas.microsoft.com/office/drawing/2014/main" id="{32EAE4E5-2E16-43A0-B4E8-1F9E61A4CBB7}"/>
              </a:ext>
            </a:extLst>
          </p:cNvPr>
          <p:cNvSpPr txBox="1"/>
          <p:nvPr/>
        </p:nvSpPr>
        <p:spPr>
          <a:xfrm>
            <a:off x="727495" y="281796"/>
            <a:ext cx="1044946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solidFill>
                  <a:schemeClr val="accent1"/>
                </a:solidFill>
                <a:latin typeface="Rockwell"/>
              </a:rPr>
              <a:t>5.4.- INDICAR EL TIEMPO QUE TARDA PANDAS EN OBTENER EL PROMEDIO DE LA DISTANCIA DE VIAJE(TRIP_DISTANCE).</a:t>
            </a:r>
          </a:p>
        </p:txBody>
      </p:sp>
    </p:spTree>
    <p:extLst>
      <p:ext uri="{BB962C8B-B14F-4D97-AF65-F5344CB8AC3E}">
        <p14:creationId xmlns:p14="http://schemas.microsoft.com/office/powerpoint/2010/main" val="59533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7D889-DD09-4C3B-8A4F-B7A79B4502B5}"/>
              </a:ext>
            </a:extLst>
          </p:cNvPr>
          <p:cNvSpPr>
            <a:spLocks noGrp="1"/>
          </p:cNvSpPr>
          <p:nvPr>
            <p:ph type="title"/>
          </p:nvPr>
        </p:nvSpPr>
        <p:spPr>
          <a:xfrm>
            <a:off x="935808" y="361315"/>
            <a:ext cx="10627708" cy="1049235"/>
          </a:xfrm>
        </p:spPr>
        <p:txBody>
          <a:bodyPr>
            <a:normAutofit fontScale="90000"/>
          </a:bodyPr>
          <a:lstStyle/>
          <a:p>
            <a:r>
              <a:rPr lang="es-ES" b="1"/>
              <a:t>6.3 – Indicar el tiempo que tarda </a:t>
            </a:r>
            <a:r>
              <a:rPr lang="es-ES" b="1" err="1"/>
              <a:t>Dask</a:t>
            </a:r>
            <a:r>
              <a:rPr lang="es-ES" b="1"/>
              <a:t> en obtener el promedio de la distancia de viaje (</a:t>
            </a:r>
            <a:r>
              <a:rPr lang="es-ES" b="1" err="1"/>
              <a:t>trip_distancia</a:t>
            </a:r>
            <a:r>
              <a:rPr lang="es-ES" b="1"/>
              <a:t>).</a:t>
            </a:r>
            <a:r>
              <a:rPr lang="es-ES"/>
              <a:t>    </a:t>
            </a:r>
            <a:endParaRPr lang="es-MX"/>
          </a:p>
        </p:txBody>
      </p:sp>
      <p:graphicFrame>
        <p:nvGraphicFramePr>
          <p:cNvPr id="9" name="Marcador de contenido 8">
            <a:extLst>
              <a:ext uri="{FF2B5EF4-FFF2-40B4-BE49-F238E27FC236}">
                <a16:creationId xmlns:a16="http://schemas.microsoft.com/office/drawing/2014/main" id="{262B74FC-1B71-4924-A5A0-F9C6B4897C6E}"/>
              </a:ext>
            </a:extLst>
          </p:cNvPr>
          <p:cNvGraphicFramePr>
            <a:graphicFrameLocks noGrp="1"/>
          </p:cNvGraphicFramePr>
          <p:nvPr>
            <p:ph idx="1"/>
            <p:extLst>
              <p:ext uri="{D42A27DB-BD31-4B8C-83A1-F6EECF244321}">
                <p14:modId xmlns:p14="http://schemas.microsoft.com/office/powerpoint/2010/main" val="1646995385"/>
              </p:ext>
            </p:extLst>
          </p:nvPr>
        </p:nvGraphicFramePr>
        <p:xfrm>
          <a:off x="3308612" y="1899502"/>
          <a:ext cx="5574776" cy="4820920"/>
        </p:xfrm>
        <a:graphic>
          <a:graphicData uri="http://schemas.openxmlformats.org/drawingml/2006/table">
            <a:tbl>
              <a:tblPr firstRow="1" bandRow="1">
                <a:tableStyleId>{5C22544A-7EE6-4342-B048-85BDC9FD1C3A}</a:tableStyleId>
              </a:tblPr>
              <a:tblGrid>
                <a:gridCol w="1641293">
                  <a:extLst>
                    <a:ext uri="{9D8B030D-6E8A-4147-A177-3AD203B41FA5}">
                      <a16:colId xmlns:a16="http://schemas.microsoft.com/office/drawing/2014/main" val="1888673656"/>
                    </a:ext>
                  </a:extLst>
                </a:gridCol>
                <a:gridCol w="3933483">
                  <a:extLst>
                    <a:ext uri="{9D8B030D-6E8A-4147-A177-3AD203B41FA5}">
                      <a16:colId xmlns:a16="http://schemas.microsoft.com/office/drawing/2014/main" val="4192253084"/>
                    </a:ext>
                  </a:extLst>
                </a:gridCol>
              </a:tblGrid>
              <a:tr h="370840">
                <a:tc>
                  <a:txBody>
                    <a:bodyPr/>
                    <a:lstStyle/>
                    <a:p>
                      <a:pPr algn="ctr"/>
                      <a:r>
                        <a:rPr lang="es-ES"/>
                        <a:t>Archivo</a:t>
                      </a:r>
                      <a:endParaRPr lang="es-MX"/>
                    </a:p>
                  </a:txBody>
                  <a:tcPr/>
                </a:tc>
                <a:tc>
                  <a:txBody>
                    <a:bodyPr/>
                    <a:lstStyle/>
                    <a:p>
                      <a:pPr algn="ctr"/>
                      <a:r>
                        <a:rPr lang="es-ES"/>
                        <a:t>Promedio</a:t>
                      </a:r>
                      <a:endParaRPr lang="es-MX"/>
                    </a:p>
                  </a:txBody>
                  <a:tcPr/>
                </a:tc>
                <a:extLst>
                  <a:ext uri="{0D108BD9-81ED-4DB2-BD59-A6C34878D82A}">
                    <a16:rowId xmlns:a16="http://schemas.microsoft.com/office/drawing/2014/main" val="115718271"/>
                  </a:ext>
                </a:extLst>
              </a:tr>
              <a:tr h="370840">
                <a:tc>
                  <a:txBody>
                    <a:bodyPr/>
                    <a:lstStyle/>
                    <a:p>
                      <a:pPr algn="ctr"/>
                      <a:r>
                        <a:rPr lang="es-ES"/>
                        <a:t>1</a:t>
                      </a:r>
                      <a:endParaRPr lang="es-MX"/>
                    </a:p>
                  </a:txBody>
                  <a:tcPr/>
                </a:tc>
                <a:tc>
                  <a:txBody>
                    <a:bodyPr/>
                    <a:lstStyle/>
                    <a:p>
                      <a:pPr algn="ctr"/>
                      <a:r>
                        <a:rPr lang="es-MX"/>
                        <a:t>0.0019996166229248047</a:t>
                      </a:r>
                    </a:p>
                  </a:txBody>
                  <a:tcPr/>
                </a:tc>
                <a:extLst>
                  <a:ext uri="{0D108BD9-81ED-4DB2-BD59-A6C34878D82A}">
                    <a16:rowId xmlns:a16="http://schemas.microsoft.com/office/drawing/2014/main" val="4201632385"/>
                  </a:ext>
                </a:extLst>
              </a:tr>
              <a:tr h="370840">
                <a:tc>
                  <a:txBody>
                    <a:bodyPr/>
                    <a:lstStyle/>
                    <a:p>
                      <a:pPr algn="ctr"/>
                      <a:r>
                        <a:rPr lang="es-ES"/>
                        <a:t>2</a:t>
                      </a:r>
                      <a:endParaRPr lang="es-MX"/>
                    </a:p>
                  </a:txBody>
                  <a:tcPr/>
                </a:tc>
                <a:tc>
                  <a:txBody>
                    <a:bodyPr/>
                    <a:lstStyle/>
                    <a:p>
                      <a:pPr algn="ctr"/>
                      <a:r>
                        <a:rPr lang="es-MX"/>
                        <a:t>0.0009975433349609375</a:t>
                      </a:r>
                    </a:p>
                  </a:txBody>
                  <a:tcPr/>
                </a:tc>
                <a:extLst>
                  <a:ext uri="{0D108BD9-81ED-4DB2-BD59-A6C34878D82A}">
                    <a16:rowId xmlns:a16="http://schemas.microsoft.com/office/drawing/2014/main" val="300813440"/>
                  </a:ext>
                </a:extLst>
              </a:tr>
              <a:tr h="370840">
                <a:tc>
                  <a:txBody>
                    <a:bodyPr/>
                    <a:lstStyle/>
                    <a:p>
                      <a:pPr algn="ctr"/>
                      <a:r>
                        <a:rPr lang="es-ES"/>
                        <a:t>3</a:t>
                      </a:r>
                      <a:endParaRPr lang="es-MX"/>
                    </a:p>
                  </a:txBody>
                  <a:tcPr/>
                </a:tc>
                <a:tc>
                  <a:txBody>
                    <a:bodyPr/>
                    <a:lstStyle/>
                    <a:p>
                      <a:pPr algn="ctr"/>
                      <a:r>
                        <a:rPr lang="es-MX"/>
                        <a:t>0.0019948482513427734</a:t>
                      </a:r>
                    </a:p>
                  </a:txBody>
                  <a:tcPr/>
                </a:tc>
                <a:extLst>
                  <a:ext uri="{0D108BD9-81ED-4DB2-BD59-A6C34878D82A}">
                    <a16:rowId xmlns:a16="http://schemas.microsoft.com/office/drawing/2014/main" val="565853548"/>
                  </a:ext>
                </a:extLst>
              </a:tr>
              <a:tr h="370840">
                <a:tc>
                  <a:txBody>
                    <a:bodyPr/>
                    <a:lstStyle/>
                    <a:p>
                      <a:pPr algn="ctr"/>
                      <a:r>
                        <a:rPr lang="es-ES"/>
                        <a:t>4</a:t>
                      </a:r>
                      <a:endParaRPr lang="es-MX"/>
                    </a:p>
                  </a:txBody>
                  <a:tcPr/>
                </a:tc>
                <a:tc>
                  <a:txBody>
                    <a:bodyPr/>
                    <a:lstStyle/>
                    <a:p>
                      <a:pPr algn="ctr"/>
                      <a:r>
                        <a:rPr lang="es-MX"/>
                        <a:t>0.000997304916381836</a:t>
                      </a:r>
                    </a:p>
                  </a:txBody>
                  <a:tcPr/>
                </a:tc>
                <a:extLst>
                  <a:ext uri="{0D108BD9-81ED-4DB2-BD59-A6C34878D82A}">
                    <a16:rowId xmlns:a16="http://schemas.microsoft.com/office/drawing/2014/main" val="1627241898"/>
                  </a:ext>
                </a:extLst>
              </a:tr>
              <a:tr h="370840">
                <a:tc>
                  <a:txBody>
                    <a:bodyPr/>
                    <a:lstStyle/>
                    <a:p>
                      <a:pPr algn="ctr"/>
                      <a:r>
                        <a:rPr lang="es-ES"/>
                        <a:t>5</a:t>
                      </a:r>
                      <a:endParaRPr lang="es-MX"/>
                    </a:p>
                  </a:txBody>
                  <a:tcPr/>
                </a:tc>
                <a:tc>
                  <a:txBody>
                    <a:bodyPr/>
                    <a:lstStyle/>
                    <a:p>
                      <a:pPr algn="ctr"/>
                      <a:r>
                        <a:rPr lang="es-MX"/>
                        <a:t>0.000997304916381836 </a:t>
                      </a:r>
                    </a:p>
                  </a:txBody>
                  <a:tcPr/>
                </a:tc>
                <a:extLst>
                  <a:ext uri="{0D108BD9-81ED-4DB2-BD59-A6C34878D82A}">
                    <a16:rowId xmlns:a16="http://schemas.microsoft.com/office/drawing/2014/main" val="1638921083"/>
                  </a:ext>
                </a:extLst>
              </a:tr>
              <a:tr h="370840">
                <a:tc>
                  <a:txBody>
                    <a:bodyPr/>
                    <a:lstStyle/>
                    <a:p>
                      <a:pPr algn="ctr"/>
                      <a:r>
                        <a:rPr lang="es-ES"/>
                        <a:t>6</a:t>
                      </a:r>
                      <a:endParaRPr lang="es-MX"/>
                    </a:p>
                  </a:txBody>
                  <a:tcPr/>
                </a:tc>
                <a:tc>
                  <a:txBody>
                    <a:bodyPr/>
                    <a:lstStyle/>
                    <a:p>
                      <a:pPr algn="ctr"/>
                      <a:r>
                        <a:rPr lang="es-MX"/>
                        <a:t>0.0019948482513427734</a:t>
                      </a:r>
                    </a:p>
                  </a:txBody>
                  <a:tcPr/>
                </a:tc>
                <a:extLst>
                  <a:ext uri="{0D108BD9-81ED-4DB2-BD59-A6C34878D82A}">
                    <a16:rowId xmlns:a16="http://schemas.microsoft.com/office/drawing/2014/main" val="182636191"/>
                  </a:ext>
                </a:extLst>
              </a:tr>
              <a:tr h="370840">
                <a:tc>
                  <a:txBody>
                    <a:bodyPr/>
                    <a:lstStyle/>
                    <a:p>
                      <a:pPr algn="ctr"/>
                      <a:r>
                        <a:rPr lang="es-ES"/>
                        <a:t>7</a:t>
                      </a:r>
                      <a:endParaRPr lang="es-MX"/>
                    </a:p>
                  </a:txBody>
                  <a:tcPr/>
                </a:tc>
                <a:tc>
                  <a:txBody>
                    <a:bodyPr/>
                    <a:lstStyle/>
                    <a:p>
                      <a:pPr algn="ctr"/>
                      <a:r>
                        <a:rPr lang="es-MX"/>
                        <a:t>0.0009982585906982422</a:t>
                      </a:r>
                    </a:p>
                  </a:txBody>
                  <a:tcPr/>
                </a:tc>
                <a:extLst>
                  <a:ext uri="{0D108BD9-81ED-4DB2-BD59-A6C34878D82A}">
                    <a16:rowId xmlns:a16="http://schemas.microsoft.com/office/drawing/2014/main" val="3295849681"/>
                  </a:ext>
                </a:extLst>
              </a:tr>
              <a:tr h="370840">
                <a:tc>
                  <a:txBody>
                    <a:bodyPr/>
                    <a:lstStyle/>
                    <a:p>
                      <a:pPr algn="ctr"/>
                      <a:r>
                        <a:rPr lang="es-ES"/>
                        <a:t>8</a:t>
                      </a:r>
                      <a:endParaRPr lang="es-MX"/>
                    </a:p>
                  </a:txBody>
                  <a:tcPr/>
                </a:tc>
                <a:tc>
                  <a:txBody>
                    <a:bodyPr/>
                    <a:lstStyle/>
                    <a:p>
                      <a:pPr algn="ctr"/>
                      <a:r>
                        <a:rPr lang="es-MX"/>
                        <a:t>0.0009903907775878906</a:t>
                      </a:r>
                    </a:p>
                  </a:txBody>
                  <a:tcPr/>
                </a:tc>
                <a:extLst>
                  <a:ext uri="{0D108BD9-81ED-4DB2-BD59-A6C34878D82A}">
                    <a16:rowId xmlns:a16="http://schemas.microsoft.com/office/drawing/2014/main" val="3827259192"/>
                  </a:ext>
                </a:extLst>
              </a:tr>
              <a:tr h="370840">
                <a:tc>
                  <a:txBody>
                    <a:bodyPr/>
                    <a:lstStyle/>
                    <a:p>
                      <a:pPr algn="ctr"/>
                      <a:r>
                        <a:rPr lang="es-ES"/>
                        <a:t>9</a:t>
                      </a:r>
                      <a:endParaRPr lang="es-MX"/>
                    </a:p>
                  </a:txBody>
                  <a:tcPr/>
                </a:tc>
                <a:tc>
                  <a:txBody>
                    <a:bodyPr/>
                    <a:lstStyle/>
                    <a:p>
                      <a:pPr algn="ctr"/>
                      <a:r>
                        <a:rPr lang="es-MX"/>
                        <a:t>0.0009944438934326172</a:t>
                      </a:r>
                    </a:p>
                  </a:txBody>
                  <a:tcPr/>
                </a:tc>
                <a:extLst>
                  <a:ext uri="{0D108BD9-81ED-4DB2-BD59-A6C34878D82A}">
                    <a16:rowId xmlns:a16="http://schemas.microsoft.com/office/drawing/2014/main" val="678783718"/>
                  </a:ext>
                </a:extLst>
              </a:tr>
              <a:tr h="370840">
                <a:tc>
                  <a:txBody>
                    <a:bodyPr/>
                    <a:lstStyle/>
                    <a:p>
                      <a:pPr algn="ctr"/>
                      <a:r>
                        <a:rPr lang="es-ES"/>
                        <a:t>10</a:t>
                      </a:r>
                      <a:endParaRPr lang="es-MX"/>
                    </a:p>
                  </a:txBody>
                  <a:tcPr/>
                </a:tc>
                <a:tc>
                  <a:txBody>
                    <a:bodyPr/>
                    <a:lstStyle/>
                    <a:p>
                      <a:pPr algn="ctr"/>
                      <a:r>
                        <a:rPr lang="es-MX"/>
                        <a:t>0.0010056495666503906</a:t>
                      </a:r>
                    </a:p>
                  </a:txBody>
                  <a:tcPr/>
                </a:tc>
                <a:extLst>
                  <a:ext uri="{0D108BD9-81ED-4DB2-BD59-A6C34878D82A}">
                    <a16:rowId xmlns:a16="http://schemas.microsoft.com/office/drawing/2014/main" val="3812057263"/>
                  </a:ext>
                </a:extLst>
              </a:tr>
              <a:tr h="370840">
                <a:tc>
                  <a:txBody>
                    <a:bodyPr/>
                    <a:lstStyle/>
                    <a:p>
                      <a:pPr algn="ctr"/>
                      <a:r>
                        <a:rPr lang="es-ES"/>
                        <a:t>11</a:t>
                      </a:r>
                      <a:endParaRPr lang="es-MX"/>
                    </a:p>
                  </a:txBody>
                  <a:tcPr/>
                </a:tc>
                <a:tc>
                  <a:txBody>
                    <a:bodyPr/>
                    <a:lstStyle/>
                    <a:p>
                      <a:pPr algn="ctr"/>
                      <a:r>
                        <a:rPr lang="es-MX"/>
                        <a:t>0.0019965171813964844</a:t>
                      </a:r>
                    </a:p>
                  </a:txBody>
                  <a:tcPr/>
                </a:tc>
                <a:extLst>
                  <a:ext uri="{0D108BD9-81ED-4DB2-BD59-A6C34878D82A}">
                    <a16:rowId xmlns:a16="http://schemas.microsoft.com/office/drawing/2014/main" val="2133669336"/>
                  </a:ext>
                </a:extLst>
              </a:tr>
              <a:tr h="370840">
                <a:tc>
                  <a:txBody>
                    <a:bodyPr/>
                    <a:lstStyle/>
                    <a:p>
                      <a:pPr algn="ctr"/>
                      <a:r>
                        <a:rPr lang="es-ES"/>
                        <a:t>12</a:t>
                      </a:r>
                      <a:endParaRPr lang="es-MX"/>
                    </a:p>
                  </a:txBody>
                  <a:tcPr/>
                </a:tc>
                <a:tc>
                  <a:txBody>
                    <a:bodyPr/>
                    <a:lstStyle/>
                    <a:p>
                      <a:pPr algn="ctr"/>
                      <a:r>
                        <a:rPr lang="es-MX"/>
                        <a:t>0.0009965896606445312</a:t>
                      </a:r>
                    </a:p>
                  </a:txBody>
                  <a:tcPr/>
                </a:tc>
                <a:extLst>
                  <a:ext uri="{0D108BD9-81ED-4DB2-BD59-A6C34878D82A}">
                    <a16:rowId xmlns:a16="http://schemas.microsoft.com/office/drawing/2014/main" val="470101964"/>
                  </a:ext>
                </a:extLst>
              </a:tr>
            </a:tbl>
          </a:graphicData>
        </a:graphic>
      </p:graphicFrame>
    </p:spTree>
    <p:extLst>
      <p:ext uri="{BB962C8B-B14F-4D97-AF65-F5344CB8AC3E}">
        <p14:creationId xmlns:p14="http://schemas.microsoft.com/office/powerpoint/2010/main" val="117220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6FC988B-F525-4460-92C2-9ADEC36E79FD}"/>
              </a:ext>
            </a:extLst>
          </p:cNvPr>
          <p:cNvSpPr>
            <a:spLocks noGrp="1" noChangeArrowheads="1"/>
          </p:cNvSpPr>
          <p:nvPr>
            <p:ph type="title"/>
          </p:nvPr>
        </p:nvSpPr>
        <p:spPr bwMode="auto">
          <a:xfrm>
            <a:off x="219961" y="811346"/>
            <a:ext cx="5766059" cy="304698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anchor="ctr" anchorCtr="0" compatLnSpc="1">
            <a:prstTxWarp prst="textNoShape">
              <a:avLst/>
            </a:prstTxWarp>
            <a:spAutoFit/>
          </a:bodyPr>
          <a:lstStyle/>
          <a:p>
            <a:pPr eaLnBrk="0" fontAlgn="base" hangingPunct="0">
              <a:lnSpc>
                <a:spcPct val="100000"/>
              </a:lnSpc>
              <a:spcAft>
                <a:spcPct val="0"/>
              </a:spcAft>
            </a:pPr>
            <a:r>
              <a:rPr lang="es-MX" altLang="es-MX" b="1"/>
              <a:t>6.4 - Indicar el tiempo que tarda </a:t>
            </a:r>
            <a:r>
              <a:rPr lang="es-MX" altLang="es-MX" b="1" err="1"/>
              <a:t>dask</a:t>
            </a:r>
            <a:r>
              <a:rPr lang="es-MX" altLang="es-MX" b="1"/>
              <a:t> en obtener el promedio de la duración de viaje (</a:t>
            </a:r>
            <a:r>
              <a:rPr lang="es-MX" altLang="es-MX" b="1" err="1"/>
              <a:t>trip_time_in_secs</a:t>
            </a:r>
            <a:r>
              <a:rPr lang="es-MX" altLang="es-MX" b="1"/>
              <a:t>).</a:t>
            </a:r>
          </a:p>
        </p:txBody>
      </p:sp>
      <p:graphicFrame>
        <p:nvGraphicFramePr>
          <p:cNvPr id="6" name="Marcador de contenido 3">
            <a:extLst>
              <a:ext uri="{FF2B5EF4-FFF2-40B4-BE49-F238E27FC236}">
                <a16:creationId xmlns:a16="http://schemas.microsoft.com/office/drawing/2014/main" id="{D1976D41-AEB4-4A22-AB65-9C1136F9A929}"/>
              </a:ext>
            </a:extLst>
          </p:cNvPr>
          <p:cNvGraphicFramePr>
            <a:graphicFrameLocks noGrp="1"/>
          </p:cNvGraphicFramePr>
          <p:nvPr>
            <p:ph idx="1"/>
            <p:extLst>
              <p:ext uri="{D42A27DB-BD31-4B8C-83A1-F6EECF244321}">
                <p14:modId xmlns:p14="http://schemas.microsoft.com/office/powerpoint/2010/main" val="121801069"/>
              </p:ext>
            </p:extLst>
          </p:nvPr>
        </p:nvGraphicFramePr>
        <p:xfrm>
          <a:off x="6096000" y="880102"/>
          <a:ext cx="5753490" cy="4820920"/>
        </p:xfrm>
        <a:graphic>
          <a:graphicData uri="http://schemas.openxmlformats.org/drawingml/2006/table">
            <a:tbl>
              <a:tblPr firstRow="1" bandRow="1">
                <a:tableStyleId>{5C22544A-7EE6-4342-B048-85BDC9FD1C3A}</a:tableStyleId>
              </a:tblPr>
              <a:tblGrid>
                <a:gridCol w="1542603">
                  <a:extLst>
                    <a:ext uri="{9D8B030D-6E8A-4147-A177-3AD203B41FA5}">
                      <a16:colId xmlns:a16="http://schemas.microsoft.com/office/drawing/2014/main" val="1909240935"/>
                    </a:ext>
                  </a:extLst>
                </a:gridCol>
                <a:gridCol w="4210887">
                  <a:extLst>
                    <a:ext uri="{9D8B030D-6E8A-4147-A177-3AD203B41FA5}">
                      <a16:colId xmlns:a16="http://schemas.microsoft.com/office/drawing/2014/main" val="2261114523"/>
                    </a:ext>
                  </a:extLst>
                </a:gridCol>
              </a:tblGrid>
              <a:tr h="370840">
                <a:tc>
                  <a:txBody>
                    <a:bodyPr/>
                    <a:lstStyle/>
                    <a:p>
                      <a:pPr algn="ctr"/>
                      <a:r>
                        <a:rPr lang="es-ES"/>
                        <a:t>Archivo</a:t>
                      </a:r>
                      <a:endParaRPr lang="es-MX"/>
                    </a:p>
                  </a:txBody>
                  <a:tcPr/>
                </a:tc>
                <a:tc>
                  <a:txBody>
                    <a:bodyPr/>
                    <a:lstStyle/>
                    <a:p>
                      <a:pPr algn="ctr"/>
                      <a:r>
                        <a:rPr lang="es-ES"/>
                        <a:t>Promedio</a:t>
                      </a:r>
                      <a:endParaRPr lang="es-MX"/>
                    </a:p>
                  </a:txBody>
                  <a:tcPr/>
                </a:tc>
                <a:extLst>
                  <a:ext uri="{0D108BD9-81ED-4DB2-BD59-A6C34878D82A}">
                    <a16:rowId xmlns:a16="http://schemas.microsoft.com/office/drawing/2014/main" val="691422616"/>
                  </a:ext>
                </a:extLst>
              </a:tr>
              <a:tr h="370840">
                <a:tc>
                  <a:txBody>
                    <a:bodyPr/>
                    <a:lstStyle/>
                    <a:p>
                      <a:pPr algn="ctr"/>
                      <a:r>
                        <a:rPr lang="es-ES"/>
                        <a:t>1</a:t>
                      </a:r>
                      <a:endParaRPr lang="es-MX"/>
                    </a:p>
                  </a:txBody>
                  <a:tcPr/>
                </a:tc>
                <a:tc>
                  <a:txBody>
                    <a:bodyPr/>
                    <a:lstStyle/>
                    <a:p>
                      <a:pPr algn="ctr"/>
                      <a:r>
                        <a:rPr lang="es-MX"/>
                        <a:t>0.0009925365447998047</a:t>
                      </a:r>
                    </a:p>
                  </a:txBody>
                  <a:tcPr/>
                </a:tc>
                <a:extLst>
                  <a:ext uri="{0D108BD9-81ED-4DB2-BD59-A6C34878D82A}">
                    <a16:rowId xmlns:a16="http://schemas.microsoft.com/office/drawing/2014/main" val="2941559706"/>
                  </a:ext>
                </a:extLst>
              </a:tr>
              <a:tr h="370840">
                <a:tc>
                  <a:txBody>
                    <a:bodyPr/>
                    <a:lstStyle/>
                    <a:p>
                      <a:pPr algn="ctr"/>
                      <a:r>
                        <a:rPr lang="es-ES"/>
                        <a:t>2</a:t>
                      </a:r>
                      <a:endParaRPr lang="es-MX"/>
                    </a:p>
                  </a:txBody>
                  <a:tcPr/>
                </a:tc>
                <a:tc>
                  <a:txBody>
                    <a:bodyPr/>
                    <a:lstStyle/>
                    <a:p>
                      <a:pPr algn="ctr"/>
                      <a:r>
                        <a:rPr lang="es-MX"/>
                        <a:t>0.0009975433349609375</a:t>
                      </a:r>
                    </a:p>
                  </a:txBody>
                  <a:tcPr/>
                </a:tc>
                <a:extLst>
                  <a:ext uri="{0D108BD9-81ED-4DB2-BD59-A6C34878D82A}">
                    <a16:rowId xmlns:a16="http://schemas.microsoft.com/office/drawing/2014/main" val="1972244313"/>
                  </a:ext>
                </a:extLst>
              </a:tr>
              <a:tr h="370840">
                <a:tc>
                  <a:txBody>
                    <a:bodyPr/>
                    <a:lstStyle/>
                    <a:p>
                      <a:pPr algn="ctr"/>
                      <a:r>
                        <a:rPr lang="es-ES"/>
                        <a:t>3</a:t>
                      </a:r>
                      <a:endParaRPr lang="es-MX"/>
                    </a:p>
                  </a:txBody>
                  <a:tcPr/>
                </a:tc>
                <a:tc>
                  <a:txBody>
                    <a:bodyPr/>
                    <a:lstStyle/>
                    <a:p>
                      <a:pPr algn="ctr"/>
                      <a:r>
                        <a:rPr lang="es-MX"/>
                        <a:t>0.0009970664978027344</a:t>
                      </a:r>
                    </a:p>
                  </a:txBody>
                  <a:tcPr/>
                </a:tc>
                <a:extLst>
                  <a:ext uri="{0D108BD9-81ED-4DB2-BD59-A6C34878D82A}">
                    <a16:rowId xmlns:a16="http://schemas.microsoft.com/office/drawing/2014/main" val="532359762"/>
                  </a:ext>
                </a:extLst>
              </a:tr>
              <a:tr h="370840">
                <a:tc>
                  <a:txBody>
                    <a:bodyPr/>
                    <a:lstStyle/>
                    <a:p>
                      <a:pPr algn="ctr"/>
                      <a:r>
                        <a:rPr lang="es-ES"/>
                        <a:t>4</a:t>
                      </a:r>
                      <a:endParaRPr lang="es-MX"/>
                    </a:p>
                  </a:txBody>
                  <a:tcPr/>
                </a:tc>
                <a:tc>
                  <a:txBody>
                    <a:bodyPr/>
                    <a:lstStyle/>
                    <a:p>
                      <a:pPr algn="ctr"/>
                      <a:r>
                        <a:rPr lang="es-MX"/>
                        <a:t>0.0009970664978027344</a:t>
                      </a:r>
                    </a:p>
                  </a:txBody>
                  <a:tcPr/>
                </a:tc>
                <a:extLst>
                  <a:ext uri="{0D108BD9-81ED-4DB2-BD59-A6C34878D82A}">
                    <a16:rowId xmlns:a16="http://schemas.microsoft.com/office/drawing/2014/main" val="850447749"/>
                  </a:ext>
                </a:extLst>
              </a:tr>
              <a:tr h="370840">
                <a:tc>
                  <a:txBody>
                    <a:bodyPr/>
                    <a:lstStyle/>
                    <a:p>
                      <a:pPr algn="ctr"/>
                      <a:r>
                        <a:rPr lang="es-ES"/>
                        <a:t>5</a:t>
                      </a:r>
                      <a:endParaRPr lang="es-MX"/>
                    </a:p>
                  </a:txBody>
                  <a:tcPr/>
                </a:tc>
                <a:tc>
                  <a:txBody>
                    <a:bodyPr/>
                    <a:lstStyle/>
                    <a:p>
                      <a:pPr algn="ctr"/>
                      <a:r>
                        <a:rPr lang="es-MX"/>
                        <a:t>0.000997304916381836</a:t>
                      </a:r>
                    </a:p>
                  </a:txBody>
                  <a:tcPr/>
                </a:tc>
                <a:extLst>
                  <a:ext uri="{0D108BD9-81ED-4DB2-BD59-A6C34878D82A}">
                    <a16:rowId xmlns:a16="http://schemas.microsoft.com/office/drawing/2014/main" val="4132036496"/>
                  </a:ext>
                </a:extLst>
              </a:tr>
              <a:tr h="370840">
                <a:tc>
                  <a:txBody>
                    <a:bodyPr/>
                    <a:lstStyle/>
                    <a:p>
                      <a:pPr algn="ctr"/>
                      <a:r>
                        <a:rPr lang="es-ES"/>
                        <a:t>6</a:t>
                      </a:r>
                      <a:endParaRPr lang="es-MX"/>
                    </a:p>
                  </a:txBody>
                  <a:tcPr/>
                </a:tc>
                <a:tc>
                  <a:txBody>
                    <a:bodyPr/>
                    <a:lstStyle/>
                    <a:p>
                      <a:pPr algn="ctr"/>
                      <a:r>
                        <a:rPr lang="es-MX"/>
                        <a:t>0.0019948482513427734</a:t>
                      </a:r>
                    </a:p>
                  </a:txBody>
                  <a:tcPr/>
                </a:tc>
                <a:extLst>
                  <a:ext uri="{0D108BD9-81ED-4DB2-BD59-A6C34878D82A}">
                    <a16:rowId xmlns:a16="http://schemas.microsoft.com/office/drawing/2014/main" val="4144615394"/>
                  </a:ext>
                </a:extLst>
              </a:tr>
              <a:tr h="370840">
                <a:tc>
                  <a:txBody>
                    <a:bodyPr/>
                    <a:lstStyle/>
                    <a:p>
                      <a:pPr algn="ctr"/>
                      <a:r>
                        <a:rPr lang="es-ES"/>
                        <a:t>7</a:t>
                      </a:r>
                      <a:endParaRPr lang="es-MX"/>
                    </a:p>
                  </a:txBody>
                  <a:tcPr/>
                </a:tc>
                <a:tc>
                  <a:txBody>
                    <a:bodyPr/>
                    <a:lstStyle/>
                    <a:p>
                      <a:pPr algn="ctr"/>
                      <a:r>
                        <a:rPr lang="es-MX"/>
                        <a:t>0.000997304916381836</a:t>
                      </a:r>
                    </a:p>
                  </a:txBody>
                  <a:tcPr/>
                </a:tc>
                <a:extLst>
                  <a:ext uri="{0D108BD9-81ED-4DB2-BD59-A6C34878D82A}">
                    <a16:rowId xmlns:a16="http://schemas.microsoft.com/office/drawing/2014/main" val="2417680875"/>
                  </a:ext>
                </a:extLst>
              </a:tr>
              <a:tr h="370840">
                <a:tc>
                  <a:txBody>
                    <a:bodyPr/>
                    <a:lstStyle/>
                    <a:p>
                      <a:pPr algn="ctr"/>
                      <a:r>
                        <a:rPr lang="es-ES"/>
                        <a:t>8</a:t>
                      </a:r>
                      <a:endParaRPr lang="es-MX"/>
                    </a:p>
                  </a:txBody>
                  <a:tcPr/>
                </a:tc>
                <a:tc>
                  <a:txBody>
                    <a:bodyPr/>
                    <a:lstStyle/>
                    <a:p>
                      <a:pPr algn="ctr"/>
                      <a:r>
                        <a:rPr lang="es-MX"/>
                        <a:t>0.0019948482513427734</a:t>
                      </a:r>
                    </a:p>
                  </a:txBody>
                  <a:tcPr/>
                </a:tc>
                <a:extLst>
                  <a:ext uri="{0D108BD9-81ED-4DB2-BD59-A6C34878D82A}">
                    <a16:rowId xmlns:a16="http://schemas.microsoft.com/office/drawing/2014/main" val="28482968"/>
                  </a:ext>
                </a:extLst>
              </a:tr>
              <a:tr h="370840">
                <a:tc>
                  <a:txBody>
                    <a:bodyPr/>
                    <a:lstStyle/>
                    <a:p>
                      <a:pPr algn="ctr"/>
                      <a:r>
                        <a:rPr lang="es-ES"/>
                        <a:t>9</a:t>
                      </a:r>
                      <a:endParaRPr lang="es-MX"/>
                    </a:p>
                  </a:txBody>
                  <a:tcPr/>
                </a:tc>
                <a:tc>
                  <a:txBody>
                    <a:bodyPr/>
                    <a:lstStyle/>
                    <a:p>
                      <a:pPr algn="ctr"/>
                      <a:r>
                        <a:rPr lang="es-MX"/>
                        <a:t>0.001994609832763672</a:t>
                      </a:r>
                    </a:p>
                  </a:txBody>
                  <a:tcPr/>
                </a:tc>
                <a:extLst>
                  <a:ext uri="{0D108BD9-81ED-4DB2-BD59-A6C34878D82A}">
                    <a16:rowId xmlns:a16="http://schemas.microsoft.com/office/drawing/2014/main" val="3280073200"/>
                  </a:ext>
                </a:extLst>
              </a:tr>
              <a:tr h="370840">
                <a:tc>
                  <a:txBody>
                    <a:bodyPr/>
                    <a:lstStyle/>
                    <a:p>
                      <a:pPr algn="ctr"/>
                      <a:r>
                        <a:rPr lang="es-ES"/>
                        <a:t>10</a:t>
                      </a:r>
                      <a:endParaRPr lang="es-MX"/>
                    </a:p>
                  </a:txBody>
                  <a:tcPr/>
                </a:tc>
                <a:tc>
                  <a:txBody>
                    <a:bodyPr/>
                    <a:lstStyle/>
                    <a:p>
                      <a:pPr algn="ctr"/>
                      <a:r>
                        <a:rPr lang="es-MX"/>
                        <a:t>0.0009944438934326172</a:t>
                      </a:r>
                    </a:p>
                  </a:txBody>
                  <a:tcPr/>
                </a:tc>
                <a:extLst>
                  <a:ext uri="{0D108BD9-81ED-4DB2-BD59-A6C34878D82A}">
                    <a16:rowId xmlns:a16="http://schemas.microsoft.com/office/drawing/2014/main" val="2552526457"/>
                  </a:ext>
                </a:extLst>
              </a:tr>
              <a:tr h="370840">
                <a:tc>
                  <a:txBody>
                    <a:bodyPr/>
                    <a:lstStyle/>
                    <a:p>
                      <a:pPr algn="ctr"/>
                      <a:r>
                        <a:rPr lang="es-ES"/>
                        <a:t>11</a:t>
                      </a:r>
                      <a:endParaRPr lang="es-MX"/>
                    </a:p>
                  </a:txBody>
                  <a:tcPr/>
                </a:tc>
                <a:tc>
                  <a:txBody>
                    <a:bodyPr/>
                    <a:lstStyle/>
                    <a:p>
                      <a:pPr algn="ctr"/>
                      <a:r>
                        <a:rPr lang="es-MX"/>
                        <a:t>0.0009951591491699219</a:t>
                      </a:r>
                    </a:p>
                  </a:txBody>
                  <a:tcPr/>
                </a:tc>
                <a:extLst>
                  <a:ext uri="{0D108BD9-81ED-4DB2-BD59-A6C34878D82A}">
                    <a16:rowId xmlns:a16="http://schemas.microsoft.com/office/drawing/2014/main" val="1221776599"/>
                  </a:ext>
                </a:extLst>
              </a:tr>
              <a:tr h="370840">
                <a:tc>
                  <a:txBody>
                    <a:bodyPr/>
                    <a:lstStyle/>
                    <a:p>
                      <a:pPr algn="ctr"/>
                      <a:r>
                        <a:rPr lang="es-ES"/>
                        <a:t>12</a:t>
                      </a:r>
                      <a:endParaRPr lang="es-MX"/>
                    </a:p>
                  </a:txBody>
                  <a:tcPr/>
                </a:tc>
                <a:tc>
                  <a:txBody>
                    <a:bodyPr/>
                    <a:lstStyle/>
                    <a:p>
                      <a:pPr algn="ctr"/>
                      <a:r>
                        <a:rPr lang="es-MX"/>
                        <a:t>0.001994609832763672</a:t>
                      </a:r>
                    </a:p>
                  </a:txBody>
                  <a:tcPr/>
                </a:tc>
                <a:extLst>
                  <a:ext uri="{0D108BD9-81ED-4DB2-BD59-A6C34878D82A}">
                    <a16:rowId xmlns:a16="http://schemas.microsoft.com/office/drawing/2014/main" val="2202602884"/>
                  </a:ext>
                </a:extLst>
              </a:tr>
            </a:tbl>
          </a:graphicData>
        </a:graphic>
      </p:graphicFrame>
    </p:spTree>
    <p:extLst>
      <p:ext uri="{BB962C8B-B14F-4D97-AF65-F5344CB8AC3E}">
        <p14:creationId xmlns:p14="http://schemas.microsoft.com/office/powerpoint/2010/main" val="279391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96CB248-7408-4C19-8B8A-C556FA9A3B9B}"/>
              </a:ext>
            </a:extLst>
          </p:cNvPr>
          <p:cNvSpPr>
            <a:spLocks noGrp="1" noChangeArrowheads="1"/>
          </p:cNvSpPr>
          <p:nvPr>
            <p:ph idx="1"/>
          </p:nvPr>
        </p:nvSpPr>
        <p:spPr bwMode="auto">
          <a:xfrm>
            <a:off x="6381946" y="2006306"/>
            <a:ext cx="5571241" cy="2575122"/>
          </a:xfrm>
          <a:prstGeom prst="rect">
            <a:avLst/>
          </a:prstGeom>
        </p:spPr>
        <p:style>
          <a:lnRef idx="0">
            <a:scrgbClr r="0" g="0" b="0"/>
          </a:lnRef>
          <a:fillRef idx="0">
            <a:scrgbClr r="0" g="0" b="0"/>
          </a:fillRef>
          <a:effectRef idx="0">
            <a:scrgbClr r="0" g="0" b="0"/>
          </a:effectRef>
          <a:fontRef idx="minor">
            <a:schemeClr val="accent1"/>
          </a:fontRef>
        </p:style>
        <p:txBody>
          <a:bodyPr vert="horz" lIns="91440" tIns="45720" rIns="91440" bIns="45720" numCol="1" anchorCtr="0" compatLnSpc="1">
            <a:prstTxWarp prst="textNoShape">
              <a:avLst/>
            </a:prstTxWarp>
            <a:noAutofit/>
          </a:bodyPr>
          <a:lstStyle/>
          <a:p>
            <a:pPr marL="0" indent="0" algn="ctr" eaLnBrk="0" fontAlgn="base" hangingPunct="0">
              <a:lnSpc>
                <a:spcPct val="110000"/>
              </a:lnSpc>
              <a:spcBef>
                <a:spcPct val="0"/>
              </a:spcBef>
              <a:spcAft>
                <a:spcPts val="600"/>
              </a:spcAft>
              <a:buClrTx/>
              <a:buSzTx/>
              <a:buNone/>
            </a:pPr>
            <a:r>
              <a:rPr lang="es-MX" altLang="es-MX" b="1"/>
              <a:t>CON  LAS  COLUMNAS PICKUP_DATETIME Y DROPOFF_DATETIME COMO OBJETOS TEMPORALES, CREAR UNA NUEVA COLUMNA EN LOS DATAFRAMES QUE SE LLAME DURACIÓN Y COMPARARLA RENGLÓN A RENGLÓN CON LA COLUMNA TRIP_TIME_IN_SECS</a:t>
            </a:r>
            <a:r>
              <a:rPr lang="es-MX" altLang="es-MX" sz="2400" b="1"/>
              <a:t>.</a:t>
            </a:r>
            <a:endParaRPr lang="es-MX" sz="2400" b="1"/>
          </a:p>
        </p:txBody>
      </p:sp>
      <p:graphicFrame>
        <p:nvGraphicFramePr>
          <p:cNvPr id="5" name="Tabla 4">
            <a:extLst>
              <a:ext uri="{FF2B5EF4-FFF2-40B4-BE49-F238E27FC236}">
                <a16:creationId xmlns:a16="http://schemas.microsoft.com/office/drawing/2014/main" id="{E1913C20-082E-40FD-A0E9-62EE82834B3A}"/>
              </a:ext>
            </a:extLst>
          </p:cNvPr>
          <p:cNvGraphicFramePr>
            <a:graphicFrameLocks noGrp="1"/>
          </p:cNvGraphicFramePr>
          <p:nvPr>
            <p:extLst>
              <p:ext uri="{D42A27DB-BD31-4B8C-83A1-F6EECF244321}">
                <p14:modId xmlns:p14="http://schemas.microsoft.com/office/powerpoint/2010/main" val="726169517"/>
              </p:ext>
            </p:extLst>
          </p:nvPr>
        </p:nvGraphicFramePr>
        <p:xfrm>
          <a:off x="1130029" y="845413"/>
          <a:ext cx="4960443" cy="4581109"/>
        </p:xfrm>
        <a:graphic>
          <a:graphicData uri="http://schemas.openxmlformats.org/drawingml/2006/table">
            <a:tbl>
              <a:tblPr firstRow="1" bandRow="1">
                <a:tableStyleId>{5C22544A-7EE6-4342-B048-85BDC9FD1C3A}</a:tableStyleId>
              </a:tblPr>
              <a:tblGrid>
                <a:gridCol w="2007135">
                  <a:extLst>
                    <a:ext uri="{9D8B030D-6E8A-4147-A177-3AD203B41FA5}">
                      <a16:colId xmlns:a16="http://schemas.microsoft.com/office/drawing/2014/main" val="3928805824"/>
                    </a:ext>
                  </a:extLst>
                </a:gridCol>
                <a:gridCol w="2953308">
                  <a:extLst>
                    <a:ext uri="{9D8B030D-6E8A-4147-A177-3AD203B41FA5}">
                      <a16:colId xmlns:a16="http://schemas.microsoft.com/office/drawing/2014/main" val="1503173537"/>
                    </a:ext>
                  </a:extLst>
                </a:gridCol>
              </a:tblGrid>
              <a:tr h="352393">
                <a:tc>
                  <a:txBody>
                    <a:bodyPr/>
                    <a:lstStyle/>
                    <a:p>
                      <a:r>
                        <a:rPr lang="es-ES" sz="1600"/>
                        <a:t>Archivo</a:t>
                      </a:r>
                      <a:endParaRPr lang="es-MX" sz="1600"/>
                    </a:p>
                  </a:txBody>
                  <a:tcPr marL="72586" marR="72586" marT="36293" marB="36293"/>
                </a:tc>
                <a:tc>
                  <a:txBody>
                    <a:bodyPr/>
                    <a:lstStyle/>
                    <a:p>
                      <a:r>
                        <a:rPr lang="es-ES" sz="1600"/>
                        <a:t>Diferencias</a:t>
                      </a:r>
                      <a:endParaRPr lang="es-MX" sz="1600"/>
                    </a:p>
                  </a:txBody>
                  <a:tcPr marL="72586" marR="72586" marT="36293" marB="36293"/>
                </a:tc>
                <a:extLst>
                  <a:ext uri="{0D108BD9-81ED-4DB2-BD59-A6C34878D82A}">
                    <a16:rowId xmlns:a16="http://schemas.microsoft.com/office/drawing/2014/main" val="3275323971"/>
                  </a:ext>
                </a:extLst>
              </a:tr>
              <a:tr h="352393">
                <a:tc>
                  <a:txBody>
                    <a:bodyPr/>
                    <a:lstStyle/>
                    <a:p>
                      <a:r>
                        <a:rPr lang="es-ES" sz="1600"/>
                        <a:t>1</a:t>
                      </a:r>
                      <a:endParaRPr lang="es-MX" sz="1600"/>
                    </a:p>
                  </a:txBody>
                  <a:tcPr marL="72586" marR="72586" marT="36293" marB="36293"/>
                </a:tc>
                <a:tc>
                  <a:txBody>
                    <a:bodyPr/>
                    <a:lstStyle/>
                    <a:p>
                      <a:r>
                        <a:rPr lang="es-MX" sz="1600"/>
                        <a:t>12597109</a:t>
                      </a:r>
                    </a:p>
                  </a:txBody>
                  <a:tcPr marL="72586" marR="72586" marT="36293" marB="36293"/>
                </a:tc>
                <a:extLst>
                  <a:ext uri="{0D108BD9-81ED-4DB2-BD59-A6C34878D82A}">
                    <a16:rowId xmlns:a16="http://schemas.microsoft.com/office/drawing/2014/main" val="990035894"/>
                  </a:ext>
                </a:extLst>
              </a:tr>
              <a:tr h="352393">
                <a:tc>
                  <a:txBody>
                    <a:bodyPr/>
                    <a:lstStyle/>
                    <a:p>
                      <a:r>
                        <a:rPr lang="es-ES" sz="1600"/>
                        <a:t>2</a:t>
                      </a:r>
                      <a:endParaRPr lang="es-MX" sz="1600"/>
                    </a:p>
                  </a:txBody>
                  <a:tcPr marL="72586" marR="72586" marT="36293" marB="36293"/>
                </a:tc>
                <a:tc>
                  <a:txBody>
                    <a:bodyPr/>
                    <a:lstStyle/>
                    <a:p>
                      <a:r>
                        <a:rPr lang="es-MX" sz="1600"/>
                        <a:t>13823840</a:t>
                      </a:r>
                    </a:p>
                  </a:txBody>
                  <a:tcPr marL="72586" marR="72586" marT="36293" marB="36293"/>
                </a:tc>
                <a:extLst>
                  <a:ext uri="{0D108BD9-81ED-4DB2-BD59-A6C34878D82A}">
                    <a16:rowId xmlns:a16="http://schemas.microsoft.com/office/drawing/2014/main" val="1012969564"/>
                  </a:ext>
                </a:extLst>
              </a:tr>
              <a:tr h="352393">
                <a:tc>
                  <a:txBody>
                    <a:bodyPr/>
                    <a:lstStyle/>
                    <a:p>
                      <a:r>
                        <a:rPr lang="es-ES" sz="1600"/>
                        <a:t>3</a:t>
                      </a:r>
                      <a:endParaRPr lang="es-MX" sz="1600"/>
                    </a:p>
                  </a:txBody>
                  <a:tcPr marL="72586" marR="72586" marT="36293" marB="36293"/>
                </a:tc>
                <a:tc>
                  <a:txBody>
                    <a:bodyPr/>
                    <a:lstStyle/>
                    <a:p>
                      <a:r>
                        <a:rPr lang="es-MX" sz="1600"/>
                        <a:t>13971118</a:t>
                      </a:r>
                    </a:p>
                  </a:txBody>
                  <a:tcPr marL="72586" marR="72586" marT="36293" marB="36293"/>
                </a:tc>
                <a:extLst>
                  <a:ext uri="{0D108BD9-81ED-4DB2-BD59-A6C34878D82A}">
                    <a16:rowId xmlns:a16="http://schemas.microsoft.com/office/drawing/2014/main" val="2909073030"/>
                  </a:ext>
                </a:extLst>
              </a:tr>
              <a:tr h="352393">
                <a:tc>
                  <a:txBody>
                    <a:bodyPr/>
                    <a:lstStyle/>
                    <a:p>
                      <a:r>
                        <a:rPr lang="es-ES" sz="1600"/>
                        <a:t>4</a:t>
                      </a:r>
                      <a:endParaRPr lang="es-MX" sz="1600"/>
                    </a:p>
                  </a:txBody>
                  <a:tcPr marL="72586" marR="72586" marT="36293" marB="36293"/>
                </a:tc>
                <a:tc>
                  <a:txBody>
                    <a:bodyPr/>
                    <a:lstStyle/>
                    <a:p>
                      <a:r>
                        <a:rPr lang="es-MX" sz="1600"/>
                        <a:t>13990176</a:t>
                      </a:r>
                    </a:p>
                  </a:txBody>
                  <a:tcPr marL="72586" marR="72586" marT="36293" marB="36293"/>
                </a:tc>
                <a:extLst>
                  <a:ext uri="{0D108BD9-81ED-4DB2-BD59-A6C34878D82A}">
                    <a16:rowId xmlns:a16="http://schemas.microsoft.com/office/drawing/2014/main" val="4001854271"/>
                  </a:ext>
                </a:extLst>
              </a:tr>
              <a:tr h="352393">
                <a:tc>
                  <a:txBody>
                    <a:bodyPr/>
                    <a:lstStyle/>
                    <a:p>
                      <a:r>
                        <a:rPr lang="es-ES" sz="1600"/>
                        <a:t>5</a:t>
                      </a:r>
                      <a:endParaRPr lang="es-MX" sz="1600"/>
                    </a:p>
                  </a:txBody>
                  <a:tcPr marL="72586" marR="72586" marT="36293" marB="36293"/>
                </a:tc>
                <a:tc>
                  <a:txBody>
                    <a:bodyPr/>
                    <a:lstStyle/>
                    <a:p>
                      <a:r>
                        <a:rPr lang="es-MX" sz="1600"/>
                        <a:t>14107693</a:t>
                      </a:r>
                    </a:p>
                  </a:txBody>
                  <a:tcPr marL="72586" marR="72586" marT="36293" marB="36293"/>
                </a:tc>
                <a:extLst>
                  <a:ext uri="{0D108BD9-81ED-4DB2-BD59-A6C34878D82A}">
                    <a16:rowId xmlns:a16="http://schemas.microsoft.com/office/drawing/2014/main" val="3677971625"/>
                  </a:ext>
                </a:extLst>
              </a:tr>
              <a:tr h="352393">
                <a:tc>
                  <a:txBody>
                    <a:bodyPr/>
                    <a:lstStyle/>
                    <a:p>
                      <a:r>
                        <a:rPr lang="es-ES" sz="1600"/>
                        <a:t>6</a:t>
                      </a:r>
                      <a:endParaRPr lang="es-MX" sz="1600"/>
                    </a:p>
                  </a:txBody>
                  <a:tcPr marL="72586" marR="72586" marT="36293" marB="36293"/>
                </a:tc>
                <a:tc>
                  <a:txBody>
                    <a:bodyPr/>
                    <a:lstStyle/>
                    <a:p>
                      <a:r>
                        <a:rPr lang="es-MX" sz="1600"/>
                        <a:t>14388451</a:t>
                      </a:r>
                    </a:p>
                  </a:txBody>
                  <a:tcPr marL="72586" marR="72586" marT="36293" marB="36293"/>
                </a:tc>
                <a:extLst>
                  <a:ext uri="{0D108BD9-81ED-4DB2-BD59-A6C34878D82A}">
                    <a16:rowId xmlns:a16="http://schemas.microsoft.com/office/drawing/2014/main" val="943733510"/>
                  </a:ext>
                </a:extLst>
              </a:tr>
              <a:tr h="352393">
                <a:tc>
                  <a:txBody>
                    <a:bodyPr/>
                    <a:lstStyle/>
                    <a:p>
                      <a:r>
                        <a:rPr lang="es-ES" sz="1600"/>
                        <a:t>7</a:t>
                      </a:r>
                      <a:endParaRPr lang="es-MX" sz="1600"/>
                    </a:p>
                  </a:txBody>
                  <a:tcPr marL="72586" marR="72586" marT="36293" marB="36293"/>
                </a:tc>
                <a:tc>
                  <a:txBody>
                    <a:bodyPr/>
                    <a:lstStyle/>
                    <a:p>
                      <a:r>
                        <a:rPr lang="es-MX" sz="1600"/>
                        <a:t>14385456</a:t>
                      </a:r>
                    </a:p>
                  </a:txBody>
                  <a:tcPr marL="72586" marR="72586" marT="36293" marB="36293"/>
                </a:tc>
                <a:extLst>
                  <a:ext uri="{0D108BD9-81ED-4DB2-BD59-A6C34878D82A}">
                    <a16:rowId xmlns:a16="http://schemas.microsoft.com/office/drawing/2014/main" val="3890469649"/>
                  </a:ext>
                </a:extLst>
              </a:tr>
              <a:tr h="352393">
                <a:tc>
                  <a:txBody>
                    <a:bodyPr/>
                    <a:lstStyle/>
                    <a:p>
                      <a:r>
                        <a:rPr lang="es-ES" sz="1600"/>
                        <a:t>8</a:t>
                      </a:r>
                      <a:endParaRPr lang="es-MX" sz="1600"/>
                    </a:p>
                  </a:txBody>
                  <a:tcPr marL="72586" marR="72586" marT="36293" marB="36293"/>
                </a:tc>
                <a:tc>
                  <a:txBody>
                    <a:bodyPr/>
                    <a:lstStyle/>
                    <a:p>
                      <a:r>
                        <a:rPr lang="es-MX" sz="1600"/>
                        <a:t>14776615</a:t>
                      </a:r>
                    </a:p>
                  </a:txBody>
                  <a:tcPr marL="72586" marR="72586" marT="36293" marB="36293"/>
                </a:tc>
                <a:extLst>
                  <a:ext uri="{0D108BD9-81ED-4DB2-BD59-A6C34878D82A}">
                    <a16:rowId xmlns:a16="http://schemas.microsoft.com/office/drawing/2014/main" val="1156431543"/>
                  </a:ext>
                </a:extLst>
              </a:tr>
              <a:tr h="352393">
                <a:tc>
                  <a:txBody>
                    <a:bodyPr/>
                    <a:lstStyle/>
                    <a:p>
                      <a:r>
                        <a:rPr lang="es-ES" sz="1600"/>
                        <a:t>9</a:t>
                      </a:r>
                      <a:endParaRPr lang="es-MX" sz="1600"/>
                    </a:p>
                  </a:txBody>
                  <a:tcPr marL="72586" marR="72586" marT="36293" marB="36293"/>
                </a:tc>
                <a:tc>
                  <a:txBody>
                    <a:bodyPr/>
                    <a:lstStyle/>
                    <a:p>
                      <a:r>
                        <a:rPr lang="es-MX" sz="1600"/>
                        <a:t>15004556</a:t>
                      </a:r>
                    </a:p>
                  </a:txBody>
                  <a:tcPr marL="72586" marR="72586" marT="36293" marB="36293"/>
                </a:tc>
                <a:extLst>
                  <a:ext uri="{0D108BD9-81ED-4DB2-BD59-A6C34878D82A}">
                    <a16:rowId xmlns:a16="http://schemas.microsoft.com/office/drawing/2014/main" val="2499980558"/>
                  </a:ext>
                </a:extLst>
              </a:tr>
              <a:tr h="352393">
                <a:tc>
                  <a:txBody>
                    <a:bodyPr/>
                    <a:lstStyle/>
                    <a:p>
                      <a:r>
                        <a:rPr lang="es-ES" sz="1600"/>
                        <a:t>10</a:t>
                      </a:r>
                      <a:endParaRPr lang="es-MX" sz="1600"/>
                    </a:p>
                  </a:txBody>
                  <a:tcPr marL="72586" marR="72586" marT="36293" marB="36293"/>
                </a:tc>
                <a:tc>
                  <a:txBody>
                    <a:bodyPr/>
                    <a:lstStyle/>
                    <a:p>
                      <a:r>
                        <a:rPr lang="es-MX" sz="1600"/>
                        <a:t>15100468</a:t>
                      </a:r>
                    </a:p>
                  </a:txBody>
                  <a:tcPr marL="72586" marR="72586" marT="36293" marB="36293"/>
                </a:tc>
                <a:extLst>
                  <a:ext uri="{0D108BD9-81ED-4DB2-BD59-A6C34878D82A}">
                    <a16:rowId xmlns:a16="http://schemas.microsoft.com/office/drawing/2014/main" val="661812697"/>
                  </a:ext>
                </a:extLst>
              </a:tr>
              <a:tr h="352393">
                <a:tc>
                  <a:txBody>
                    <a:bodyPr/>
                    <a:lstStyle/>
                    <a:p>
                      <a:r>
                        <a:rPr lang="es-ES" sz="1600"/>
                        <a:t>11</a:t>
                      </a:r>
                      <a:endParaRPr lang="es-MX" sz="1600"/>
                    </a:p>
                  </a:txBody>
                  <a:tcPr marL="72586" marR="72586" marT="36293" marB="36293"/>
                </a:tc>
                <a:tc>
                  <a:txBody>
                    <a:bodyPr/>
                    <a:lstStyle/>
                    <a:p>
                      <a:r>
                        <a:rPr lang="es-MX" sz="1600"/>
                        <a:t>15285049</a:t>
                      </a:r>
                    </a:p>
                  </a:txBody>
                  <a:tcPr marL="72586" marR="72586" marT="36293" marB="36293"/>
                </a:tc>
                <a:extLst>
                  <a:ext uri="{0D108BD9-81ED-4DB2-BD59-A6C34878D82A}">
                    <a16:rowId xmlns:a16="http://schemas.microsoft.com/office/drawing/2014/main" val="3695284886"/>
                  </a:ext>
                </a:extLst>
              </a:tr>
              <a:tr h="352393">
                <a:tc>
                  <a:txBody>
                    <a:bodyPr/>
                    <a:lstStyle/>
                    <a:p>
                      <a:r>
                        <a:rPr lang="es-ES" sz="1600"/>
                        <a:t>12</a:t>
                      </a:r>
                      <a:endParaRPr lang="es-MX" sz="1600"/>
                    </a:p>
                  </a:txBody>
                  <a:tcPr marL="72586" marR="72586" marT="36293" marB="36293"/>
                </a:tc>
                <a:tc>
                  <a:txBody>
                    <a:bodyPr/>
                    <a:lstStyle/>
                    <a:p>
                      <a:r>
                        <a:rPr lang="es-MX" sz="1600"/>
                        <a:t>15749228</a:t>
                      </a:r>
                    </a:p>
                  </a:txBody>
                  <a:tcPr marL="72586" marR="72586" marT="36293" marB="36293"/>
                </a:tc>
                <a:extLst>
                  <a:ext uri="{0D108BD9-81ED-4DB2-BD59-A6C34878D82A}">
                    <a16:rowId xmlns:a16="http://schemas.microsoft.com/office/drawing/2014/main" val="392974699"/>
                  </a:ext>
                </a:extLst>
              </a:tr>
            </a:tbl>
          </a:graphicData>
        </a:graphic>
      </p:graphicFrame>
    </p:spTree>
    <p:extLst>
      <p:ext uri="{BB962C8B-B14F-4D97-AF65-F5344CB8AC3E}">
        <p14:creationId xmlns:p14="http://schemas.microsoft.com/office/powerpoint/2010/main" val="107341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7AD67914-DEB8-4BAA-9C30-4F8FC7DD7F82}"/>
              </a:ext>
            </a:extLst>
          </p:cNvPr>
          <p:cNvGraphicFramePr>
            <a:graphicFrameLocks noGrp="1"/>
          </p:cNvGraphicFramePr>
          <p:nvPr>
            <p:ph idx="1"/>
            <p:extLst>
              <p:ext uri="{D42A27DB-BD31-4B8C-83A1-F6EECF244321}">
                <p14:modId xmlns:p14="http://schemas.microsoft.com/office/powerpoint/2010/main" val="4208826684"/>
              </p:ext>
            </p:extLst>
          </p:nvPr>
        </p:nvGraphicFramePr>
        <p:xfrm>
          <a:off x="7626286" y="1018540"/>
          <a:ext cx="3595125" cy="4820920"/>
        </p:xfrm>
        <a:graphic>
          <a:graphicData uri="http://schemas.openxmlformats.org/drawingml/2006/table">
            <a:tbl>
              <a:tblPr firstRow="1" bandRow="1">
                <a:tableStyleId>{5C22544A-7EE6-4342-B048-85BDC9FD1C3A}</a:tableStyleId>
              </a:tblPr>
              <a:tblGrid>
                <a:gridCol w="1356986">
                  <a:extLst>
                    <a:ext uri="{9D8B030D-6E8A-4147-A177-3AD203B41FA5}">
                      <a16:colId xmlns:a16="http://schemas.microsoft.com/office/drawing/2014/main" val="4082979517"/>
                    </a:ext>
                  </a:extLst>
                </a:gridCol>
                <a:gridCol w="2238139">
                  <a:extLst>
                    <a:ext uri="{9D8B030D-6E8A-4147-A177-3AD203B41FA5}">
                      <a16:colId xmlns:a16="http://schemas.microsoft.com/office/drawing/2014/main" val="680963428"/>
                    </a:ext>
                  </a:extLst>
                </a:gridCol>
              </a:tblGrid>
              <a:tr h="370840">
                <a:tc>
                  <a:txBody>
                    <a:bodyPr/>
                    <a:lstStyle/>
                    <a:p>
                      <a:r>
                        <a:rPr lang="es-ES"/>
                        <a:t>Archivo</a:t>
                      </a:r>
                      <a:endParaRPr lang="es-MX"/>
                    </a:p>
                  </a:txBody>
                  <a:tcPr/>
                </a:tc>
                <a:tc>
                  <a:txBody>
                    <a:bodyPr/>
                    <a:lstStyle/>
                    <a:p>
                      <a:r>
                        <a:rPr lang="es-ES"/>
                        <a:t>Número de viajes</a:t>
                      </a:r>
                      <a:endParaRPr lang="es-MX"/>
                    </a:p>
                  </a:txBody>
                  <a:tcPr/>
                </a:tc>
                <a:extLst>
                  <a:ext uri="{0D108BD9-81ED-4DB2-BD59-A6C34878D82A}">
                    <a16:rowId xmlns:a16="http://schemas.microsoft.com/office/drawing/2014/main" val="2360587700"/>
                  </a:ext>
                </a:extLst>
              </a:tr>
              <a:tr h="370840">
                <a:tc>
                  <a:txBody>
                    <a:bodyPr/>
                    <a:lstStyle/>
                    <a:p>
                      <a:r>
                        <a:rPr lang="es-ES"/>
                        <a:t>1</a:t>
                      </a:r>
                      <a:endParaRPr lang="es-MX"/>
                    </a:p>
                  </a:txBody>
                  <a:tcPr/>
                </a:tc>
                <a:tc>
                  <a:txBody>
                    <a:bodyPr/>
                    <a:lstStyle/>
                    <a:p>
                      <a:r>
                        <a:rPr lang="es-MX"/>
                        <a:t>1919857</a:t>
                      </a:r>
                    </a:p>
                  </a:txBody>
                  <a:tcPr/>
                </a:tc>
                <a:extLst>
                  <a:ext uri="{0D108BD9-81ED-4DB2-BD59-A6C34878D82A}">
                    <a16:rowId xmlns:a16="http://schemas.microsoft.com/office/drawing/2014/main" val="3265360181"/>
                  </a:ext>
                </a:extLst>
              </a:tr>
              <a:tr h="370840">
                <a:tc>
                  <a:txBody>
                    <a:bodyPr/>
                    <a:lstStyle/>
                    <a:p>
                      <a:r>
                        <a:rPr lang="es-ES"/>
                        <a:t>2</a:t>
                      </a:r>
                      <a:endParaRPr lang="es-MX"/>
                    </a:p>
                  </a:txBody>
                  <a:tcPr/>
                </a:tc>
                <a:tc>
                  <a:txBody>
                    <a:bodyPr/>
                    <a:lstStyle/>
                    <a:p>
                      <a:r>
                        <a:rPr lang="es-MX"/>
                        <a:t>2084036</a:t>
                      </a:r>
                    </a:p>
                  </a:txBody>
                  <a:tcPr/>
                </a:tc>
                <a:extLst>
                  <a:ext uri="{0D108BD9-81ED-4DB2-BD59-A6C34878D82A}">
                    <a16:rowId xmlns:a16="http://schemas.microsoft.com/office/drawing/2014/main" val="618815954"/>
                  </a:ext>
                </a:extLst>
              </a:tr>
              <a:tr h="370840">
                <a:tc>
                  <a:txBody>
                    <a:bodyPr/>
                    <a:lstStyle/>
                    <a:p>
                      <a:r>
                        <a:rPr lang="es-ES"/>
                        <a:t>3</a:t>
                      </a:r>
                      <a:endParaRPr lang="es-MX"/>
                    </a:p>
                  </a:txBody>
                  <a:tcPr/>
                </a:tc>
                <a:tc>
                  <a:txBody>
                    <a:bodyPr/>
                    <a:lstStyle/>
                    <a:p>
                      <a:r>
                        <a:rPr lang="es-MX"/>
                        <a:t>2428514</a:t>
                      </a:r>
                    </a:p>
                  </a:txBody>
                  <a:tcPr/>
                </a:tc>
                <a:extLst>
                  <a:ext uri="{0D108BD9-81ED-4DB2-BD59-A6C34878D82A}">
                    <a16:rowId xmlns:a16="http://schemas.microsoft.com/office/drawing/2014/main" val="2651017838"/>
                  </a:ext>
                </a:extLst>
              </a:tr>
              <a:tr h="370840">
                <a:tc>
                  <a:txBody>
                    <a:bodyPr/>
                    <a:lstStyle/>
                    <a:p>
                      <a:r>
                        <a:rPr lang="es-ES"/>
                        <a:t>4</a:t>
                      </a:r>
                      <a:endParaRPr lang="es-MX"/>
                    </a:p>
                  </a:txBody>
                  <a:tcPr/>
                </a:tc>
                <a:tc>
                  <a:txBody>
                    <a:bodyPr/>
                    <a:lstStyle/>
                    <a:p>
                      <a:r>
                        <a:rPr lang="es-MX"/>
                        <a:t>1768887</a:t>
                      </a:r>
                    </a:p>
                  </a:txBody>
                  <a:tcPr/>
                </a:tc>
                <a:extLst>
                  <a:ext uri="{0D108BD9-81ED-4DB2-BD59-A6C34878D82A}">
                    <a16:rowId xmlns:a16="http://schemas.microsoft.com/office/drawing/2014/main" val="2769166510"/>
                  </a:ext>
                </a:extLst>
              </a:tr>
              <a:tr h="370840">
                <a:tc>
                  <a:txBody>
                    <a:bodyPr/>
                    <a:lstStyle/>
                    <a:p>
                      <a:r>
                        <a:rPr lang="es-ES"/>
                        <a:t>5</a:t>
                      </a:r>
                      <a:endParaRPr lang="es-MX"/>
                    </a:p>
                  </a:txBody>
                  <a:tcPr/>
                </a:tc>
                <a:tc>
                  <a:txBody>
                    <a:bodyPr/>
                    <a:lstStyle/>
                    <a:p>
                      <a:r>
                        <a:rPr lang="es-MX"/>
                        <a:t>2417638</a:t>
                      </a:r>
                    </a:p>
                  </a:txBody>
                  <a:tcPr/>
                </a:tc>
                <a:extLst>
                  <a:ext uri="{0D108BD9-81ED-4DB2-BD59-A6C34878D82A}">
                    <a16:rowId xmlns:a16="http://schemas.microsoft.com/office/drawing/2014/main" val="4192577093"/>
                  </a:ext>
                </a:extLst>
              </a:tr>
              <a:tr h="370840">
                <a:tc>
                  <a:txBody>
                    <a:bodyPr/>
                    <a:lstStyle/>
                    <a:p>
                      <a:r>
                        <a:rPr lang="es-ES"/>
                        <a:t>6</a:t>
                      </a:r>
                      <a:endParaRPr lang="es-MX"/>
                    </a:p>
                  </a:txBody>
                  <a:tcPr/>
                </a:tc>
                <a:tc>
                  <a:txBody>
                    <a:bodyPr/>
                    <a:lstStyle/>
                    <a:p>
                      <a:r>
                        <a:rPr lang="es-MX"/>
                        <a:t>2373698</a:t>
                      </a:r>
                    </a:p>
                  </a:txBody>
                  <a:tcPr/>
                </a:tc>
                <a:extLst>
                  <a:ext uri="{0D108BD9-81ED-4DB2-BD59-A6C34878D82A}">
                    <a16:rowId xmlns:a16="http://schemas.microsoft.com/office/drawing/2014/main" val="289112833"/>
                  </a:ext>
                </a:extLst>
              </a:tr>
              <a:tr h="370840">
                <a:tc>
                  <a:txBody>
                    <a:bodyPr/>
                    <a:lstStyle/>
                    <a:p>
                      <a:r>
                        <a:rPr lang="es-ES"/>
                        <a:t>7</a:t>
                      </a:r>
                      <a:endParaRPr lang="es-MX"/>
                    </a:p>
                  </a:txBody>
                  <a:tcPr/>
                </a:tc>
                <a:tc>
                  <a:txBody>
                    <a:bodyPr/>
                    <a:lstStyle/>
                    <a:p>
                      <a:r>
                        <a:rPr lang="es-MX"/>
                        <a:t>2400513</a:t>
                      </a:r>
                    </a:p>
                  </a:txBody>
                  <a:tcPr/>
                </a:tc>
                <a:extLst>
                  <a:ext uri="{0D108BD9-81ED-4DB2-BD59-A6C34878D82A}">
                    <a16:rowId xmlns:a16="http://schemas.microsoft.com/office/drawing/2014/main" val="4215053185"/>
                  </a:ext>
                </a:extLst>
              </a:tr>
              <a:tr h="370840">
                <a:tc>
                  <a:txBody>
                    <a:bodyPr/>
                    <a:lstStyle/>
                    <a:p>
                      <a:r>
                        <a:rPr lang="es-ES"/>
                        <a:t>8</a:t>
                      </a:r>
                      <a:endParaRPr lang="es-MX"/>
                    </a:p>
                  </a:txBody>
                  <a:tcPr/>
                </a:tc>
                <a:tc>
                  <a:txBody>
                    <a:bodyPr/>
                    <a:lstStyle/>
                    <a:p>
                      <a:r>
                        <a:rPr lang="es-MX"/>
                        <a:t>1715237</a:t>
                      </a:r>
                    </a:p>
                  </a:txBody>
                  <a:tcPr/>
                </a:tc>
                <a:extLst>
                  <a:ext uri="{0D108BD9-81ED-4DB2-BD59-A6C34878D82A}">
                    <a16:rowId xmlns:a16="http://schemas.microsoft.com/office/drawing/2014/main" val="2632873366"/>
                  </a:ext>
                </a:extLst>
              </a:tr>
              <a:tr h="370840">
                <a:tc>
                  <a:txBody>
                    <a:bodyPr/>
                    <a:lstStyle/>
                    <a:p>
                      <a:r>
                        <a:rPr lang="es-ES"/>
                        <a:t>9</a:t>
                      </a:r>
                      <a:endParaRPr lang="es-MX"/>
                    </a:p>
                  </a:txBody>
                  <a:tcPr/>
                </a:tc>
                <a:tc>
                  <a:txBody>
                    <a:bodyPr/>
                    <a:lstStyle/>
                    <a:p>
                      <a:r>
                        <a:rPr lang="es-MX"/>
                        <a:t>2545155</a:t>
                      </a:r>
                    </a:p>
                  </a:txBody>
                  <a:tcPr/>
                </a:tc>
                <a:extLst>
                  <a:ext uri="{0D108BD9-81ED-4DB2-BD59-A6C34878D82A}">
                    <a16:rowId xmlns:a16="http://schemas.microsoft.com/office/drawing/2014/main" val="2956780215"/>
                  </a:ext>
                </a:extLst>
              </a:tr>
              <a:tr h="370840">
                <a:tc>
                  <a:txBody>
                    <a:bodyPr/>
                    <a:lstStyle/>
                    <a:p>
                      <a:r>
                        <a:rPr lang="es-ES"/>
                        <a:t>10</a:t>
                      </a:r>
                      <a:endParaRPr lang="es-MX"/>
                    </a:p>
                  </a:txBody>
                  <a:tcPr/>
                </a:tc>
                <a:tc>
                  <a:txBody>
                    <a:bodyPr/>
                    <a:lstStyle/>
                    <a:p>
                      <a:r>
                        <a:rPr lang="es-MX"/>
                        <a:t>2264701</a:t>
                      </a:r>
                    </a:p>
                  </a:txBody>
                  <a:tcPr/>
                </a:tc>
                <a:extLst>
                  <a:ext uri="{0D108BD9-81ED-4DB2-BD59-A6C34878D82A}">
                    <a16:rowId xmlns:a16="http://schemas.microsoft.com/office/drawing/2014/main" val="119141891"/>
                  </a:ext>
                </a:extLst>
              </a:tr>
              <a:tr h="370840">
                <a:tc>
                  <a:txBody>
                    <a:bodyPr/>
                    <a:lstStyle/>
                    <a:p>
                      <a:r>
                        <a:rPr lang="es-ES"/>
                        <a:t>11  </a:t>
                      </a:r>
                      <a:endParaRPr lang="es-MX"/>
                    </a:p>
                  </a:txBody>
                  <a:tcPr/>
                </a:tc>
                <a:tc>
                  <a:txBody>
                    <a:bodyPr/>
                    <a:lstStyle/>
                    <a:p>
                      <a:r>
                        <a:rPr lang="es-MX"/>
                        <a:t>2552684</a:t>
                      </a:r>
                    </a:p>
                  </a:txBody>
                  <a:tcPr/>
                </a:tc>
                <a:extLst>
                  <a:ext uri="{0D108BD9-81ED-4DB2-BD59-A6C34878D82A}">
                    <a16:rowId xmlns:a16="http://schemas.microsoft.com/office/drawing/2014/main" val="1595839823"/>
                  </a:ext>
                </a:extLst>
              </a:tr>
              <a:tr h="370840">
                <a:tc>
                  <a:txBody>
                    <a:bodyPr/>
                    <a:lstStyle/>
                    <a:p>
                      <a:r>
                        <a:rPr lang="es-ES"/>
                        <a:t>12</a:t>
                      </a:r>
                      <a:endParaRPr lang="es-MX"/>
                    </a:p>
                  </a:txBody>
                  <a:tcPr/>
                </a:tc>
                <a:tc>
                  <a:txBody>
                    <a:bodyPr/>
                    <a:lstStyle/>
                    <a:p>
                      <a:r>
                        <a:rPr lang="es-MX"/>
                        <a:t>2111851</a:t>
                      </a:r>
                    </a:p>
                  </a:txBody>
                  <a:tcPr/>
                </a:tc>
                <a:extLst>
                  <a:ext uri="{0D108BD9-81ED-4DB2-BD59-A6C34878D82A}">
                    <a16:rowId xmlns:a16="http://schemas.microsoft.com/office/drawing/2014/main" val="3342233279"/>
                  </a:ext>
                </a:extLst>
              </a:tr>
            </a:tbl>
          </a:graphicData>
        </a:graphic>
      </p:graphicFrame>
      <p:sp>
        <p:nvSpPr>
          <p:cNvPr id="5" name="Rectangle 1">
            <a:extLst>
              <a:ext uri="{FF2B5EF4-FFF2-40B4-BE49-F238E27FC236}">
                <a16:creationId xmlns:a16="http://schemas.microsoft.com/office/drawing/2014/main" id="{190308CD-8D0F-41CF-8421-91CF2F0887AF}"/>
              </a:ext>
            </a:extLst>
          </p:cNvPr>
          <p:cNvSpPr>
            <a:spLocks noChangeArrowheads="1"/>
          </p:cNvSpPr>
          <p:nvPr/>
        </p:nvSpPr>
        <p:spPr bwMode="auto">
          <a:xfrm>
            <a:off x="263952" y="2102446"/>
            <a:ext cx="7362334" cy="166199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800" b="1" i="1" u="none" strike="noStrike" cap="none" normalizeH="0" baseline="0">
              <a:ln>
                <a:noFill/>
              </a:ln>
              <a:solidFill>
                <a:schemeClr val="tx1"/>
              </a:solidFill>
              <a:effectLst/>
            </a:endParaRPr>
          </a:p>
          <a:p>
            <a:pPr lvl="0" defTabSz="914400" eaLnBrk="0" fontAlgn="base" hangingPunct="0">
              <a:spcBef>
                <a:spcPct val="0"/>
              </a:spcBef>
              <a:spcAft>
                <a:spcPct val="0"/>
              </a:spcAft>
            </a:pPr>
            <a:r>
              <a:rPr lang="es-MX" altLang="es-MX" sz="2800" b="1">
                <a:solidFill>
                  <a:schemeClr val="accent1"/>
                </a:solidFill>
              </a:rPr>
              <a:t>7</a:t>
            </a:r>
            <a:r>
              <a:rPr kumimoji="0" lang="es-MX" altLang="es-MX" sz="2800" b="1" u="none" strike="noStrike" cap="none" normalizeH="0" baseline="0">
                <a:ln>
                  <a:noFill/>
                </a:ln>
                <a:solidFill>
                  <a:schemeClr val="accent1"/>
                </a:solidFill>
                <a:effectLst/>
              </a:rPr>
              <a:t>.- CONTAR EL NUMERO DE VIAJES LARGOS EN CADA ARCHIVO.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52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4"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281A679-4B52-4BD6-A8B0-6FE35851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5585F1-3E2A-42CD-944F-466D019A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1142469"/>
            <a:ext cx="8295215" cy="4573063"/>
          </a:xfrm>
          <a:prstGeom prst="rect">
            <a:avLst/>
          </a:prstGeom>
          <a:solidFill>
            <a:schemeClr val="bg1">
              <a:lumMod val="85000"/>
              <a:lumOff val="15000"/>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40806-6018-4F7C-9FA2-37AD9FA0054A}"/>
              </a:ext>
            </a:extLst>
          </p:cNvPr>
          <p:cNvSpPr>
            <a:spLocks noGrp="1"/>
          </p:cNvSpPr>
          <p:nvPr>
            <p:ph type="title"/>
          </p:nvPr>
        </p:nvSpPr>
        <p:spPr>
          <a:xfrm>
            <a:off x="4387803" y="1885798"/>
            <a:ext cx="7459926" cy="3086404"/>
          </a:xfrm>
        </p:spPr>
        <p:txBody>
          <a:bodyPr vert="horz" lIns="91440" tIns="45720" rIns="91440" bIns="0" rtlCol="0" anchor="ctr">
            <a:normAutofit/>
          </a:bodyPr>
          <a:lstStyle/>
          <a:p>
            <a:r>
              <a:rPr lang="en-US" sz="4400">
                <a:solidFill>
                  <a:srgbClr val="FFFFFE"/>
                </a:solidFill>
              </a:rPr>
              <a:t>ANÁLISIS DE DATOS</a:t>
            </a:r>
            <a:br>
              <a:rPr lang="en-US" sz="4400">
                <a:solidFill>
                  <a:srgbClr val="FFFFFE"/>
                </a:solidFill>
              </a:rPr>
            </a:br>
            <a:br>
              <a:rPr lang="en-US" sz="4400">
                <a:solidFill>
                  <a:srgbClr val="FFFFFE"/>
                </a:solidFill>
              </a:rPr>
            </a:br>
            <a:r>
              <a:rPr lang="en-US" sz="4400">
                <a:solidFill>
                  <a:srgbClr val="FFFFFE"/>
                </a:solidFill>
              </a:rPr>
              <a:t>TAXIS DE </a:t>
            </a:r>
            <a:br>
              <a:rPr lang="en-US" sz="4400">
                <a:solidFill>
                  <a:srgbClr val="FFFFFE"/>
                </a:solidFill>
              </a:rPr>
            </a:br>
            <a:r>
              <a:rPr lang="en-US" sz="4400">
                <a:solidFill>
                  <a:srgbClr val="FFFFFE"/>
                </a:solidFill>
              </a:rPr>
              <a:t>NEW YORK </a:t>
            </a:r>
          </a:p>
        </p:txBody>
      </p:sp>
      <p:cxnSp>
        <p:nvCxnSpPr>
          <p:cNvPr id="17" name="Straight Connector 16">
            <a:extLst>
              <a:ext uri="{FF2B5EF4-FFF2-40B4-BE49-F238E27FC236}">
                <a16:creationId xmlns:a16="http://schemas.microsoft.com/office/drawing/2014/main" id="{2876BC42-C6CF-4136-A841-6A77C24680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18432" y="1479037"/>
            <a:ext cx="7973568"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435BD6E9-6D04-4F40-A59B-7FB989E726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18432" y="5399773"/>
            <a:ext cx="7973568"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3429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D392D2F-1549-42AB-91CC-0D18F9FA23F8}"/>
              </a:ext>
            </a:extLst>
          </p:cNvPr>
          <p:cNvSpPr>
            <a:spLocks noGrp="1" noChangeArrowheads="1"/>
          </p:cNvSpPr>
          <p:nvPr>
            <p:ph type="title"/>
          </p:nvPr>
        </p:nvSpPr>
        <p:spPr bwMode="auto">
          <a:xfrm>
            <a:off x="154834" y="320772"/>
            <a:ext cx="11882331" cy="1260373"/>
          </a:xfrm>
          <a:prstGeom prst="rect">
            <a:avLst/>
          </a:prstGeom>
        </p:spPr>
        <p:txBody>
          <a:bodyPr vert="horz" lIns="91440" tIns="45720" rIns="91440" bIns="45720" numCol="1" rtlCol="0" anchor="ctr" anchorCtr="0" compatLnSpc="1">
            <a:prstTxWarp prst="textNoShape">
              <a:avLst/>
            </a:prstTxWarp>
            <a:normAutofit/>
          </a:bodyPr>
          <a:lstStyle/>
          <a:p>
            <a:pPr marL="0" marR="0" lvl="0" indent="0" fontAlgn="base">
              <a:spcAft>
                <a:spcPct val="0"/>
              </a:spcAft>
              <a:buClrTx/>
              <a:buSzTx/>
              <a:tabLst/>
            </a:pPr>
            <a:r>
              <a:rPr kumimoji="0" lang="en-US" altLang="es-MX" sz="2200" b="1" u="none" strike="noStrike" normalizeH="0" baseline="0">
                <a:ln>
                  <a:noFill/>
                </a:ln>
              </a:rPr>
              <a:t>8.- DE LOS VIAJES LARGOS, IDENTIFICAR EL NUMERO DE TAXIS DIFERENTES </a:t>
            </a:r>
            <a:br>
              <a:rPr kumimoji="0" lang="en-US" altLang="es-MX" sz="2200" b="1" u="none" strike="noStrike" normalizeH="0" baseline="0">
                <a:ln>
                  <a:noFill/>
                </a:ln>
              </a:rPr>
            </a:br>
            <a:r>
              <a:rPr kumimoji="0" lang="en-US" altLang="es-MX" sz="2200" b="1" u="none" strike="noStrike" normalizeH="0" baseline="0">
                <a:ln>
                  <a:noFill/>
                </a:ln>
              </a:rPr>
              <a:t>QUE VEHICULOS SON LOS QUE MAS VIAJES REALIZAN EN CADA MES? SON EL MISMO VEHICULO?</a:t>
            </a:r>
            <a:br>
              <a:rPr kumimoji="0" lang="en-US" altLang="es-MX" sz="1500" u="none" strike="noStrike" normalizeH="0" baseline="0">
                <a:ln>
                  <a:noFill/>
                </a:ln>
              </a:rPr>
            </a:br>
            <a:endParaRPr kumimoji="0" lang="en-US" altLang="es-MX" sz="1500" u="none" strike="noStrike" normalizeH="0" baseline="0">
              <a:ln>
                <a:noFill/>
              </a:ln>
            </a:endParaRPr>
          </a:p>
        </p:txBody>
      </p:sp>
      <p:pic>
        <p:nvPicPr>
          <p:cNvPr id="4" name="Imagen 3">
            <a:extLst>
              <a:ext uri="{FF2B5EF4-FFF2-40B4-BE49-F238E27FC236}">
                <a16:creationId xmlns:a16="http://schemas.microsoft.com/office/drawing/2014/main" id="{BE34DD52-FD4D-4B6B-9726-C2972E8B95D7}"/>
              </a:ext>
            </a:extLst>
          </p:cNvPr>
          <p:cNvPicPr>
            <a:picLocks noChangeAspect="1"/>
          </p:cNvPicPr>
          <p:nvPr/>
        </p:nvPicPr>
        <p:blipFill>
          <a:blip r:embed="rId3"/>
          <a:stretch>
            <a:fillRect/>
          </a:stretch>
        </p:blipFill>
        <p:spPr>
          <a:xfrm>
            <a:off x="358217" y="1581145"/>
            <a:ext cx="4637695" cy="4986767"/>
          </a:xfrm>
          <a:prstGeom prst="rect">
            <a:avLst/>
          </a:prstGeom>
        </p:spPr>
      </p:pic>
      <p:sp>
        <p:nvSpPr>
          <p:cNvPr id="6" name="CuadroTexto 5">
            <a:extLst>
              <a:ext uri="{FF2B5EF4-FFF2-40B4-BE49-F238E27FC236}">
                <a16:creationId xmlns:a16="http://schemas.microsoft.com/office/drawing/2014/main" id="{7F0A8393-90CF-4B7E-9CDE-35F4705A8672}"/>
              </a:ext>
            </a:extLst>
          </p:cNvPr>
          <p:cNvSpPr txBox="1"/>
          <p:nvPr/>
        </p:nvSpPr>
        <p:spPr>
          <a:xfrm>
            <a:off x="5517039" y="1826242"/>
            <a:ext cx="5866778" cy="3450613"/>
          </a:xfrm>
          <a:prstGeom prst="rect">
            <a:avLst/>
          </a:prstGeom>
        </p:spPr>
        <p:txBody>
          <a:bodyPr vert="horz" lIns="91440" tIns="45720" rIns="91440" bIns="45720" rtlCol="0" anchor="t">
            <a:noAutofit/>
          </a:bodyPr>
          <a:lstStyle/>
          <a:p>
            <a:pPr algn="just" defTabSz="914400">
              <a:lnSpc>
                <a:spcPct val="150000"/>
              </a:lnSpc>
              <a:spcAft>
                <a:spcPts val="600"/>
              </a:spcAft>
              <a:buClr>
                <a:schemeClr val="accent1"/>
              </a:buClr>
              <a:buSzPct val="100000"/>
            </a:pPr>
            <a:r>
              <a:rPr lang="en-US" sz="2000"/>
              <a:t>SE OBTUVIERON DE CADA UNO DE LOS ARCHIVOS SOLO LOS 10 MEJORES IDENTIFICADOS POR EL MEDALLION, EN TOTAL FUERON 120, DE ESOS 81 FUERON DIFERENTES LOS QUE SE MUESTRAN EN LA IMAGEN SON: EL LISTADO DE LOS TAXIS QUE APARECEN MAS DE UNA VEZ.</a:t>
            </a:r>
          </a:p>
        </p:txBody>
      </p:sp>
    </p:spTree>
    <p:extLst>
      <p:ext uri="{BB962C8B-B14F-4D97-AF65-F5344CB8AC3E}">
        <p14:creationId xmlns:p14="http://schemas.microsoft.com/office/powerpoint/2010/main" val="268160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BF7666-B7D4-4552-B573-2EE0260F1892}"/>
              </a:ext>
            </a:extLst>
          </p:cNvPr>
          <p:cNvSpPr>
            <a:spLocks noGrp="1"/>
          </p:cNvSpPr>
          <p:nvPr>
            <p:ph type="title"/>
          </p:nvPr>
        </p:nvSpPr>
        <p:spPr>
          <a:xfrm>
            <a:off x="0" y="2045617"/>
            <a:ext cx="4062127" cy="3138898"/>
          </a:xfrm>
        </p:spPr>
        <p:txBody>
          <a:bodyPr anchor="t">
            <a:normAutofit fontScale="90000"/>
          </a:bodyPr>
          <a:lstStyle/>
          <a:p>
            <a:r>
              <a:rPr lang="es-MX" sz="2200" b="1">
                <a:solidFill>
                  <a:schemeClr val="bg1"/>
                </a:solidFill>
              </a:rPr>
              <a:t>9.- Hacer una gráfica temporal del número total de pasajeros agregados por días de la semana y después por horas del día. Sugerencia: agregar por el correspondiente periodo temporal y graficar. ¿Que pueden observar de las graficas? </a:t>
            </a:r>
            <a:br>
              <a:rPr lang="es-MX" sz="1700" b="1">
                <a:solidFill>
                  <a:srgbClr val="FFFFFF"/>
                </a:solidFill>
              </a:rPr>
            </a:br>
            <a:endParaRPr lang="es-MX" sz="1700" b="1">
              <a:solidFill>
                <a:srgbClr val="FFFFFF"/>
              </a:solidFill>
            </a:endParaRPr>
          </a:p>
        </p:txBody>
      </p:sp>
      <p:sp>
        <p:nvSpPr>
          <p:cNvPr id="24" name="Marcador de contenido 2">
            <a:extLst>
              <a:ext uri="{FF2B5EF4-FFF2-40B4-BE49-F238E27FC236}">
                <a16:creationId xmlns:a16="http://schemas.microsoft.com/office/drawing/2014/main" id="{614A584A-D94A-4D5F-86A3-5C5441A45604}"/>
              </a:ext>
            </a:extLst>
          </p:cNvPr>
          <p:cNvSpPr>
            <a:spLocks noGrp="1"/>
          </p:cNvSpPr>
          <p:nvPr>
            <p:ph idx="1"/>
          </p:nvPr>
        </p:nvSpPr>
        <p:spPr>
          <a:xfrm>
            <a:off x="4807671" y="171612"/>
            <a:ext cx="6905226" cy="6514773"/>
          </a:xfrm>
        </p:spPr>
        <p:txBody>
          <a:bodyPr anchor="t">
            <a:normAutofit fontScale="77500" lnSpcReduction="20000"/>
          </a:bodyPr>
          <a:lstStyle/>
          <a:p>
            <a:pPr algn="just">
              <a:lnSpc>
                <a:spcPct val="170000"/>
              </a:lnSpc>
            </a:pPr>
            <a:r>
              <a:rPr lang="es-MX" sz="2100"/>
              <a:t>Se puede observar que por hora tiene una tendencia (patrón) independiente del mes que se esté manejando, está muy marcado el número de pasajes que aborda a cada hora del día. Con lo anterior se podría recomendar a un taxista para maximizar el número de corridas, trabajar de 5 pm a 12 am y podría descansar sin problemas todos los días de 1 am a 7 am.</a:t>
            </a:r>
          </a:p>
          <a:p>
            <a:pPr algn="just">
              <a:lnSpc>
                <a:spcPct val="170000"/>
              </a:lnSpc>
            </a:pPr>
            <a:r>
              <a:rPr lang="es-MX" sz="2100"/>
              <a:t>En cambio, por día de la semana mes con mes el comportamiento es diferentes, lo cual no marca una tendencia clara, solo se puede apreciar que los viernes, sábados y domingos son los días con más número de pasajes en los taxis, pero no es una regla que en todos los meses se cumpla.</a:t>
            </a:r>
          </a:p>
          <a:p>
            <a:pPr algn="just">
              <a:lnSpc>
                <a:spcPct val="170000"/>
              </a:lnSpc>
            </a:pPr>
            <a:r>
              <a:rPr lang="es-MX" sz="2100"/>
              <a:t>También se observa que el mes con menos pasaje a toda hora y todos los días de la semana es agosto, puede ser que exista un periodo vacacional. Y marzo es el mes con mayor número de pasajeros, pero corroborar esa tendencia se tendría que comparar varios años. </a:t>
            </a:r>
          </a:p>
        </p:txBody>
      </p:sp>
    </p:spTree>
    <p:extLst>
      <p:ext uri="{BB962C8B-B14F-4D97-AF65-F5344CB8AC3E}">
        <p14:creationId xmlns:p14="http://schemas.microsoft.com/office/powerpoint/2010/main" val="338740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1907C0E1-DEB2-447E-B839-24E60079125E}"/>
              </a:ext>
            </a:extLst>
          </p:cNvPr>
          <p:cNvPicPr>
            <a:picLocks noGrp="1" noChangeAspect="1"/>
          </p:cNvPicPr>
          <p:nvPr>
            <p:ph idx="1"/>
          </p:nvPr>
        </p:nvPicPr>
        <p:blipFill>
          <a:blip r:embed="rId2"/>
          <a:stretch>
            <a:fillRect/>
          </a:stretch>
        </p:blipFill>
        <p:spPr>
          <a:xfrm>
            <a:off x="477012" y="480060"/>
            <a:ext cx="11237975" cy="5734473"/>
          </a:xfrm>
          <a:prstGeom prst="rect">
            <a:avLst/>
          </a:prstGeom>
        </p:spPr>
      </p:pic>
    </p:spTree>
    <p:extLst>
      <p:ext uri="{BB962C8B-B14F-4D97-AF65-F5344CB8AC3E}">
        <p14:creationId xmlns:p14="http://schemas.microsoft.com/office/powerpoint/2010/main" val="320129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AA281FD-1923-4E22-AA09-194B10176479}"/>
              </a:ext>
            </a:extLst>
          </p:cNvPr>
          <p:cNvPicPr>
            <a:picLocks noChangeAspect="1"/>
          </p:cNvPicPr>
          <p:nvPr/>
        </p:nvPicPr>
        <p:blipFill rotWithShape="1">
          <a:blip r:embed="rId2"/>
          <a:srcRect r="12616" b="2"/>
          <a:stretch/>
        </p:blipFill>
        <p:spPr>
          <a:xfrm>
            <a:off x="4981805" y="276901"/>
            <a:ext cx="5602507" cy="5241173"/>
          </a:xfrm>
          <a:custGeom>
            <a:avLst/>
            <a:gdLst>
              <a:gd name="connsiteX0" fmla="*/ 0 w 4831627"/>
              <a:gd name="connsiteY0" fmla="*/ 0 h 4520011"/>
              <a:gd name="connsiteX1" fmla="*/ 4831627 w 4831627"/>
              <a:gd name="connsiteY1" fmla="*/ 0 h 4520011"/>
              <a:gd name="connsiteX2" fmla="*/ 1416677 w 4831627"/>
              <a:gd name="connsiteY2" fmla="*/ 4520011 h 4520011"/>
            </a:gdLst>
            <a:ahLst/>
            <a:cxnLst>
              <a:cxn ang="0">
                <a:pos x="connsiteX0" y="connsiteY0"/>
              </a:cxn>
              <a:cxn ang="0">
                <a:pos x="connsiteX1" y="connsiteY1"/>
              </a:cxn>
              <a:cxn ang="0">
                <a:pos x="connsiteX2" y="connsiteY2"/>
              </a:cxn>
            </a:cxnLst>
            <a:rect l="l" t="t" r="r" b="b"/>
            <a:pathLst>
              <a:path w="4831627" h="4520011">
                <a:moveTo>
                  <a:pt x="0" y="0"/>
                </a:moveTo>
                <a:lnTo>
                  <a:pt x="4831627" y="0"/>
                </a:lnTo>
                <a:lnTo>
                  <a:pt x="1416677" y="4520011"/>
                </a:lnTo>
                <a:close/>
              </a:path>
            </a:pathLst>
          </a:custGeom>
        </p:spPr>
      </p:pic>
      <p:pic>
        <p:nvPicPr>
          <p:cNvPr id="8" name="Marcador de contenido 3">
            <a:extLst>
              <a:ext uri="{FF2B5EF4-FFF2-40B4-BE49-F238E27FC236}">
                <a16:creationId xmlns:a16="http://schemas.microsoft.com/office/drawing/2014/main" id="{D3A7BEB9-4429-45DF-8489-C15A62D32B45}"/>
              </a:ext>
            </a:extLst>
          </p:cNvPr>
          <p:cNvPicPr>
            <a:picLocks noChangeAspect="1"/>
          </p:cNvPicPr>
          <p:nvPr/>
        </p:nvPicPr>
        <p:blipFill rotWithShape="1">
          <a:blip r:embed="rId3"/>
          <a:srcRect t="13538" r="51575" b="12205"/>
          <a:stretch/>
        </p:blipFill>
        <p:spPr>
          <a:xfrm>
            <a:off x="6187243" y="1339926"/>
            <a:ext cx="5903864" cy="5092504"/>
          </a:xfrm>
          <a:custGeom>
            <a:avLst/>
            <a:gdLst>
              <a:gd name="connsiteX0" fmla="*/ 5181344 w 8139373"/>
              <a:gd name="connsiteY0" fmla="*/ 0 h 6858000"/>
              <a:gd name="connsiteX1" fmla="*/ 8139373 w 8139373"/>
              <a:gd name="connsiteY1" fmla="*/ 0 h 6858000"/>
              <a:gd name="connsiteX2" fmla="*/ 8139373 w 8139373"/>
              <a:gd name="connsiteY2" fmla="*/ 6858000 h 6858000"/>
              <a:gd name="connsiteX3" fmla="*/ 0 w 81393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9373" h="6858000">
                <a:moveTo>
                  <a:pt x="5181344" y="0"/>
                </a:moveTo>
                <a:lnTo>
                  <a:pt x="8139373" y="0"/>
                </a:lnTo>
                <a:lnTo>
                  <a:pt x="8139373" y="6858000"/>
                </a:lnTo>
                <a:lnTo>
                  <a:pt x="0" y="6858000"/>
                </a:lnTo>
                <a:close/>
              </a:path>
            </a:pathLst>
          </a:custGeom>
        </p:spPr>
      </p:pic>
      <p:sp>
        <p:nvSpPr>
          <p:cNvPr id="10" name="Content Placeholder 9">
            <a:extLst>
              <a:ext uri="{FF2B5EF4-FFF2-40B4-BE49-F238E27FC236}">
                <a16:creationId xmlns:a16="http://schemas.microsoft.com/office/drawing/2014/main" id="{B403CDBA-3295-4DA5-B9C5-C03655949531}"/>
              </a:ext>
            </a:extLst>
          </p:cNvPr>
          <p:cNvSpPr>
            <a:spLocks noGrp="1"/>
          </p:cNvSpPr>
          <p:nvPr>
            <p:ph idx="1"/>
          </p:nvPr>
        </p:nvSpPr>
        <p:spPr>
          <a:xfrm>
            <a:off x="251723" y="493718"/>
            <a:ext cx="4805497" cy="3005289"/>
          </a:xfrm>
        </p:spPr>
        <p:txBody>
          <a:bodyPr>
            <a:noAutofit/>
          </a:bodyPr>
          <a:lstStyle/>
          <a:p>
            <a:pPr marL="0" indent="0" algn="just">
              <a:lnSpc>
                <a:spcPct val="150000"/>
              </a:lnSpc>
              <a:buNone/>
            </a:pPr>
            <a:r>
              <a:rPr lang="es-MX" sz="1600" b="1"/>
              <a:t>10. Elegir el vehículo con más viajes en cada mes y graficar en un mapa los sitios donde se suben pasajeros agrupados por o día de la semana (un color distinto para cada día) </a:t>
            </a:r>
            <a:br>
              <a:rPr lang="es-MX" sz="1600" b="1"/>
            </a:br>
            <a:r>
              <a:rPr lang="es-MX" sz="1600" b="1"/>
              <a:t>o hora del día (un color distinto para cada intervalo de cuatro horas,00:00 - 03:59, 04:00--07:59, 08:00-11:59, etc.) </a:t>
            </a:r>
            <a:br>
              <a:rPr lang="es-MX" sz="1600" b="1"/>
            </a:br>
            <a:br>
              <a:rPr lang="es-MX" sz="1600" b="1"/>
            </a:br>
            <a:r>
              <a:rPr lang="es-MX" sz="1600" b="1"/>
              <a:t>11. Repetir para las posiciones donde se bajan los pasajeros para el mismo vehículo donde se bajan los pasajeros para el mismo vehículo </a:t>
            </a:r>
            <a:br>
              <a:rPr lang="es-MX" sz="1600" b="1"/>
            </a:br>
            <a:r>
              <a:rPr lang="es-MX" sz="1600" b="1" i="1"/>
              <a:t>En el archivo de </a:t>
            </a:r>
            <a:r>
              <a:rPr lang="es-MX" sz="1600" b="1" i="1" err="1"/>
              <a:t>colab</a:t>
            </a:r>
            <a:r>
              <a:rPr lang="es-MX" sz="1600" b="1" i="1"/>
              <a:t> se pueden ver todos los gráficos aquí solo esta una muestra de los mapas generados correspondientes al mes de Enero del taxi con más viajes largos  en ese mes.</a:t>
            </a:r>
            <a:endParaRPr lang="es-MX" sz="1600" b="1"/>
          </a:p>
        </p:txBody>
      </p:sp>
    </p:spTree>
    <p:extLst>
      <p:ext uri="{BB962C8B-B14F-4D97-AF65-F5344CB8AC3E}">
        <p14:creationId xmlns:p14="http://schemas.microsoft.com/office/powerpoint/2010/main" val="683081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59DF5-3A16-422F-B189-018CADF6F3C1}"/>
              </a:ext>
            </a:extLst>
          </p:cNvPr>
          <p:cNvSpPr>
            <a:spLocks noGrp="1"/>
          </p:cNvSpPr>
          <p:nvPr>
            <p:ph type="title"/>
          </p:nvPr>
        </p:nvSpPr>
        <p:spPr>
          <a:xfrm>
            <a:off x="863029" y="1012004"/>
            <a:ext cx="3416158" cy="4795408"/>
          </a:xfrm>
        </p:spPr>
        <p:txBody>
          <a:bodyPr>
            <a:normAutofit/>
          </a:bodyPr>
          <a:lstStyle/>
          <a:p>
            <a:r>
              <a:rPr lang="es-MX">
                <a:solidFill>
                  <a:srgbClr val="FFFFFF"/>
                </a:solidFill>
              </a:rPr>
              <a:t>Taxis con mas viajes largos por mes</a:t>
            </a:r>
          </a:p>
        </p:txBody>
      </p:sp>
      <p:graphicFrame>
        <p:nvGraphicFramePr>
          <p:cNvPr id="5" name="Marcador de contenido 2">
            <a:extLst>
              <a:ext uri="{FF2B5EF4-FFF2-40B4-BE49-F238E27FC236}">
                <a16:creationId xmlns:a16="http://schemas.microsoft.com/office/drawing/2014/main" id="{F2DDE2E7-D6CD-4E9B-9130-8F67DE89A1A2}"/>
              </a:ext>
            </a:extLst>
          </p:cNvPr>
          <p:cNvGraphicFramePr>
            <a:graphicFrameLocks noGrp="1"/>
          </p:cNvGraphicFramePr>
          <p:nvPr>
            <p:ph idx="1"/>
            <p:extLst>
              <p:ext uri="{D42A27DB-BD31-4B8C-83A1-F6EECF244321}">
                <p14:modId xmlns:p14="http://schemas.microsoft.com/office/powerpoint/2010/main" val="118854958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02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D3A7BEB9-4429-45DF-8489-C15A62D32B45}"/>
              </a:ext>
            </a:extLst>
          </p:cNvPr>
          <p:cNvPicPr>
            <a:picLocks noGrp="1" noChangeAspect="1"/>
          </p:cNvPicPr>
          <p:nvPr>
            <p:ph idx="1"/>
          </p:nvPr>
        </p:nvPicPr>
        <p:blipFill rotWithShape="1">
          <a:blip r:embed="rId2"/>
          <a:srcRect t="13604" r="50000" b="10851"/>
          <a:stretch/>
        </p:blipFill>
        <p:spPr>
          <a:xfrm>
            <a:off x="408134" y="720236"/>
            <a:ext cx="5580861" cy="4850571"/>
          </a:xfrm>
          <a:prstGeom prst="rect">
            <a:avLst/>
          </a:prstGeom>
        </p:spPr>
      </p:pic>
      <p:pic>
        <p:nvPicPr>
          <p:cNvPr id="5" name="Imagen 4">
            <a:extLst>
              <a:ext uri="{FF2B5EF4-FFF2-40B4-BE49-F238E27FC236}">
                <a16:creationId xmlns:a16="http://schemas.microsoft.com/office/drawing/2014/main" id="{BAA281FD-1923-4E22-AA09-194B10176479}"/>
              </a:ext>
            </a:extLst>
          </p:cNvPr>
          <p:cNvPicPr>
            <a:picLocks noChangeAspect="1"/>
          </p:cNvPicPr>
          <p:nvPr/>
        </p:nvPicPr>
        <p:blipFill>
          <a:blip r:embed="rId3"/>
          <a:stretch>
            <a:fillRect/>
          </a:stretch>
        </p:blipFill>
        <p:spPr>
          <a:xfrm>
            <a:off x="6096000" y="720236"/>
            <a:ext cx="5801934" cy="4850571"/>
          </a:xfrm>
          <a:prstGeom prst="rect">
            <a:avLst/>
          </a:prstGeom>
        </p:spPr>
      </p:pic>
      <p:sp>
        <p:nvSpPr>
          <p:cNvPr id="6" name="Marcador de texto 2">
            <a:extLst>
              <a:ext uri="{FF2B5EF4-FFF2-40B4-BE49-F238E27FC236}">
                <a16:creationId xmlns:a16="http://schemas.microsoft.com/office/drawing/2014/main" id="{79981225-75EC-4AA2-8E34-52ECE7EFA019}"/>
              </a:ext>
            </a:extLst>
          </p:cNvPr>
          <p:cNvSpPr txBox="1">
            <a:spLocks/>
          </p:cNvSpPr>
          <p:nvPr/>
        </p:nvSpPr>
        <p:spPr>
          <a:xfrm>
            <a:off x="2408796" y="5725808"/>
            <a:ext cx="2125498"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a:t>Pick up</a:t>
            </a:r>
          </a:p>
        </p:txBody>
      </p:sp>
      <p:sp>
        <p:nvSpPr>
          <p:cNvPr id="7" name="Marcador de texto 2">
            <a:extLst>
              <a:ext uri="{FF2B5EF4-FFF2-40B4-BE49-F238E27FC236}">
                <a16:creationId xmlns:a16="http://schemas.microsoft.com/office/drawing/2014/main" id="{BC3DE309-63C1-4D5B-88BB-F20E024D5F4D}"/>
              </a:ext>
            </a:extLst>
          </p:cNvPr>
          <p:cNvSpPr txBox="1">
            <a:spLocks/>
          </p:cNvSpPr>
          <p:nvPr/>
        </p:nvSpPr>
        <p:spPr>
          <a:xfrm>
            <a:off x="8092664" y="5720119"/>
            <a:ext cx="1690540"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err="1"/>
              <a:t>Dropoff</a:t>
            </a:r>
            <a:endParaRPr lang="es-MX"/>
          </a:p>
        </p:txBody>
      </p:sp>
      <p:sp>
        <p:nvSpPr>
          <p:cNvPr id="8" name="Marcador de texto 2">
            <a:extLst>
              <a:ext uri="{FF2B5EF4-FFF2-40B4-BE49-F238E27FC236}">
                <a16:creationId xmlns:a16="http://schemas.microsoft.com/office/drawing/2014/main" id="{53D02CE3-D3A9-49C3-9A85-9F9D6D102938}"/>
              </a:ext>
            </a:extLst>
          </p:cNvPr>
          <p:cNvSpPr txBox="1">
            <a:spLocks/>
          </p:cNvSpPr>
          <p:nvPr/>
        </p:nvSpPr>
        <p:spPr>
          <a:xfrm>
            <a:off x="938213" y="230780"/>
            <a:ext cx="1073864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a:t>Enero: DAF57CF25F00457CC6077CD628EC71AC--296</a:t>
            </a:r>
          </a:p>
          <a:p>
            <a:pPr marL="0" indent="0" algn="ctr">
              <a:buNone/>
            </a:pPr>
            <a:endParaRPr lang="es-MX"/>
          </a:p>
        </p:txBody>
      </p:sp>
    </p:spTree>
    <p:extLst>
      <p:ext uri="{BB962C8B-B14F-4D97-AF65-F5344CB8AC3E}">
        <p14:creationId xmlns:p14="http://schemas.microsoft.com/office/powerpoint/2010/main" val="120734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601D652-6A18-406D-8DC5-DA5854AE7E2D}"/>
              </a:ext>
            </a:extLst>
          </p:cNvPr>
          <p:cNvPicPr>
            <a:picLocks noChangeAspect="1"/>
          </p:cNvPicPr>
          <p:nvPr/>
        </p:nvPicPr>
        <p:blipFill>
          <a:blip r:embed="rId2"/>
          <a:stretch>
            <a:fillRect/>
          </a:stretch>
        </p:blipFill>
        <p:spPr>
          <a:xfrm>
            <a:off x="190197" y="342024"/>
            <a:ext cx="5774505" cy="4905225"/>
          </a:xfrm>
          <a:prstGeom prst="rect">
            <a:avLst/>
          </a:prstGeom>
        </p:spPr>
      </p:pic>
      <p:pic>
        <p:nvPicPr>
          <p:cNvPr id="5" name="Imagen 4">
            <a:extLst>
              <a:ext uri="{FF2B5EF4-FFF2-40B4-BE49-F238E27FC236}">
                <a16:creationId xmlns:a16="http://schemas.microsoft.com/office/drawing/2014/main" id="{B4C62C25-A3D1-44C3-8186-E89C62DF1F51}"/>
              </a:ext>
            </a:extLst>
          </p:cNvPr>
          <p:cNvPicPr>
            <a:picLocks noChangeAspect="1"/>
          </p:cNvPicPr>
          <p:nvPr/>
        </p:nvPicPr>
        <p:blipFill>
          <a:blip r:embed="rId3"/>
          <a:stretch>
            <a:fillRect/>
          </a:stretch>
        </p:blipFill>
        <p:spPr>
          <a:xfrm>
            <a:off x="6279964" y="342023"/>
            <a:ext cx="5736018" cy="4905224"/>
          </a:xfrm>
          <a:prstGeom prst="rect">
            <a:avLst/>
          </a:prstGeom>
        </p:spPr>
      </p:pic>
      <p:sp>
        <p:nvSpPr>
          <p:cNvPr id="6" name="Marcador de texto 2">
            <a:extLst>
              <a:ext uri="{FF2B5EF4-FFF2-40B4-BE49-F238E27FC236}">
                <a16:creationId xmlns:a16="http://schemas.microsoft.com/office/drawing/2014/main" id="{561BB3EA-25F5-44BF-A89B-3B8A38764394}"/>
              </a:ext>
            </a:extLst>
          </p:cNvPr>
          <p:cNvSpPr txBox="1">
            <a:spLocks/>
          </p:cNvSpPr>
          <p:nvPr/>
        </p:nvSpPr>
        <p:spPr>
          <a:xfrm>
            <a:off x="190197" y="5370380"/>
            <a:ext cx="5774505"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MX"/>
              <a:t>Pick up</a:t>
            </a:r>
          </a:p>
        </p:txBody>
      </p:sp>
      <p:sp>
        <p:nvSpPr>
          <p:cNvPr id="7" name="Marcador de texto 2">
            <a:extLst>
              <a:ext uri="{FF2B5EF4-FFF2-40B4-BE49-F238E27FC236}">
                <a16:creationId xmlns:a16="http://schemas.microsoft.com/office/drawing/2014/main" id="{D51DEB09-E2FF-4049-ADF3-503ADDDC6032}"/>
              </a:ext>
            </a:extLst>
          </p:cNvPr>
          <p:cNvSpPr txBox="1">
            <a:spLocks/>
          </p:cNvSpPr>
          <p:nvPr/>
        </p:nvSpPr>
        <p:spPr>
          <a:xfrm>
            <a:off x="6279964" y="5487269"/>
            <a:ext cx="5721839"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MX" err="1"/>
              <a:t>Dropoff</a:t>
            </a:r>
          </a:p>
        </p:txBody>
      </p:sp>
    </p:spTree>
    <p:extLst>
      <p:ext uri="{BB962C8B-B14F-4D97-AF65-F5344CB8AC3E}">
        <p14:creationId xmlns:p14="http://schemas.microsoft.com/office/powerpoint/2010/main" val="1975484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C5CED-E801-40E3-9980-B9FBE997E1FB}"/>
              </a:ext>
            </a:extLst>
          </p:cNvPr>
          <p:cNvSpPr>
            <a:spLocks noGrp="1"/>
          </p:cNvSpPr>
          <p:nvPr>
            <p:ph type="title"/>
          </p:nvPr>
        </p:nvSpPr>
        <p:spPr>
          <a:xfrm>
            <a:off x="1451579" y="804519"/>
            <a:ext cx="9291215" cy="1049235"/>
          </a:xfrm>
        </p:spPr>
        <p:txBody>
          <a:bodyPr>
            <a:normAutofit/>
          </a:bodyPr>
          <a:lstStyle/>
          <a:p>
            <a:r>
              <a:rPr lang="es-MX" b="1"/>
              <a:t>Compañeros y Docente.</a:t>
            </a:r>
            <a:br>
              <a:rPr lang="es-MX"/>
            </a:br>
            <a:r>
              <a:rPr lang="es-MX"/>
              <a:t> </a:t>
            </a:r>
          </a:p>
        </p:txBody>
      </p:sp>
      <p:cxnSp>
        <p:nvCxnSpPr>
          <p:cNvPr id="32" name="Straight Connector 31">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1" name="Content Placeholder 2">
            <a:extLst>
              <a:ext uri="{FF2B5EF4-FFF2-40B4-BE49-F238E27FC236}">
                <a16:creationId xmlns:a16="http://schemas.microsoft.com/office/drawing/2014/main" id="{76E5AD7A-BF86-4E82-912E-CD047C218EEE}"/>
              </a:ext>
            </a:extLst>
          </p:cNvPr>
          <p:cNvGraphicFramePr>
            <a:graphicFrameLocks noGrp="1"/>
          </p:cNvGraphicFramePr>
          <p:nvPr>
            <p:ph idx="1"/>
            <p:extLst>
              <p:ext uri="{D42A27DB-BD31-4B8C-83A1-F6EECF244321}">
                <p14:modId xmlns:p14="http://schemas.microsoft.com/office/powerpoint/2010/main" val="4059606182"/>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88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A11-FA51-4C3C-8F22-4961622BF071}"/>
              </a:ext>
            </a:extLst>
          </p:cNvPr>
          <p:cNvSpPr>
            <a:spLocks noGrp="1"/>
          </p:cNvSpPr>
          <p:nvPr>
            <p:ph type="title"/>
          </p:nvPr>
        </p:nvSpPr>
        <p:spPr>
          <a:xfrm>
            <a:off x="588602" y="589426"/>
            <a:ext cx="3173482" cy="4297680"/>
          </a:xfrm>
        </p:spPr>
        <p:txBody>
          <a:bodyPr anchor="ctr">
            <a:normAutofit/>
          </a:bodyPr>
          <a:lstStyle/>
          <a:p>
            <a:r>
              <a:rPr lang="en-US" b="1">
                <a:ea typeface="+mj-lt"/>
                <a:cs typeface="+mj-lt"/>
              </a:rPr>
              <a:t>Agenda:</a:t>
            </a:r>
            <a:endParaRPr lang="es-MX" b="1"/>
          </a:p>
        </p:txBody>
      </p:sp>
      <p:sp>
        <p:nvSpPr>
          <p:cNvPr id="3" name="Content Placeholder 2">
            <a:extLst>
              <a:ext uri="{FF2B5EF4-FFF2-40B4-BE49-F238E27FC236}">
                <a16:creationId xmlns:a16="http://schemas.microsoft.com/office/drawing/2014/main" id="{328495FC-C796-4CDD-9F83-84E999839818}"/>
              </a:ext>
            </a:extLst>
          </p:cNvPr>
          <p:cNvSpPr>
            <a:spLocks noGrp="1"/>
          </p:cNvSpPr>
          <p:nvPr>
            <p:ph idx="1"/>
          </p:nvPr>
        </p:nvSpPr>
        <p:spPr>
          <a:xfrm>
            <a:off x="4468208" y="191218"/>
            <a:ext cx="7535551" cy="6669944"/>
          </a:xfrm>
        </p:spPr>
        <p:txBody>
          <a:bodyPr anchor="ctr">
            <a:normAutofit/>
          </a:bodyPr>
          <a:lstStyle/>
          <a:p>
            <a:pPr marL="685800" indent="-457200" algn="just">
              <a:lnSpc>
                <a:spcPct val="100000"/>
              </a:lnSpc>
              <a:buAutoNum type="arabicParenR"/>
            </a:pPr>
            <a:r>
              <a:rPr lang="es-MX" b="1">
                <a:latin typeface="Rockwell"/>
                <a:cs typeface="Arial"/>
              </a:rPr>
              <a:t> Adquirir los datos.(trip_data.7z).</a:t>
            </a:r>
            <a:endParaRPr lang="es-MX" b="1">
              <a:latin typeface="Rockwell"/>
              <a:ea typeface="+mn-lt"/>
              <a:cs typeface="+mn-lt"/>
            </a:endParaRPr>
          </a:p>
          <a:p>
            <a:pPr marL="685800" indent="-457200" algn="just">
              <a:lnSpc>
                <a:spcPct val="100000"/>
              </a:lnSpc>
              <a:buAutoNum type="arabicParenR"/>
            </a:pPr>
            <a:r>
              <a:rPr lang="es-MX" b="1">
                <a:latin typeface="Rockwell"/>
                <a:cs typeface="Arial"/>
              </a:rPr>
              <a:t>Descomprimir datos (trip_data.7z).</a:t>
            </a:r>
            <a:endParaRPr lang="en-US" b="1">
              <a:latin typeface="Rockwell"/>
              <a:ea typeface="+mn-lt"/>
              <a:cs typeface="+mn-lt"/>
            </a:endParaRPr>
          </a:p>
          <a:p>
            <a:pPr marL="685800" indent="-457200" algn="just">
              <a:lnSpc>
                <a:spcPct val="100000"/>
              </a:lnSpc>
              <a:buAutoNum type="arabicParenR"/>
            </a:pPr>
            <a:r>
              <a:rPr lang="es-MX" b="1">
                <a:latin typeface="Rockwell"/>
                <a:cs typeface="Arial"/>
              </a:rPr>
              <a:t>Identificar  renglones con errores en los datos.</a:t>
            </a:r>
            <a:endParaRPr lang="en-US" b="1">
              <a:latin typeface="Rockwell"/>
              <a:ea typeface="+mn-lt"/>
              <a:cs typeface="+mn-lt"/>
            </a:endParaRPr>
          </a:p>
          <a:p>
            <a:pPr marL="685800" indent="-457200" algn="just">
              <a:lnSpc>
                <a:spcPct val="100000"/>
              </a:lnSpc>
              <a:buAutoNum type="arabicParenR"/>
            </a:pPr>
            <a:r>
              <a:rPr lang="es-MX" b="1">
                <a:latin typeface="Rockwell"/>
                <a:cs typeface="Arial"/>
              </a:rPr>
              <a:t>Indicar  cuantos son los renglones con errores y a que archivos corresponden.</a:t>
            </a:r>
            <a:endParaRPr lang="en-US" b="1">
              <a:latin typeface="Rockwell"/>
              <a:ea typeface="+mn-lt"/>
              <a:cs typeface="+mn-lt"/>
            </a:endParaRPr>
          </a:p>
          <a:p>
            <a:pPr marL="685800" indent="-457200" algn="just">
              <a:lnSpc>
                <a:spcPct val="100000"/>
              </a:lnSpc>
              <a:buAutoNum type="arabicParenR"/>
            </a:pPr>
            <a:r>
              <a:rPr lang="es-MX" b="1">
                <a:latin typeface="Rockwell"/>
                <a:cs typeface="Arial"/>
              </a:rPr>
              <a:t>Crear un </a:t>
            </a:r>
            <a:r>
              <a:rPr lang="es-MX" b="1" err="1">
                <a:latin typeface="Rockwell"/>
                <a:cs typeface="Arial"/>
              </a:rPr>
              <a:t>DataFrame</a:t>
            </a:r>
            <a:r>
              <a:rPr lang="es-MX" b="1">
                <a:latin typeface="Rockwell"/>
                <a:cs typeface="Arial"/>
              </a:rPr>
              <a:t> usando la librería pandas.</a:t>
            </a:r>
            <a:endParaRPr lang="en-US" b="1">
              <a:latin typeface="Rockwell"/>
              <a:ea typeface="+mn-lt"/>
              <a:cs typeface="+mn-lt"/>
            </a:endParaRPr>
          </a:p>
          <a:p>
            <a:pPr marL="685800" indent="-457200" algn="just">
              <a:lnSpc>
                <a:spcPct val="100000"/>
              </a:lnSpc>
              <a:buAutoNum type="arabicParenR"/>
            </a:pPr>
            <a:r>
              <a:rPr lang="es-MX" b="1">
                <a:latin typeface="Rockwell"/>
                <a:cs typeface="Arial"/>
              </a:rPr>
              <a:t>Usar la librería </a:t>
            </a:r>
            <a:r>
              <a:rPr lang="es-MX" b="1" err="1">
                <a:latin typeface="Rockwell"/>
                <a:cs typeface="Arial"/>
              </a:rPr>
              <a:t>dask</a:t>
            </a:r>
            <a:r>
              <a:rPr lang="es-MX" b="1">
                <a:latin typeface="Rockwell"/>
                <a:cs typeface="Arial"/>
              </a:rPr>
              <a:t>.</a:t>
            </a:r>
            <a:endParaRPr lang="en-US" b="1">
              <a:latin typeface="Rockwell"/>
              <a:ea typeface="+mn-lt"/>
              <a:cs typeface="+mn-lt"/>
            </a:endParaRPr>
          </a:p>
          <a:p>
            <a:pPr marL="685800" indent="-457200" algn="just">
              <a:lnSpc>
                <a:spcPct val="100000"/>
              </a:lnSpc>
              <a:buAutoNum type="arabicParenR"/>
            </a:pPr>
            <a:r>
              <a:rPr lang="es-MX" b="1">
                <a:latin typeface="Rockwell"/>
                <a:cs typeface="Arial"/>
              </a:rPr>
              <a:t>Contar el número de viajes largos en cada archivo</a:t>
            </a:r>
            <a:endParaRPr lang="en-US" b="1">
              <a:latin typeface="Rockwell"/>
              <a:ea typeface="+mn-lt"/>
              <a:cs typeface="+mn-lt"/>
            </a:endParaRPr>
          </a:p>
          <a:p>
            <a:pPr marL="685800" indent="-457200" algn="just">
              <a:lnSpc>
                <a:spcPct val="100000"/>
              </a:lnSpc>
              <a:buAutoNum type="arabicParenR"/>
            </a:pPr>
            <a:r>
              <a:rPr lang="es-MX" b="1">
                <a:latin typeface="Rockwell"/>
                <a:cs typeface="Arial"/>
              </a:rPr>
              <a:t>De los viajes largos, identificar el número de taxis diferentes.</a:t>
            </a:r>
            <a:endParaRPr lang="en-US" b="1">
              <a:latin typeface="Rockwell"/>
              <a:ea typeface="+mn-lt"/>
              <a:cs typeface="+mn-lt"/>
            </a:endParaRPr>
          </a:p>
          <a:p>
            <a:pPr marL="685800" indent="-457200" algn="just">
              <a:lnSpc>
                <a:spcPct val="100000"/>
              </a:lnSpc>
              <a:buAutoNum type="arabicParenR"/>
            </a:pPr>
            <a:r>
              <a:rPr lang="es-MX" b="1">
                <a:latin typeface="Rockwell"/>
                <a:cs typeface="Arial"/>
              </a:rPr>
              <a:t>Hacer una gráfica temporal del total de pasajeros agregados por días de la semana y por horas del día.</a:t>
            </a:r>
            <a:endParaRPr lang="en-US" b="1">
              <a:latin typeface="Rockwell"/>
              <a:ea typeface="+mn-lt"/>
              <a:cs typeface="+mn-lt"/>
            </a:endParaRPr>
          </a:p>
          <a:p>
            <a:pPr marL="685800" indent="-457200" algn="just">
              <a:lnSpc>
                <a:spcPct val="100000"/>
              </a:lnSpc>
              <a:buAutoNum type="arabicParenR"/>
            </a:pPr>
            <a:r>
              <a:rPr lang="es-MX" b="1">
                <a:latin typeface="Rockwell"/>
                <a:cs typeface="Arial"/>
              </a:rPr>
              <a:t>Elegir el vehiculó con más viajes en cada mes y graficar en un mapa.</a:t>
            </a:r>
            <a:endParaRPr lang="en-US" b="1">
              <a:latin typeface="Rockwell"/>
              <a:ea typeface="+mn-lt"/>
              <a:cs typeface="+mn-lt"/>
            </a:endParaRPr>
          </a:p>
          <a:p>
            <a:pPr marL="685800" indent="-457200" algn="just">
              <a:lnSpc>
                <a:spcPct val="100000"/>
              </a:lnSpc>
              <a:buAutoNum type="arabicParenR"/>
            </a:pPr>
            <a:r>
              <a:rPr lang="es-MX" b="1">
                <a:latin typeface="Rockwell"/>
                <a:cs typeface="Arial"/>
              </a:rPr>
              <a:t>Repetir para las posiciones donde se bajan los pasajeros para el mismo vehículo</a:t>
            </a:r>
            <a:r>
              <a:rPr lang="es-MX">
                <a:latin typeface="Rockwell"/>
                <a:cs typeface="Arial"/>
              </a:rPr>
              <a:t>.</a:t>
            </a:r>
            <a:endParaRPr lang="en-US">
              <a:latin typeface="Rockwell"/>
              <a:ea typeface="+mn-lt"/>
              <a:cs typeface="+mn-lt"/>
            </a:endParaRPr>
          </a:p>
        </p:txBody>
      </p:sp>
    </p:spTree>
    <p:extLst>
      <p:ext uri="{BB962C8B-B14F-4D97-AF65-F5344CB8AC3E}">
        <p14:creationId xmlns:p14="http://schemas.microsoft.com/office/powerpoint/2010/main" val="276138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0037E-B43B-4988-A0BF-839C980AFD1D}"/>
              </a:ext>
            </a:extLst>
          </p:cNvPr>
          <p:cNvSpPr>
            <a:spLocks noGrp="1"/>
          </p:cNvSpPr>
          <p:nvPr>
            <p:ph type="title"/>
          </p:nvPr>
        </p:nvSpPr>
        <p:spPr>
          <a:xfrm>
            <a:off x="176842" y="969750"/>
            <a:ext cx="11838316" cy="935025"/>
          </a:xfrm>
        </p:spPr>
        <p:txBody>
          <a:bodyPr>
            <a:normAutofit/>
          </a:bodyPr>
          <a:lstStyle/>
          <a:p>
            <a:r>
              <a:rPr lang="es-MX" sz="2800" b="1">
                <a:solidFill>
                  <a:schemeClr val="tx2"/>
                </a:solidFill>
                <a:cs typeface="Calibri Light"/>
              </a:rPr>
              <a:t>1.-Adquirir los datos de LA carpeta(</a:t>
            </a:r>
            <a:r>
              <a:rPr lang="es-MX" sz="2800" b="1">
                <a:ea typeface="+mj-lt"/>
                <a:cs typeface="+mj-lt"/>
              </a:rPr>
              <a:t>7z x trip_data.7z</a:t>
            </a:r>
            <a:r>
              <a:rPr lang="es-MX" sz="2800" b="1">
                <a:solidFill>
                  <a:schemeClr val="tx2"/>
                </a:solidFill>
                <a:cs typeface="Calibri Light"/>
              </a:rPr>
              <a:t>).</a:t>
            </a:r>
            <a:endParaRPr lang="es-MX" sz="2800" b="1">
              <a:solidFill>
                <a:schemeClr val="tx2"/>
              </a:solidFill>
            </a:endParaRPr>
          </a:p>
        </p:txBody>
      </p:sp>
      <p:pic>
        <p:nvPicPr>
          <p:cNvPr id="4" name="Picture 4">
            <a:extLst>
              <a:ext uri="{FF2B5EF4-FFF2-40B4-BE49-F238E27FC236}">
                <a16:creationId xmlns:a16="http://schemas.microsoft.com/office/drawing/2014/main" id="{E9B2712C-E6F9-469E-8FD0-F3EBAFCD7351}"/>
              </a:ext>
            </a:extLst>
          </p:cNvPr>
          <p:cNvPicPr>
            <a:picLocks noGrp="1" noChangeAspect="1"/>
          </p:cNvPicPr>
          <p:nvPr>
            <p:ph idx="1"/>
          </p:nvPr>
        </p:nvPicPr>
        <p:blipFill>
          <a:blip r:embed="rId2"/>
          <a:stretch>
            <a:fillRect/>
          </a:stretch>
        </p:blipFill>
        <p:spPr>
          <a:xfrm>
            <a:off x="84575" y="1899526"/>
            <a:ext cx="12022851" cy="727530"/>
          </a:xfrm>
          <a:prstGeom prst="rect">
            <a:avLst/>
          </a:prstGeom>
        </p:spPr>
      </p:pic>
      <p:sp>
        <p:nvSpPr>
          <p:cNvPr id="6" name="Título 1">
            <a:extLst>
              <a:ext uri="{FF2B5EF4-FFF2-40B4-BE49-F238E27FC236}">
                <a16:creationId xmlns:a16="http://schemas.microsoft.com/office/drawing/2014/main" id="{1AD465C4-7AC2-4077-B8DB-8954B09E5867}"/>
              </a:ext>
            </a:extLst>
          </p:cNvPr>
          <p:cNvSpPr txBox="1">
            <a:spLocks/>
          </p:cNvSpPr>
          <p:nvPr/>
        </p:nvSpPr>
        <p:spPr>
          <a:xfrm>
            <a:off x="846827" y="3019961"/>
            <a:ext cx="10515600" cy="935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900" b="1">
                <a:solidFill>
                  <a:schemeClr val="tx2"/>
                </a:solidFill>
                <a:cs typeface="Calibri Light"/>
              </a:rPr>
              <a:t>2.-DESCOMPRIMIR ARCHIVO</a:t>
            </a:r>
            <a:r>
              <a:rPr lang="es-MX" sz="2900" b="1" cap="all">
                <a:solidFill>
                  <a:schemeClr val="tx2"/>
                </a:solidFill>
                <a:cs typeface="Calibri Light"/>
              </a:rPr>
              <a:t>(</a:t>
            </a:r>
            <a:r>
              <a:rPr lang="es-MX" sz="2900" b="1" cap="all">
                <a:solidFill>
                  <a:schemeClr val="accent1"/>
                </a:solidFill>
                <a:ea typeface="+mj-lt"/>
                <a:cs typeface="+mj-lt"/>
              </a:rPr>
              <a:t>7Z X TRIP_DATA.7Z</a:t>
            </a:r>
            <a:r>
              <a:rPr lang="es-MX" sz="2900" b="1" cap="all">
                <a:solidFill>
                  <a:schemeClr val="tx2"/>
                </a:solidFill>
                <a:cs typeface="Calibri Light"/>
              </a:rPr>
              <a:t>)</a:t>
            </a:r>
            <a:r>
              <a:rPr lang="es-MX" sz="2900" b="1">
                <a:solidFill>
                  <a:schemeClr val="tx2"/>
                </a:solidFill>
                <a:cs typeface="Calibri Light"/>
              </a:rPr>
              <a:t>.</a:t>
            </a:r>
            <a:endParaRPr lang="es-MX" sz="2900" b="1">
              <a:solidFill>
                <a:schemeClr val="tx2"/>
              </a:solidFill>
            </a:endParaRPr>
          </a:p>
        </p:txBody>
      </p:sp>
      <p:pic>
        <p:nvPicPr>
          <p:cNvPr id="12" name="Picture 13">
            <a:extLst>
              <a:ext uri="{FF2B5EF4-FFF2-40B4-BE49-F238E27FC236}">
                <a16:creationId xmlns:a16="http://schemas.microsoft.com/office/drawing/2014/main" id="{78468DF7-4EA4-4C1B-B93B-2D8164E541EE}"/>
              </a:ext>
            </a:extLst>
          </p:cNvPr>
          <p:cNvPicPr>
            <a:picLocks noChangeAspect="1"/>
          </p:cNvPicPr>
          <p:nvPr/>
        </p:nvPicPr>
        <p:blipFill>
          <a:blip r:embed="rId3"/>
          <a:stretch>
            <a:fillRect/>
          </a:stretch>
        </p:blipFill>
        <p:spPr>
          <a:xfrm>
            <a:off x="80514" y="3831996"/>
            <a:ext cx="12045352" cy="746764"/>
          </a:xfrm>
          <a:prstGeom prst="rect">
            <a:avLst/>
          </a:prstGeom>
        </p:spPr>
      </p:pic>
    </p:spTree>
    <p:extLst>
      <p:ext uri="{BB962C8B-B14F-4D97-AF65-F5344CB8AC3E}">
        <p14:creationId xmlns:p14="http://schemas.microsoft.com/office/powerpoint/2010/main" val="36687690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0037E-B43B-4988-A0BF-839C980AFD1D}"/>
              </a:ext>
            </a:extLst>
          </p:cNvPr>
          <p:cNvSpPr>
            <a:spLocks noGrp="1"/>
          </p:cNvSpPr>
          <p:nvPr>
            <p:ph type="title"/>
          </p:nvPr>
        </p:nvSpPr>
        <p:spPr>
          <a:xfrm>
            <a:off x="795067" y="610317"/>
            <a:ext cx="10515600" cy="978158"/>
          </a:xfrm>
        </p:spPr>
        <p:txBody>
          <a:bodyPr vert="horz" lIns="91440" tIns="45720" rIns="91440" bIns="45720" rtlCol="0" anchor="ctr">
            <a:noAutofit/>
          </a:bodyPr>
          <a:lstStyle/>
          <a:p>
            <a:pPr algn="ctr"/>
            <a:r>
              <a:rPr lang="es-MX" sz="3200" b="1"/>
              <a:t>3.- Responder las siguientes preguntas:</a:t>
            </a:r>
          </a:p>
        </p:txBody>
      </p:sp>
      <p:sp>
        <p:nvSpPr>
          <p:cNvPr id="11" name="TextBox 10">
            <a:extLst>
              <a:ext uri="{FF2B5EF4-FFF2-40B4-BE49-F238E27FC236}">
                <a16:creationId xmlns:a16="http://schemas.microsoft.com/office/drawing/2014/main" id="{2D815569-1BD1-4F10-92DD-CC726C2F4A4F}"/>
              </a:ext>
            </a:extLst>
          </p:cNvPr>
          <p:cNvSpPr txBox="1"/>
          <p:nvPr/>
        </p:nvSpPr>
        <p:spPr>
          <a:xfrm>
            <a:off x="395927" y="3646098"/>
            <a:ext cx="1145676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400" b="1">
                <a:cs typeface="Segoe UI"/>
              </a:rPr>
              <a:t>3.1.- Cuantas columnas contiene cada archivo de datos descomprimido.​</a:t>
            </a:r>
            <a:endParaRPr lang="es-MX" sz="2400" b="1"/>
          </a:p>
          <a:p>
            <a:pPr algn="ctr"/>
            <a:r>
              <a:rPr lang="es-MX" sz="2400">
                <a:ea typeface="+mn-lt"/>
                <a:cs typeface="+mn-lt"/>
              </a:rPr>
              <a:t>Respuesta de la pregunta 3.1.- R= Columnas: 14</a:t>
            </a:r>
            <a:br>
              <a:rPr lang="es-MX" sz="2400">
                <a:cs typeface="Segoe UI"/>
              </a:rPr>
            </a:br>
            <a:r>
              <a:rPr lang="es-MX" sz="2400">
                <a:cs typeface="Segoe UI"/>
              </a:rPr>
              <a:t>​</a:t>
            </a:r>
            <a:endParaRPr lang="es-MX" sz="2400">
              <a:cs typeface="Calibri"/>
            </a:endParaRPr>
          </a:p>
          <a:p>
            <a:pPr algn="ctr"/>
            <a:r>
              <a:rPr lang="es-MX" sz="2400" b="1">
                <a:cs typeface="Segoe UI"/>
              </a:rPr>
              <a:t>3.2.- Cuantos renglones tiene cada archivo.</a:t>
            </a:r>
          </a:p>
          <a:p>
            <a:pPr algn="ctr"/>
            <a:r>
              <a:rPr lang="es-MX" sz="2400">
                <a:ea typeface="+mn-lt"/>
                <a:cs typeface="+mn-lt"/>
              </a:rPr>
              <a:t>Respuesta de la pregunta 3.2.- R= Filas: 14776615</a:t>
            </a:r>
            <a:endParaRPr lang="es-MX" sz="2400"/>
          </a:p>
        </p:txBody>
      </p:sp>
      <p:pic>
        <p:nvPicPr>
          <p:cNvPr id="15" name="Picture 15">
            <a:extLst>
              <a:ext uri="{FF2B5EF4-FFF2-40B4-BE49-F238E27FC236}">
                <a16:creationId xmlns:a16="http://schemas.microsoft.com/office/drawing/2014/main" id="{612E66BE-5474-493A-95E8-59EE46B6C5ED}"/>
              </a:ext>
            </a:extLst>
          </p:cNvPr>
          <p:cNvPicPr>
            <a:picLocks noChangeAspect="1"/>
          </p:cNvPicPr>
          <p:nvPr/>
        </p:nvPicPr>
        <p:blipFill>
          <a:blip r:embed="rId2"/>
          <a:stretch>
            <a:fillRect/>
          </a:stretch>
        </p:blipFill>
        <p:spPr>
          <a:xfrm>
            <a:off x="2537287" y="1762836"/>
            <a:ext cx="7239896" cy="1380584"/>
          </a:xfrm>
          <a:prstGeom prst="rect">
            <a:avLst/>
          </a:prstGeom>
        </p:spPr>
      </p:pic>
    </p:spTree>
    <p:extLst>
      <p:ext uri="{BB962C8B-B14F-4D97-AF65-F5344CB8AC3E}">
        <p14:creationId xmlns:p14="http://schemas.microsoft.com/office/powerpoint/2010/main" val="3271932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0"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1"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72"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3" name="Rectangle 12">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14">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5" name="Rectangle 16">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solidFill>
            <a:srgbClr val="6C615C"/>
          </a:soli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8">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7908" y="783371"/>
            <a:ext cx="10616184" cy="4553712"/>
          </a:xfrm>
          <a:prstGeom prst="rect">
            <a:avLst/>
          </a:prstGeom>
          <a:gradFill>
            <a:gsLst>
              <a:gs pos="0">
                <a:schemeClr val="tx2"/>
              </a:gs>
              <a:gs pos="100000">
                <a:schemeClr val="tx2">
                  <a:lumMod val="90000"/>
                </a:schemeClr>
              </a:gs>
            </a:gsLst>
            <a:lin ang="16200000" scaled="0"/>
          </a:gradFill>
          <a:ln w="34925" cmpd="sng">
            <a:solidFill>
              <a:srgbClr val="DFDBD5"/>
            </a:solidFill>
            <a:miter lim="800000"/>
          </a:ln>
          <a:effectLst>
            <a:innerShdw blurRad="63500" dist="88900" dir="14100000">
              <a:srgbClr val="000000">
                <a:alpha val="30000"/>
              </a:srgbClr>
            </a:innerShdw>
          </a:effectLst>
          <a:scene3d>
            <a:camera prst="orthographicFront"/>
            <a:lightRig rig="threePt" dir="t"/>
          </a:scene3d>
          <a:sp3d prstMaterial="matte">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20">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chemeClr val="tx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AFD6C1-EAB2-46AB-A7AF-60343DA2A873}"/>
              </a:ext>
            </a:extLst>
          </p:cNvPr>
          <p:cNvSpPr>
            <a:spLocks noGrp="1"/>
          </p:cNvSpPr>
          <p:nvPr>
            <p:ph type="title"/>
          </p:nvPr>
        </p:nvSpPr>
        <p:spPr>
          <a:xfrm>
            <a:off x="1557071" y="1584552"/>
            <a:ext cx="9099255" cy="2537251"/>
          </a:xfrm>
        </p:spPr>
        <p:txBody>
          <a:bodyPr vert="horz" lIns="91440" tIns="45720" rIns="91440" bIns="0" rtlCol="0" anchor="ctr">
            <a:normAutofit/>
          </a:bodyPr>
          <a:lstStyle/>
          <a:p>
            <a:r>
              <a:rPr lang="en-US" sz="2900" b="1">
                <a:solidFill>
                  <a:schemeClr val="bg2"/>
                </a:solidFill>
              </a:rPr>
              <a:t>4.- </a:t>
            </a:r>
            <a:r>
              <a:rPr lang="en-US" sz="2900" b="1" err="1">
                <a:solidFill>
                  <a:schemeClr val="bg2"/>
                </a:solidFill>
              </a:rPr>
              <a:t>Identificar</a:t>
            </a:r>
            <a:r>
              <a:rPr lang="en-US" sz="2900" b="1">
                <a:solidFill>
                  <a:schemeClr val="bg2"/>
                </a:solidFill>
              </a:rPr>
              <a:t> </a:t>
            </a:r>
            <a:r>
              <a:rPr lang="en-US" sz="2900" b="1" err="1">
                <a:solidFill>
                  <a:schemeClr val="bg2"/>
                </a:solidFill>
              </a:rPr>
              <a:t>si</a:t>
            </a:r>
            <a:r>
              <a:rPr lang="en-US" sz="2900" b="1">
                <a:solidFill>
                  <a:schemeClr val="bg2"/>
                </a:solidFill>
              </a:rPr>
              <a:t> </a:t>
            </a:r>
            <a:r>
              <a:rPr lang="en-US" sz="2900" b="1" err="1">
                <a:solidFill>
                  <a:schemeClr val="bg2"/>
                </a:solidFill>
              </a:rPr>
              <a:t>existen</a:t>
            </a:r>
            <a:r>
              <a:rPr lang="en-US" sz="2900" b="1">
                <a:solidFill>
                  <a:schemeClr val="bg2"/>
                </a:solidFill>
              </a:rPr>
              <a:t> </a:t>
            </a:r>
            <a:r>
              <a:rPr lang="en-US" sz="2900" b="1" err="1">
                <a:solidFill>
                  <a:schemeClr val="bg2"/>
                </a:solidFill>
              </a:rPr>
              <a:t>renglones</a:t>
            </a:r>
            <a:r>
              <a:rPr lang="en-US" sz="2900" b="1">
                <a:solidFill>
                  <a:schemeClr val="bg2"/>
                </a:solidFill>
              </a:rPr>
              <a:t> con </a:t>
            </a:r>
            <a:r>
              <a:rPr lang="en-US" sz="2900" b="1" err="1">
                <a:solidFill>
                  <a:schemeClr val="bg2"/>
                </a:solidFill>
              </a:rPr>
              <a:t>errores</a:t>
            </a:r>
            <a:r>
              <a:rPr lang="en-US" sz="2900" b="1">
                <a:solidFill>
                  <a:schemeClr val="bg2"/>
                </a:solidFill>
              </a:rPr>
              <a:t> en los </a:t>
            </a:r>
            <a:r>
              <a:rPr lang="en-US" sz="2900" b="1" err="1">
                <a:solidFill>
                  <a:schemeClr val="bg2"/>
                </a:solidFill>
              </a:rPr>
              <a:t>datos</a:t>
            </a:r>
            <a:r>
              <a:rPr lang="en-US" sz="2900" b="1">
                <a:solidFill>
                  <a:schemeClr val="bg2"/>
                </a:solidFill>
              </a:rPr>
              <a:t>, por </a:t>
            </a:r>
            <a:r>
              <a:rPr lang="en-US" sz="2900" b="1" err="1">
                <a:solidFill>
                  <a:schemeClr val="bg2"/>
                </a:solidFill>
              </a:rPr>
              <a:t>ejemplo</a:t>
            </a:r>
            <a:r>
              <a:rPr lang="en-US" sz="2900" b="1">
                <a:solidFill>
                  <a:schemeClr val="bg2"/>
                </a:solidFill>
              </a:rPr>
              <a:t>,  </a:t>
            </a:r>
            <a:r>
              <a:rPr lang="en-US" sz="2900" b="1" err="1">
                <a:solidFill>
                  <a:schemeClr val="bg2"/>
                </a:solidFill>
              </a:rPr>
              <a:t>si</a:t>
            </a:r>
            <a:r>
              <a:rPr lang="en-US" sz="2900" b="1">
                <a:solidFill>
                  <a:schemeClr val="bg2"/>
                </a:solidFill>
              </a:rPr>
              <a:t> hay </a:t>
            </a:r>
            <a:r>
              <a:rPr lang="en-US" sz="2900" b="1" err="1">
                <a:solidFill>
                  <a:schemeClr val="bg2"/>
                </a:solidFill>
              </a:rPr>
              <a:t>columnas</a:t>
            </a:r>
            <a:r>
              <a:rPr lang="en-US" sz="2900" b="1">
                <a:solidFill>
                  <a:schemeClr val="bg2"/>
                </a:solidFill>
              </a:rPr>
              <a:t> de </a:t>
            </a:r>
            <a:r>
              <a:rPr lang="en-US" sz="2900" b="1" err="1">
                <a:solidFill>
                  <a:schemeClr val="bg2"/>
                </a:solidFill>
              </a:rPr>
              <a:t>más</a:t>
            </a:r>
            <a:r>
              <a:rPr lang="en-US" sz="2900" b="1">
                <a:solidFill>
                  <a:schemeClr val="bg2"/>
                </a:solidFill>
              </a:rPr>
              <a:t> (o de </a:t>
            </a:r>
            <a:r>
              <a:rPr lang="en-US" sz="2900" b="1" err="1">
                <a:solidFill>
                  <a:schemeClr val="bg2"/>
                </a:solidFill>
              </a:rPr>
              <a:t>menos</a:t>
            </a:r>
            <a:r>
              <a:rPr lang="en-US" sz="2900" b="1">
                <a:solidFill>
                  <a:schemeClr val="bg2"/>
                </a:solidFill>
              </a:rPr>
              <a:t>), </a:t>
            </a:r>
            <a:r>
              <a:rPr lang="en-US" sz="2900" b="1" err="1">
                <a:solidFill>
                  <a:schemeClr val="bg2"/>
                </a:solidFill>
              </a:rPr>
              <a:t>si</a:t>
            </a:r>
            <a:r>
              <a:rPr lang="en-US" sz="2900" b="1">
                <a:solidFill>
                  <a:schemeClr val="bg2"/>
                </a:solidFill>
              </a:rPr>
              <a:t> hay </a:t>
            </a:r>
            <a:r>
              <a:rPr lang="en-US" sz="2900" b="1" err="1">
                <a:solidFill>
                  <a:schemeClr val="bg2"/>
                </a:solidFill>
              </a:rPr>
              <a:t>campos</a:t>
            </a:r>
            <a:r>
              <a:rPr lang="en-US" sz="2900" b="1">
                <a:solidFill>
                  <a:schemeClr val="bg2"/>
                </a:solidFill>
              </a:rPr>
              <a:t> </a:t>
            </a:r>
            <a:r>
              <a:rPr lang="en-US" sz="2900" b="1" err="1">
                <a:solidFill>
                  <a:schemeClr val="bg2"/>
                </a:solidFill>
              </a:rPr>
              <a:t>vacíos</a:t>
            </a:r>
            <a:r>
              <a:rPr lang="en-US" sz="2900" b="1">
                <a:solidFill>
                  <a:schemeClr val="bg2"/>
                </a:solidFill>
              </a:rPr>
              <a:t>, etc. Si se </a:t>
            </a:r>
            <a:r>
              <a:rPr lang="en-US" sz="2900" b="1" err="1">
                <a:solidFill>
                  <a:schemeClr val="bg2"/>
                </a:solidFill>
              </a:rPr>
              <a:t>detectan</a:t>
            </a:r>
            <a:r>
              <a:rPr lang="en-US" sz="2900" b="1">
                <a:solidFill>
                  <a:schemeClr val="bg2"/>
                </a:solidFill>
              </a:rPr>
              <a:t> </a:t>
            </a:r>
            <a:r>
              <a:rPr lang="en-US" sz="2900" b="1" err="1">
                <a:solidFill>
                  <a:schemeClr val="bg2"/>
                </a:solidFill>
              </a:rPr>
              <a:t>renglones</a:t>
            </a:r>
            <a:r>
              <a:rPr lang="en-US" sz="2900" b="1">
                <a:solidFill>
                  <a:schemeClr val="bg2"/>
                </a:solidFill>
              </a:rPr>
              <a:t> con </a:t>
            </a:r>
            <a:r>
              <a:rPr lang="en-US" sz="2900" b="1" err="1">
                <a:solidFill>
                  <a:schemeClr val="bg2"/>
                </a:solidFill>
              </a:rPr>
              <a:t>errores</a:t>
            </a:r>
            <a:r>
              <a:rPr lang="en-US" sz="2900" b="1">
                <a:solidFill>
                  <a:schemeClr val="bg2"/>
                </a:solidFill>
              </a:rPr>
              <a:t>:</a:t>
            </a:r>
          </a:p>
        </p:txBody>
      </p:sp>
      <p:cxnSp>
        <p:nvCxnSpPr>
          <p:cNvPr id="78" name="Straight Connector 22">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9" name="Picture 24">
            <a:extLst>
              <a:ext uri="{FF2B5EF4-FFF2-40B4-BE49-F238E27FC236}">
                <a16:creationId xmlns:a16="http://schemas.microsoft.com/office/drawing/2014/main" id="{4554073B-2E31-4E11-95E9-80B425A43A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5277042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5E3345F-7F0B-4A1F-AA98-E61670D4788E}"/>
              </a:ext>
            </a:extLst>
          </p:cNvPr>
          <p:cNvSpPr txBox="1"/>
          <p:nvPr/>
        </p:nvSpPr>
        <p:spPr>
          <a:xfrm>
            <a:off x="460578" y="1092298"/>
            <a:ext cx="6098045" cy="1680350"/>
          </a:xfrm>
          <a:prstGeom prst="rect">
            <a:avLst/>
          </a:prstGeom>
        </p:spPr>
        <p:txBody>
          <a:bodyPr rot="0" spcFirstLastPara="0" vertOverflow="overflow" horzOverflow="overflow" vert="horz" lIns="91440" tIns="45720" rIns="91440" bIns="0" numCol="1" spcCol="0" rtlCol="0" fromWordArt="0" anchor="b" anchorCtr="0" forceAA="0" compatLnSpc="1">
            <a:prstTxWarp prst="textNoShape">
              <a:avLst/>
            </a:prstTxWarp>
            <a:normAutofit/>
          </a:bodyPr>
          <a:lstStyle/>
          <a:p>
            <a:pPr algn="ctr" defTabSz="914400">
              <a:lnSpc>
                <a:spcPct val="90000"/>
              </a:lnSpc>
              <a:spcBef>
                <a:spcPct val="0"/>
              </a:spcBef>
              <a:spcAft>
                <a:spcPts val="600"/>
              </a:spcAft>
            </a:pPr>
            <a:r>
              <a:rPr lang="es-MX" sz="2600" b="1" cap="all">
                <a:solidFill>
                  <a:schemeClr val="accent1"/>
                </a:solidFill>
                <a:latin typeface="Rockwell"/>
                <a:ea typeface="+mj-ea"/>
                <a:cs typeface="Arial"/>
              </a:rPr>
              <a:t>4.1.- Indicar claramente cuantos son los renglones con errores y a que archivos corresponden.</a:t>
            </a:r>
          </a:p>
        </p:txBody>
      </p:sp>
      <p:pic>
        <p:nvPicPr>
          <p:cNvPr id="2" name="Picture 2">
            <a:extLst>
              <a:ext uri="{FF2B5EF4-FFF2-40B4-BE49-F238E27FC236}">
                <a16:creationId xmlns:a16="http://schemas.microsoft.com/office/drawing/2014/main" id="{998DC26B-F91A-4B9C-85FE-44458C0CEDCC}"/>
              </a:ext>
            </a:extLst>
          </p:cNvPr>
          <p:cNvPicPr>
            <a:picLocks noChangeAspect="1"/>
          </p:cNvPicPr>
          <p:nvPr/>
        </p:nvPicPr>
        <p:blipFill>
          <a:blip r:embed="rId2"/>
          <a:stretch>
            <a:fillRect/>
          </a:stretch>
        </p:blipFill>
        <p:spPr>
          <a:xfrm>
            <a:off x="7205233" y="431772"/>
            <a:ext cx="4334684" cy="5149592"/>
          </a:xfrm>
          <a:prstGeom prst="rect">
            <a:avLst/>
          </a:prstGeom>
        </p:spPr>
      </p:pic>
      <p:pic>
        <p:nvPicPr>
          <p:cNvPr id="3" name="Imagen 2">
            <a:extLst>
              <a:ext uri="{FF2B5EF4-FFF2-40B4-BE49-F238E27FC236}">
                <a16:creationId xmlns:a16="http://schemas.microsoft.com/office/drawing/2014/main" id="{DB6A6F18-B683-4202-87F1-5C45DC587549}"/>
              </a:ext>
            </a:extLst>
          </p:cNvPr>
          <p:cNvPicPr>
            <a:picLocks noChangeAspect="1"/>
          </p:cNvPicPr>
          <p:nvPr/>
        </p:nvPicPr>
        <p:blipFill>
          <a:blip r:embed="rId3"/>
          <a:stretch>
            <a:fillRect/>
          </a:stretch>
        </p:blipFill>
        <p:spPr>
          <a:xfrm>
            <a:off x="652083" y="2960447"/>
            <a:ext cx="5906540" cy="3737015"/>
          </a:xfrm>
          <a:prstGeom prst="rect">
            <a:avLst/>
          </a:prstGeom>
        </p:spPr>
      </p:pic>
    </p:spTree>
    <p:extLst>
      <p:ext uri="{BB962C8B-B14F-4D97-AF65-F5344CB8AC3E}">
        <p14:creationId xmlns:p14="http://schemas.microsoft.com/office/powerpoint/2010/main" val="285638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631AD-5B72-485D-82A9-04764CDEF831}"/>
              </a:ext>
            </a:extLst>
          </p:cNvPr>
          <p:cNvSpPr txBox="1"/>
          <p:nvPr/>
        </p:nvSpPr>
        <p:spPr>
          <a:xfrm>
            <a:off x="468702" y="1000665"/>
            <a:ext cx="1134085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solidFill>
                  <a:schemeClr val="accent1"/>
                </a:solidFill>
                <a:latin typeface="Rockwell"/>
              </a:rPr>
              <a:t>4.2.- CREAR UN NUEVO CONJUNTO DE DATOS CON LOS ERRORES ELIMINADOS.</a:t>
            </a:r>
            <a:endParaRPr lang="es-MX"/>
          </a:p>
        </p:txBody>
      </p:sp>
      <p:pic>
        <p:nvPicPr>
          <p:cNvPr id="2" name="Picture 15">
            <a:extLst>
              <a:ext uri="{FF2B5EF4-FFF2-40B4-BE49-F238E27FC236}">
                <a16:creationId xmlns:a16="http://schemas.microsoft.com/office/drawing/2014/main" id="{F3902499-EB0A-4A69-9737-4E3563B50DFE}"/>
              </a:ext>
            </a:extLst>
          </p:cNvPr>
          <p:cNvPicPr>
            <a:picLocks noGrp="1" noChangeAspect="1"/>
          </p:cNvPicPr>
          <p:nvPr>
            <p:ph idx="1"/>
          </p:nvPr>
        </p:nvPicPr>
        <p:blipFill>
          <a:blip r:embed="rId2"/>
          <a:stretch>
            <a:fillRect/>
          </a:stretch>
        </p:blipFill>
        <p:spPr>
          <a:xfrm>
            <a:off x="1683741" y="2100073"/>
            <a:ext cx="8745084" cy="4507142"/>
          </a:xfrm>
          <a:prstGeom prst="rect">
            <a:avLst/>
          </a:prstGeom>
        </p:spPr>
      </p:pic>
    </p:spTree>
    <p:extLst>
      <p:ext uri="{BB962C8B-B14F-4D97-AF65-F5344CB8AC3E}">
        <p14:creationId xmlns:p14="http://schemas.microsoft.com/office/powerpoint/2010/main" val="45742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E03322C-936F-43F1-B8C0-F1BF5D08E7BA}"/>
              </a:ext>
            </a:extLst>
          </p:cNvPr>
          <p:cNvPicPr>
            <a:picLocks noGrp="1" noChangeAspect="1"/>
          </p:cNvPicPr>
          <p:nvPr>
            <p:ph idx="1"/>
          </p:nvPr>
        </p:nvPicPr>
        <p:blipFill>
          <a:blip r:embed="rId2"/>
          <a:stretch>
            <a:fillRect/>
          </a:stretch>
        </p:blipFill>
        <p:spPr>
          <a:xfrm>
            <a:off x="157617" y="2465614"/>
            <a:ext cx="11879140" cy="2263300"/>
          </a:xfrm>
          <a:prstGeom prst="rect">
            <a:avLst/>
          </a:prstGeom>
        </p:spPr>
      </p:pic>
    </p:spTree>
    <p:extLst>
      <p:ext uri="{BB962C8B-B14F-4D97-AF65-F5344CB8AC3E}">
        <p14:creationId xmlns:p14="http://schemas.microsoft.com/office/powerpoint/2010/main" val="2114627956"/>
      </p:ext>
    </p:extLst>
  </p:cSld>
  <p:clrMapOvr>
    <a:masterClrMapping/>
  </p:clrMapOvr>
</p:sld>
</file>

<file path=ppt/theme/theme1.xml><?xml version="1.0" encoding="utf-8"?>
<a:theme xmlns:a="http://schemas.openxmlformats.org/drawingml/2006/main" name="Galería">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Galería">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54A421D7A891C428717A0695FCFE2C0" ma:contentTypeVersion="2" ma:contentTypeDescription="Crear nuevo documento." ma:contentTypeScope="" ma:versionID="71cb44116d30804fa106eb13276f3e04">
  <xsd:schema xmlns:xsd="http://www.w3.org/2001/XMLSchema" xmlns:xs="http://www.w3.org/2001/XMLSchema" xmlns:p="http://schemas.microsoft.com/office/2006/metadata/properties" xmlns:ns2="1172d320-6d59-4871-9067-aee4f7260b8f" targetNamespace="http://schemas.microsoft.com/office/2006/metadata/properties" ma:root="true" ma:fieldsID="ebfe42dcaa787fdd29e3fdf10647ca6a" ns2:_="">
    <xsd:import namespace="1172d320-6d59-4871-9067-aee4f7260b8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72d320-6d59-4871-9067-aee4f7260b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BBE75F-E5A0-4812-B56C-703257F0598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62B571D-9CE3-4350-81F7-C21736D051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72d320-6d59-4871-9067-aee4f7260b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7E97E4-FBE5-4B1E-9B3A-CC1054E668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27</Slides>
  <Notes>1</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Galería</vt:lpstr>
      <vt:lpstr>PowerPoint Presentation</vt:lpstr>
      <vt:lpstr>ANÁLISIS DE DATOS  TAXIS DE  NEW YORK </vt:lpstr>
      <vt:lpstr>Agenda:</vt:lpstr>
      <vt:lpstr>1.-Adquirir los datos de LA carpeta(7z x trip_data.7z).</vt:lpstr>
      <vt:lpstr>3.- Responder las siguientes preguntas:</vt:lpstr>
      <vt:lpstr>4.- Identificar si existen renglones con errores en los datos, por ejemplo,  si hay columnas de más (o de menos), si hay campos vacíos, etc. Si se detectan renglones con errores:</vt:lpstr>
      <vt:lpstr>PowerPoint Presentation</vt:lpstr>
      <vt:lpstr>PowerPoint Presentation</vt:lpstr>
      <vt:lpstr>PowerPoint Presentation</vt:lpstr>
      <vt:lpstr>5.- crear UN DATAFRAME USANDO LA LIBRERÍA PANDAS Y RESPONDER LO SIGUIENTE:</vt:lpstr>
      <vt:lpstr>PowerPoint Presentation</vt:lpstr>
      <vt:lpstr>PowerPoint Presentation</vt:lpstr>
      <vt:lpstr>PowerPoint Presentation</vt:lpstr>
      <vt:lpstr>PowerPoint Presentation</vt:lpstr>
      <vt:lpstr>PowerPoint Presentation</vt:lpstr>
      <vt:lpstr>6.3 – Indicar el tiempo que tarda Dask en obtener el promedio de la distancia de viaje (trip_distancia).    </vt:lpstr>
      <vt:lpstr>6.4 - Indicar el tiempo que tarda dask en obtener el promedio de la duración de viaje (trip_time_in_secs).</vt:lpstr>
      <vt:lpstr>PowerPoint Presentation</vt:lpstr>
      <vt:lpstr>PowerPoint Presentation</vt:lpstr>
      <vt:lpstr>8.- DE LOS VIAJES LARGOS, IDENTIFICAR EL NUMERO DE TAXIS DIFERENTES  QUE VEHICULOS SON LOS QUE MAS VIAJES REALIZAN EN CADA MES? SON EL MISMO VEHICULO? </vt:lpstr>
      <vt:lpstr>9.- Hacer una gráfica temporal del número total de pasajeros agregados por días de la semana y después por horas del día. Sugerencia: agregar por el correspondiente periodo temporal y graficar. ¿Que pueden observar de las graficas?  </vt:lpstr>
      <vt:lpstr>PowerPoint Presentation</vt:lpstr>
      <vt:lpstr>PowerPoint Presentation</vt:lpstr>
      <vt:lpstr>Taxis con mas viajes largos por mes</vt:lpstr>
      <vt:lpstr>PowerPoint Presentation</vt:lpstr>
      <vt:lpstr>PowerPoint Presentation</vt:lpstr>
      <vt:lpstr>Compañeros y Docente.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Alexis Martínez Arteaga</dc:creator>
  <cp:revision>2</cp:revision>
  <dcterms:created xsi:type="dcterms:W3CDTF">2019-07-02T03:23:19Z</dcterms:created>
  <dcterms:modified xsi:type="dcterms:W3CDTF">2019-07-03T17:58:14Z</dcterms:modified>
</cp:coreProperties>
</file>