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7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6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3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8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0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1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19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01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0FAB-000B-964F-A249-116BECD33028}" type="datetimeFigureOut">
              <a:rPr lang="es-ES" smtClean="0"/>
              <a:t>01/07/19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51A-B745-5743-B2E6-F8F665277A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71217"/>
            <a:ext cx="7772400" cy="1470025"/>
          </a:xfrm>
        </p:spPr>
        <p:txBody>
          <a:bodyPr/>
          <a:lstStyle/>
          <a:p>
            <a:r>
              <a:rPr lang="es-ES" dirty="0" smtClean="0"/>
              <a:t>Primer Examen Parcial</a:t>
            </a:r>
            <a:br>
              <a:rPr lang="es-ES" dirty="0" smtClean="0"/>
            </a:br>
            <a:r>
              <a:rPr lang="es-ES" dirty="0" smtClean="0"/>
              <a:t>Sistemas Distribu</a:t>
            </a:r>
            <a:r>
              <a:rPr lang="es-ES" dirty="0" smtClean="0"/>
              <a:t>idos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08679"/>
            <a:ext cx="6400800" cy="1752600"/>
          </a:xfrm>
        </p:spPr>
        <p:txBody>
          <a:bodyPr/>
          <a:lstStyle/>
          <a:p>
            <a:r>
              <a:rPr lang="es-ES" dirty="0" smtClean="0"/>
              <a:t>Prof. Dr. Horacio Tapia </a:t>
            </a:r>
            <a:r>
              <a:rPr lang="es-ES" dirty="0" err="1" smtClean="0"/>
              <a:t>McCloug</a:t>
            </a:r>
            <a:endParaRPr lang="es-ES" dirty="0" smtClean="0"/>
          </a:p>
          <a:p>
            <a:r>
              <a:rPr lang="es-ES" dirty="0" smtClean="0"/>
              <a:t>Alumno: Camilo Flores Rodr</a:t>
            </a:r>
            <a:r>
              <a:rPr lang="es-ES" dirty="0" smtClean="0"/>
              <a:t>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07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6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51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056"/>
            <a:ext cx="9144000" cy="49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3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23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50"/>
            <a:ext cx="9144000" cy="44988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1471"/>
            <a:ext cx="9144000" cy="21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0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43"/>
            <a:ext cx="9144000" cy="23296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205"/>
            <a:ext cx="9144000" cy="46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25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1402"/>
            <a:ext cx="9144000" cy="29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637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6958"/>
            <a:ext cx="9144000" cy="25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9"/>
            <a:ext cx="9144000" cy="2521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2991"/>
            <a:ext cx="9144000" cy="14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6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427"/>
            <a:ext cx="9144000" cy="39854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1868"/>
            <a:ext cx="9144000" cy="16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353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302"/>
            <a:ext cx="9144000" cy="3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8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</Words>
  <Application>Microsoft Macintosh PowerPoint</Application>
  <PresentationFormat>Presentación en pantalla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Primer Examen Parcial Sistemas Distribuidos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Examen Parcial Sistemas Distribuidos</dc:title>
  <dc:creator>Mac Flores</dc:creator>
  <cp:lastModifiedBy>Mac Flores</cp:lastModifiedBy>
  <cp:revision>7</cp:revision>
  <dcterms:created xsi:type="dcterms:W3CDTF">2019-07-02T01:24:44Z</dcterms:created>
  <dcterms:modified xsi:type="dcterms:W3CDTF">2019-07-02T18:43:36Z</dcterms:modified>
</cp:coreProperties>
</file>