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/>
    <p:restoredTop sz="94728"/>
  </p:normalViewPr>
  <p:slideViewPr>
    <p:cSldViewPr snapToGrid="0" snapToObjects="1">
      <p:cViewPr varScale="1">
        <p:scale>
          <a:sx n="92" d="100"/>
          <a:sy n="92" d="100"/>
        </p:scale>
        <p:origin x="79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3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6" Type="http://schemas.openxmlformats.org/officeDocument/2006/relationships/image" Target="../media/image40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6" Type="http://schemas.openxmlformats.org/officeDocument/2006/relationships/image" Target="../media/image40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62AA31-899B-4409-B328-2E13CB90AF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CD4F902-E509-4D75-B698-24E430A67AA7}">
      <dgm:prSet/>
      <dgm:spPr/>
      <dgm:t>
        <a:bodyPr/>
        <a:lstStyle/>
        <a:p>
          <a:r>
            <a:rPr lang="es-MX"/>
            <a:t>Se realizó el análisis de una base de datos que contiene información sobre los viajes de los taxis de la ciudad de Nueva York del año 2013.</a:t>
          </a:r>
          <a:endParaRPr lang="en-US" dirty="0"/>
        </a:p>
      </dgm:t>
    </dgm:pt>
    <dgm:pt modelId="{94364B67-30CC-4B42-B152-582CF9ADC989}" type="parTrans" cxnId="{7C3B4C2B-FC71-4C91-81C7-B51CD257328D}">
      <dgm:prSet/>
      <dgm:spPr/>
      <dgm:t>
        <a:bodyPr/>
        <a:lstStyle/>
        <a:p>
          <a:endParaRPr lang="en-US"/>
        </a:p>
      </dgm:t>
    </dgm:pt>
    <dgm:pt modelId="{675B9EB1-C831-42F3-B868-A8309AF11736}" type="sibTrans" cxnId="{7C3B4C2B-FC71-4C91-81C7-B51CD257328D}">
      <dgm:prSet phldrT="01" phldr="0"/>
      <dgm:spPr/>
      <dgm:t>
        <a:bodyPr/>
        <a:lstStyle/>
        <a:p>
          <a:endParaRPr lang="en-US"/>
        </a:p>
      </dgm:t>
    </dgm:pt>
    <dgm:pt modelId="{58BD48EF-6AE5-46E2-B2E7-A5170A72CDE4}">
      <dgm:prSet/>
      <dgm:spPr/>
      <dgm:t>
        <a:bodyPr/>
        <a:lstStyle/>
        <a:p>
          <a:r>
            <a:rPr lang="es-MX"/>
            <a:t>La base de datos contiene alrededor de 40gb de información.</a:t>
          </a:r>
          <a:endParaRPr lang="en-US" dirty="0"/>
        </a:p>
      </dgm:t>
    </dgm:pt>
    <dgm:pt modelId="{C68454BF-F566-4300-A0F4-53F6F645953C}" type="parTrans" cxnId="{B8735982-9CB8-4739-9A54-907B5FEEB518}">
      <dgm:prSet/>
      <dgm:spPr/>
      <dgm:t>
        <a:bodyPr/>
        <a:lstStyle/>
        <a:p>
          <a:endParaRPr lang="en-US"/>
        </a:p>
      </dgm:t>
    </dgm:pt>
    <dgm:pt modelId="{936CC5B2-A33F-40D2-8909-976BF8C872AD}" type="sibTrans" cxnId="{B8735982-9CB8-4739-9A54-907B5FEEB518}">
      <dgm:prSet phldrT="02" phldr="0"/>
      <dgm:spPr/>
      <dgm:t>
        <a:bodyPr/>
        <a:lstStyle/>
        <a:p>
          <a:endParaRPr lang="en-US"/>
        </a:p>
      </dgm:t>
    </dgm:pt>
    <dgm:pt modelId="{1F2DD817-A811-4673-8E23-D23C8CD1382B}">
      <dgm:prSet/>
      <dgm:spPr/>
      <dgm:t>
        <a:bodyPr/>
        <a:lstStyle/>
        <a:p>
          <a:r>
            <a:rPr lang="es-MX"/>
            <a:t>Al procesar la información se debía lidiar con la limitación de los recursos de memoria y almacenamiento.</a:t>
          </a:r>
          <a:endParaRPr lang="en-US" dirty="0"/>
        </a:p>
      </dgm:t>
    </dgm:pt>
    <dgm:pt modelId="{CE6C2F3B-1D93-4F0F-9285-B715C2C0F2AB}" type="parTrans" cxnId="{87119723-24C9-4982-911E-D80DB286558B}">
      <dgm:prSet/>
      <dgm:spPr/>
      <dgm:t>
        <a:bodyPr/>
        <a:lstStyle/>
        <a:p>
          <a:endParaRPr lang="en-US"/>
        </a:p>
      </dgm:t>
    </dgm:pt>
    <dgm:pt modelId="{77EC96FE-9DE3-4001-B832-328FE5826971}" type="sibTrans" cxnId="{87119723-24C9-4982-911E-D80DB286558B}">
      <dgm:prSet phldrT="03" phldr="0"/>
      <dgm:spPr/>
      <dgm:t>
        <a:bodyPr/>
        <a:lstStyle/>
        <a:p>
          <a:endParaRPr lang="en-US"/>
        </a:p>
      </dgm:t>
    </dgm:pt>
    <dgm:pt modelId="{F81C0249-368D-4544-BE88-2A98766782F1}" type="pres">
      <dgm:prSet presAssocID="{CF62AA31-899B-4409-B328-2E13CB90AF60}" presName="root" presStyleCnt="0">
        <dgm:presLayoutVars>
          <dgm:dir/>
          <dgm:resizeHandles val="exact"/>
        </dgm:presLayoutVars>
      </dgm:prSet>
      <dgm:spPr/>
    </dgm:pt>
    <dgm:pt modelId="{7982BF8D-4BFF-4EB2-9FE1-A65E636EFE57}" type="pres">
      <dgm:prSet presAssocID="{5CD4F902-E509-4D75-B698-24E430A67AA7}" presName="compNode" presStyleCnt="0"/>
      <dgm:spPr/>
    </dgm:pt>
    <dgm:pt modelId="{13F4B221-55B2-4625-BA07-18FF899EC7DE}" type="pres">
      <dgm:prSet presAssocID="{5CD4F902-E509-4D75-B698-24E430A67AA7}" presName="bgRect" presStyleLbl="bgShp" presStyleIdx="0" presStyleCnt="3"/>
      <dgm:spPr/>
    </dgm:pt>
    <dgm:pt modelId="{59AE5C2B-1C00-4F11-9A6C-3F65FD94D9DC}" type="pres">
      <dgm:prSet presAssocID="{5CD4F902-E509-4D75-B698-24E430A67A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9070A33-ED19-4417-82F6-A65220B6D5E9}" type="pres">
      <dgm:prSet presAssocID="{5CD4F902-E509-4D75-B698-24E430A67AA7}" presName="spaceRect" presStyleCnt="0"/>
      <dgm:spPr/>
    </dgm:pt>
    <dgm:pt modelId="{99803E10-5D0E-41C7-9165-D6E7E2E1D1D4}" type="pres">
      <dgm:prSet presAssocID="{5CD4F902-E509-4D75-B698-24E430A67AA7}" presName="parTx" presStyleLbl="revTx" presStyleIdx="0" presStyleCnt="3">
        <dgm:presLayoutVars>
          <dgm:chMax val="0"/>
          <dgm:chPref val="0"/>
        </dgm:presLayoutVars>
      </dgm:prSet>
      <dgm:spPr/>
    </dgm:pt>
    <dgm:pt modelId="{10BE6B6B-8CB6-4319-8F60-672FD11DD802}" type="pres">
      <dgm:prSet presAssocID="{675B9EB1-C831-42F3-B868-A8309AF11736}" presName="sibTrans" presStyleCnt="0"/>
      <dgm:spPr/>
    </dgm:pt>
    <dgm:pt modelId="{12D2E903-3E26-4824-9C38-3EE1FE898929}" type="pres">
      <dgm:prSet presAssocID="{58BD48EF-6AE5-46E2-B2E7-A5170A72CDE4}" presName="compNode" presStyleCnt="0"/>
      <dgm:spPr/>
    </dgm:pt>
    <dgm:pt modelId="{372F1065-5495-4123-AAB3-DB4B43BE28D2}" type="pres">
      <dgm:prSet presAssocID="{58BD48EF-6AE5-46E2-B2E7-A5170A72CDE4}" presName="bgRect" presStyleLbl="bgShp" presStyleIdx="1" presStyleCnt="3"/>
      <dgm:spPr/>
    </dgm:pt>
    <dgm:pt modelId="{9ACEA879-DD8F-4D02-ACF8-474205EB0DF4}" type="pres">
      <dgm:prSet presAssocID="{58BD48EF-6AE5-46E2-B2E7-A5170A72CD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FA6A3F4-2E3B-484E-89CE-FBD410C6B312}" type="pres">
      <dgm:prSet presAssocID="{58BD48EF-6AE5-46E2-B2E7-A5170A72CDE4}" presName="spaceRect" presStyleCnt="0"/>
      <dgm:spPr/>
    </dgm:pt>
    <dgm:pt modelId="{E3A84897-639C-436A-A5E8-3795836875D6}" type="pres">
      <dgm:prSet presAssocID="{58BD48EF-6AE5-46E2-B2E7-A5170A72CDE4}" presName="parTx" presStyleLbl="revTx" presStyleIdx="1" presStyleCnt="3">
        <dgm:presLayoutVars>
          <dgm:chMax val="0"/>
          <dgm:chPref val="0"/>
        </dgm:presLayoutVars>
      </dgm:prSet>
      <dgm:spPr/>
    </dgm:pt>
    <dgm:pt modelId="{59A1F196-02DB-4D1E-B2E8-98268564FCFF}" type="pres">
      <dgm:prSet presAssocID="{936CC5B2-A33F-40D2-8909-976BF8C872AD}" presName="sibTrans" presStyleCnt="0"/>
      <dgm:spPr/>
    </dgm:pt>
    <dgm:pt modelId="{6F1789DB-FCC3-4582-8253-9236B21096BA}" type="pres">
      <dgm:prSet presAssocID="{1F2DD817-A811-4673-8E23-D23C8CD1382B}" presName="compNode" presStyleCnt="0"/>
      <dgm:spPr/>
    </dgm:pt>
    <dgm:pt modelId="{3580C049-9260-459C-9CDF-03564414CD75}" type="pres">
      <dgm:prSet presAssocID="{1F2DD817-A811-4673-8E23-D23C8CD1382B}" presName="bgRect" presStyleLbl="bgShp" presStyleIdx="2" presStyleCnt="3"/>
      <dgm:spPr/>
    </dgm:pt>
    <dgm:pt modelId="{796A2908-653D-4838-A0DA-DFF35A85412F}" type="pres">
      <dgm:prSet presAssocID="{1F2DD817-A811-4673-8E23-D23C8CD138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460BADB9-3916-42E8-A812-4EFDF21F8D9A}" type="pres">
      <dgm:prSet presAssocID="{1F2DD817-A811-4673-8E23-D23C8CD1382B}" presName="spaceRect" presStyleCnt="0"/>
      <dgm:spPr/>
    </dgm:pt>
    <dgm:pt modelId="{DFD980CD-DC5F-4410-B7EF-AE6BECF561CB}" type="pres">
      <dgm:prSet presAssocID="{1F2DD817-A811-4673-8E23-D23C8CD1382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7119723-24C9-4982-911E-D80DB286558B}" srcId="{CF62AA31-899B-4409-B328-2E13CB90AF60}" destId="{1F2DD817-A811-4673-8E23-D23C8CD1382B}" srcOrd="2" destOrd="0" parTransId="{CE6C2F3B-1D93-4F0F-9285-B715C2C0F2AB}" sibTransId="{77EC96FE-9DE3-4001-B832-328FE5826971}"/>
    <dgm:cxn modelId="{7C3B4C2B-FC71-4C91-81C7-B51CD257328D}" srcId="{CF62AA31-899B-4409-B328-2E13CB90AF60}" destId="{5CD4F902-E509-4D75-B698-24E430A67AA7}" srcOrd="0" destOrd="0" parTransId="{94364B67-30CC-4B42-B152-582CF9ADC989}" sibTransId="{675B9EB1-C831-42F3-B868-A8309AF11736}"/>
    <dgm:cxn modelId="{B2A2896F-3289-7640-B068-0FD72AB93718}" type="presOf" srcId="{5CD4F902-E509-4D75-B698-24E430A67AA7}" destId="{99803E10-5D0E-41C7-9165-D6E7E2E1D1D4}" srcOrd="0" destOrd="0" presId="urn:microsoft.com/office/officeart/2018/2/layout/IconVerticalSolidList"/>
    <dgm:cxn modelId="{B8735982-9CB8-4739-9A54-907B5FEEB518}" srcId="{CF62AA31-899B-4409-B328-2E13CB90AF60}" destId="{58BD48EF-6AE5-46E2-B2E7-A5170A72CDE4}" srcOrd="1" destOrd="0" parTransId="{C68454BF-F566-4300-A0F4-53F6F645953C}" sibTransId="{936CC5B2-A33F-40D2-8909-976BF8C872AD}"/>
    <dgm:cxn modelId="{7AE83592-18BF-EA4B-81D5-A3543EB51B75}" type="presOf" srcId="{58BD48EF-6AE5-46E2-B2E7-A5170A72CDE4}" destId="{E3A84897-639C-436A-A5E8-3795836875D6}" srcOrd="0" destOrd="0" presId="urn:microsoft.com/office/officeart/2018/2/layout/IconVerticalSolidList"/>
    <dgm:cxn modelId="{D79F8B98-5EEF-994C-8CDB-FFA7D17686F8}" type="presOf" srcId="{CF62AA31-899B-4409-B328-2E13CB90AF60}" destId="{F81C0249-368D-4544-BE88-2A98766782F1}" srcOrd="0" destOrd="0" presId="urn:microsoft.com/office/officeart/2018/2/layout/IconVerticalSolidList"/>
    <dgm:cxn modelId="{DBCD3EB2-BE5B-644F-9FE7-7BF8DA075710}" type="presOf" srcId="{1F2DD817-A811-4673-8E23-D23C8CD1382B}" destId="{DFD980CD-DC5F-4410-B7EF-AE6BECF561CB}" srcOrd="0" destOrd="0" presId="urn:microsoft.com/office/officeart/2018/2/layout/IconVerticalSolidList"/>
    <dgm:cxn modelId="{BAAB17B6-C784-C24F-ACC4-1364F7E074C2}" type="presParOf" srcId="{F81C0249-368D-4544-BE88-2A98766782F1}" destId="{7982BF8D-4BFF-4EB2-9FE1-A65E636EFE57}" srcOrd="0" destOrd="0" presId="urn:microsoft.com/office/officeart/2018/2/layout/IconVerticalSolidList"/>
    <dgm:cxn modelId="{2E7E984E-318A-A74F-83B5-9D65B61BC67E}" type="presParOf" srcId="{7982BF8D-4BFF-4EB2-9FE1-A65E636EFE57}" destId="{13F4B221-55B2-4625-BA07-18FF899EC7DE}" srcOrd="0" destOrd="0" presId="urn:microsoft.com/office/officeart/2018/2/layout/IconVerticalSolidList"/>
    <dgm:cxn modelId="{A2B2750B-E9D9-424D-A991-ECDAAB4541CA}" type="presParOf" srcId="{7982BF8D-4BFF-4EB2-9FE1-A65E636EFE57}" destId="{59AE5C2B-1C00-4F11-9A6C-3F65FD94D9DC}" srcOrd="1" destOrd="0" presId="urn:microsoft.com/office/officeart/2018/2/layout/IconVerticalSolidList"/>
    <dgm:cxn modelId="{0270A0E0-E2E5-9649-AC09-F089484E179A}" type="presParOf" srcId="{7982BF8D-4BFF-4EB2-9FE1-A65E636EFE57}" destId="{A9070A33-ED19-4417-82F6-A65220B6D5E9}" srcOrd="2" destOrd="0" presId="urn:microsoft.com/office/officeart/2018/2/layout/IconVerticalSolidList"/>
    <dgm:cxn modelId="{4C3019DD-EA51-CD4C-80F8-42A7B8F7E16D}" type="presParOf" srcId="{7982BF8D-4BFF-4EB2-9FE1-A65E636EFE57}" destId="{99803E10-5D0E-41C7-9165-D6E7E2E1D1D4}" srcOrd="3" destOrd="0" presId="urn:microsoft.com/office/officeart/2018/2/layout/IconVerticalSolidList"/>
    <dgm:cxn modelId="{C386B135-35F0-C340-9CA5-F633F4EC01F0}" type="presParOf" srcId="{F81C0249-368D-4544-BE88-2A98766782F1}" destId="{10BE6B6B-8CB6-4319-8F60-672FD11DD802}" srcOrd="1" destOrd="0" presId="urn:microsoft.com/office/officeart/2018/2/layout/IconVerticalSolidList"/>
    <dgm:cxn modelId="{D2122C83-E5AB-884F-9E8C-1C5246698268}" type="presParOf" srcId="{F81C0249-368D-4544-BE88-2A98766782F1}" destId="{12D2E903-3E26-4824-9C38-3EE1FE898929}" srcOrd="2" destOrd="0" presId="urn:microsoft.com/office/officeart/2018/2/layout/IconVerticalSolidList"/>
    <dgm:cxn modelId="{B6E0D431-0CFF-7942-8A12-C6E2652323EB}" type="presParOf" srcId="{12D2E903-3E26-4824-9C38-3EE1FE898929}" destId="{372F1065-5495-4123-AAB3-DB4B43BE28D2}" srcOrd="0" destOrd="0" presId="urn:microsoft.com/office/officeart/2018/2/layout/IconVerticalSolidList"/>
    <dgm:cxn modelId="{A669F68E-6BC8-5D41-8F5B-C9A3F092FE69}" type="presParOf" srcId="{12D2E903-3E26-4824-9C38-3EE1FE898929}" destId="{9ACEA879-DD8F-4D02-ACF8-474205EB0DF4}" srcOrd="1" destOrd="0" presId="urn:microsoft.com/office/officeart/2018/2/layout/IconVerticalSolidList"/>
    <dgm:cxn modelId="{A87EE5A9-6587-E645-8414-B8FDB23AF912}" type="presParOf" srcId="{12D2E903-3E26-4824-9C38-3EE1FE898929}" destId="{8FA6A3F4-2E3B-484E-89CE-FBD410C6B312}" srcOrd="2" destOrd="0" presId="urn:microsoft.com/office/officeart/2018/2/layout/IconVerticalSolidList"/>
    <dgm:cxn modelId="{2206A85B-EACC-5D42-AC5B-FFEC6CED1047}" type="presParOf" srcId="{12D2E903-3E26-4824-9C38-3EE1FE898929}" destId="{E3A84897-639C-436A-A5E8-3795836875D6}" srcOrd="3" destOrd="0" presId="urn:microsoft.com/office/officeart/2018/2/layout/IconVerticalSolidList"/>
    <dgm:cxn modelId="{9A8FC7CF-2FE7-B744-AD08-78F518E865CD}" type="presParOf" srcId="{F81C0249-368D-4544-BE88-2A98766782F1}" destId="{59A1F196-02DB-4D1E-B2E8-98268564FCFF}" srcOrd="3" destOrd="0" presId="urn:microsoft.com/office/officeart/2018/2/layout/IconVerticalSolidList"/>
    <dgm:cxn modelId="{89BB3776-A4B2-FC4E-BD5F-57330ED87F93}" type="presParOf" srcId="{F81C0249-368D-4544-BE88-2A98766782F1}" destId="{6F1789DB-FCC3-4582-8253-9236B21096BA}" srcOrd="4" destOrd="0" presId="urn:microsoft.com/office/officeart/2018/2/layout/IconVerticalSolidList"/>
    <dgm:cxn modelId="{58975C06-F63A-5448-85D6-8040B3BEE9F1}" type="presParOf" srcId="{6F1789DB-FCC3-4582-8253-9236B21096BA}" destId="{3580C049-9260-459C-9CDF-03564414CD75}" srcOrd="0" destOrd="0" presId="urn:microsoft.com/office/officeart/2018/2/layout/IconVerticalSolidList"/>
    <dgm:cxn modelId="{E64C866E-9822-8F45-AB9B-230A42A1EF0C}" type="presParOf" srcId="{6F1789DB-FCC3-4582-8253-9236B21096BA}" destId="{796A2908-653D-4838-A0DA-DFF35A85412F}" srcOrd="1" destOrd="0" presId="urn:microsoft.com/office/officeart/2018/2/layout/IconVerticalSolidList"/>
    <dgm:cxn modelId="{693CD6D2-23AA-2746-AC61-191ED92B4D86}" type="presParOf" srcId="{6F1789DB-FCC3-4582-8253-9236B21096BA}" destId="{460BADB9-3916-42E8-A812-4EFDF21F8D9A}" srcOrd="2" destOrd="0" presId="urn:microsoft.com/office/officeart/2018/2/layout/IconVerticalSolidList"/>
    <dgm:cxn modelId="{8AFAEB91-06E9-124C-9DC4-7CAB50B74FF9}" type="presParOf" srcId="{6F1789DB-FCC3-4582-8253-9236B21096BA}" destId="{DFD980CD-DC5F-4410-B7EF-AE6BECF561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3A2C52-78DF-4B30-B406-517BF9FB53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C0B4C1E-BF9E-4A93-8273-5E0DE5594F8F}">
      <dgm:prSet/>
      <dgm:spPr/>
      <dgm:t>
        <a:bodyPr/>
        <a:lstStyle/>
        <a:p>
          <a:r>
            <a:rPr lang="es-MX"/>
            <a:t>Google Colaboratory</a:t>
          </a:r>
          <a:endParaRPr lang="en-US" dirty="0"/>
        </a:p>
      </dgm:t>
    </dgm:pt>
    <dgm:pt modelId="{9CE169F6-E631-440B-882C-856098AACA6B}" type="parTrans" cxnId="{7633D401-9778-4695-8342-C9272D435B72}">
      <dgm:prSet/>
      <dgm:spPr/>
      <dgm:t>
        <a:bodyPr/>
        <a:lstStyle/>
        <a:p>
          <a:endParaRPr lang="en-US"/>
        </a:p>
      </dgm:t>
    </dgm:pt>
    <dgm:pt modelId="{065504C4-CE76-44E8-A55C-E0EAEA5EAE46}" type="sibTrans" cxnId="{7633D401-9778-4695-8342-C9272D435B72}">
      <dgm:prSet/>
      <dgm:spPr/>
      <dgm:t>
        <a:bodyPr/>
        <a:lstStyle/>
        <a:p>
          <a:endParaRPr lang="en-US"/>
        </a:p>
      </dgm:t>
    </dgm:pt>
    <dgm:pt modelId="{764282A9-2A34-4FAE-91E8-6A317F9C3245}">
      <dgm:prSet/>
      <dgm:spPr/>
      <dgm:t>
        <a:bodyPr/>
        <a:lstStyle/>
        <a:p>
          <a:r>
            <a:rPr lang="es-MX"/>
            <a:t>Entorno local debido a la falta de almacenamiento.</a:t>
          </a:r>
          <a:endParaRPr lang="en-US" dirty="0"/>
        </a:p>
      </dgm:t>
    </dgm:pt>
    <dgm:pt modelId="{235D23E6-6A2A-4DEF-9AB3-CB0E04481D94}" type="parTrans" cxnId="{29C94D67-413B-4B36-AD66-0BA92CDFF730}">
      <dgm:prSet/>
      <dgm:spPr/>
      <dgm:t>
        <a:bodyPr/>
        <a:lstStyle/>
        <a:p>
          <a:endParaRPr lang="en-US"/>
        </a:p>
      </dgm:t>
    </dgm:pt>
    <dgm:pt modelId="{E0810B6B-34EB-4CC9-826C-93FE4FEC8E48}" type="sibTrans" cxnId="{29C94D67-413B-4B36-AD66-0BA92CDFF730}">
      <dgm:prSet/>
      <dgm:spPr/>
      <dgm:t>
        <a:bodyPr/>
        <a:lstStyle/>
        <a:p>
          <a:endParaRPr lang="en-US"/>
        </a:p>
      </dgm:t>
    </dgm:pt>
    <dgm:pt modelId="{097A1D40-C872-4B13-A9D9-F0BC3D44B898}">
      <dgm:prSet/>
      <dgm:spPr/>
      <dgm:t>
        <a:bodyPr/>
        <a:lstStyle/>
        <a:p>
          <a:r>
            <a:rPr lang="es-MX"/>
            <a:t>16gb de memoria ram.</a:t>
          </a:r>
          <a:endParaRPr lang="en-US" dirty="0"/>
        </a:p>
      </dgm:t>
    </dgm:pt>
    <dgm:pt modelId="{F31CD9E9-DF71-4D55-B6F3-3DB217506E59}" type="parTrans" cxnId="{E3B2E7AB-0133-4A64-BD9B-14975F9566B6}">
      <dgm:prSet/>
      <dgm:spPr/>
      <dgm:t>
        <a:bodyPr/>
        <a:lstStyle/>
        <a:p>
          <a:endParaRPr lang="en-US"/>
        </a:p>
      </dgm:t>
    </dgm:pt>
    <dgm:pt modelId="{4A3EA7BB-2263-4CBE-88B0-3DDA14C44C29}" type="sibTrans" cxnId="{E3B2E7AB-0133-4A64-BD9B-14975F9566B6}">
      <dgm:prSet/>
      <dgm:spPr/>
      <dgm:t>
        <a:bodyPr/>
        <a:lstStyle/>
        <a:p>
          <a:endParaRPr lang="en-US"/>
        </a:p>
      </dgm:t>
    </dgm:pt>
    <dgm:pt modelId="{3BD1463E-72FD-41E4-A4DE-2CBFE8190E2B}">
      <dgm:prSet/>
      <dgm:spPr/>
      <dgm:t>
        <a:bodyPr/>
        <a:lstStyle/>
        <a:p>
          <a:r>
            <a:rPr lang="es-MX"/>
            <a:t>Python 3</a:t>
          </a:r>
          <a:endParaRPr lang="en-US" dirty="0"/>
        </a:p>
      </dgm:t>
    </dgm:pt>
    <dgm:pt modelId="{7631E21B-9776-4305-BF47-BE3305A4D55F}" type="parTrans" cxnId="{C92754F4-2885-48BA-9CE5-52CEF433C54E}">
      <dgm:prSet/>
      <dgm:spPr/>
      <dgm:t>
        <a:bodyPr/>
        <a:lstStyle/>
        <a:p>
          <a:endParaRPr lang="en-US"/>
        </a:p>
      </dgm:t>
    </dgm:pt>
    <dgm:pt modelId="{F77BE178-26AA-4AE8-81AC-2A5A722B11A6}" type="sibTrans" cxnId="{C92754F4-2885-48BA-9CE5-52CEF433C54E}">
      <dgm:prSet/>
      <dgm:spPr/>
      <dgm:t>
        <a:bodyPr/>
        <a:lstStyle/>
        <a:p>
          <a:endParaRPr lang="en-US"/>
        </a:p>
      </dgm:t>
    </dgm:pt>
    <dgm:pt modelId="{749F9C75-5FDA-444C-8B5E-D01ED23815B2}" type="pres">
      <dgm:prSet presAssocID="{F93A2C52-78DF-4B30-B406-517BF9FB539D}" presName="linear" presStyleCnt="0">
        <dgm:presLayoutVars>
          <dgm:animLvl val="lvl"/>
          <dgm:resizeHandles val="exact"/>
        </dgm:presLayoutVars>
      </dgm:prSet>
      <dgm:spPr/>
    </dgm:pt>
    <dgm:pt modelId="{654626DA-A8CF-6342-B576-2837D4114B60}" type="pres">
      <dgm:prSet presAssocID="{0C0B4C1E-BF9E-4A93-8273-5E0DE5594F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A40C1B-C794-E44E-AA6E-54E0EF74B356}" type="pres">
      <dgm:prSet presAssocID="{065504C4-CE76-44E8-A55C-E0EAEA5EAE46}" presName="spacer" presStyleCnt="0"/>
      <dgm:spPr/>
    </dgm:pt>
    <dgm:pt modelId="{07FAC8B4-AA27-864B-B8EA-13EDAB234209}" type="pres">
      <dgm:prSet presAssocID="{764282A9-2A34-4FAE-91E8-6A317F9C32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1450D8-EFA7-604D-A77B-6D08786E5BBB}" type="pres">
      <dgm:prSet presAssocID="{E0810B6B-34EB-4CC9-826C-93FE4FEC8E48}" presName="spacer" presStyleCnt="0"/>
      <dgm:spPr/>
    </dgm:pt>
    <dgm:pt modelId="{C55179A9-92A1-CB4D-A77F-E2938D0A5C3C}" type="pres">
      <dgm:prSet presAssocID="{097A1D40-C872-4B13-A9D9-F0BC3D44B8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8C5EE64-9A02-7048-AED0-5C8C71BA6044}" type="pres">
      <dgm:prSet presAssocID="{4A3EA7BB-2263-4CBE-88B0-3DDA14C44C29}" presName="spacer" presStyleCnt="0"/>
      <dgm:spPr/>
    </dgm:pt>
    <dgm:pt modelId="{2B74DC8B-26FE-1043-94AA-3A8DE5D1649A}" type="pres">
      <dgm:prSet presAssocID="{3BD1463E-72FD-41E4-A4DE-2CBFE8190E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633D401-9778-4695-8342-C9272D435B72}" srcId="{F93A2C52-78DF-4B30-B406-517BF9FB539D}" destId="{0C0B4C1E-BF9E-4A93-8273-5E0DE5594F8F}" srcOrd="0" destOrd="0" parTransId="{9CE169F6-E631-440B-882C-856098AACA6B}" sibTransId="{065504C4-CE76-44E8-A55C-E0EAEA5EAE46}"/>
    <dgm:cxn modelId="{4845C228-0D6F-004B-AD6D-D06FE1A14A20}" type="presOf" srcId="{F93A2C52-78DF-4B30-B406-517BF9FB539D}" destId="{749F9C75-5FDA-444C-8B5E-D01ED23815B2}" srcOrd="0" destOrd="0" presId="urn:microsoft.com/office/officeart/2005/8/layout/vList2"/>
    <dgm:cxn modelId="{5B65FD41-563E-B049-BCBF-2B96E514DEB6}" type="presOf" srcId="{3BD1463E-72FD-41E4-A4DE-2CBFE8190E2B}" destId="{2B74DC8B-26FE-1043-94AA-3A8DE5D1649A}" srcOrd="0" destOrd="0" presId="urn:microsoft.com/office/officeart/2005/8/layout/vList2"/>
    <dgm:cxn modelId="{29C94D67-413B-4B36-AD66-0BA92CDFF730}" srcId="{F93A2C52-78DF-4B30-B406-517BF9FB539D}" destId="{764282A9-2A34-4FAE-91E8-6A317F9C3245}" srcOrd="1" destOrd="0" parTransId="{235D23E6-6A2A-4DEF-9AB3-CB0E04481D94}" sibTransId="{E0810B6B-34EB-4CC9-826C-93FE4FEC8E48}"/>
    <dgm:cxn modelId="{E52D047B-8A04-254B-8837-CCFD86567062}" type="presOf" srcId="{764282A9-2A34-4FAE-91E8-6A317F9C3245}" destId="{07FAC8B4-AA27-864B-B8EA-13EDAB234209}" srcOrd="0" destOrd="0" presId="urn:microsoft.com/office/officeart/2005/8/layout/vList2"/>
    <dgm:cxn modelId="{00354B97-274A-CA4D-9DDB-63419F2A4DB2}" type="presOf" srcId="{097A1D40-C872-4B13-A9D9-F0BC3D44B898}" destId="{C55179A9-92A1-CB4D-A77F-E2938D0A5C3C}" srcOrd="0" destOrd="0" presId="urn:microsoft.com/office/officeart/2005/8/layout/vList2"/>
    <dgm:cxn modelId="{E3B2E7AB-0133-4A64-BD9B-14975F9566B6}" srcId="{F93A2C52-78DF-4B30-B406-517BF9FB539D}" destId="{097A1D40-C872-4B13-A9D9-F0BC3D44B898}" srcOrd="2" destOrd="0" parTransId="{F31CD9E9-DF71-4D55-B6F3-3DB217506E59}" sibTransId="{4A3EA7BB-2263-4CBE-88B0-3DDA14C44C29}"/>
    <dgm:cxn modelId="{75ED5AB7-D8A1-4E43-9A5A-FE6F0D9899B7}" type="presOf" srcId="{0C0B4C1E-BF9E-4A93-8273-5E0DE5594F8F}" destId="{654626DA-A8CF-6342-B576-2837D4114B60}" srcOrd="0" destOrd="0" presId="urn:microsoft.com/office/officeart/2005/8/layout/vList2"/>
    <dgm:cxn modelId="{C92754F4-2885-48BA-9CE5-52CEF433C54E}" srcId="{F93A2C52-78DF-4B30-B406-517BF9FB539D}" destId="{3BD1463E-72FD-41E4-A4DE-2CBFE8190E2B}" srcOrd="3" destOrd="0" parTransId="{7631E21B-9776-4305-BF47-BE3305A4D55F}" sibTransId="{F77BE178-26AA-4AE8-81AC-2A5A722B11A6}"/>
    <dgm:cxn modelId="{D80A4086-02FA-1E4F-99E2-44E956021772}" type="presParOf" srcId="{749F9C75-5FDA-444C-8B5E-D01ED23815B2}" destId="{654626DA-A8CF-6342-B576-2837D4114B60}" srcOrd="0" destOrd="0" presId="urn:microsoft.com/office/officeart/2005/8/layout/vList2"/>
    <dgm:cxn modelId="{0FEEBFB2-89F3-2F45-9DAB-2B3FDC4EBFA0}" type="presParOf" srcId="{749F9C75-5FDA-444C-8B5E-D01ED23815B2}" destId="{9EA40C1B-C794-E44E-AA6E-54E0EF74B356}" srcOrd="1" destOrd="0" presId="urn:microsoft.com/office/officeart/2005/8/layout/vList2"/>
    <dgm:cxn modelId="{8B6F09EE-DC8D-3241-A25E-FCAC0F09CD50}" type="presParOf" srcId="{749F9C75-5FDA-444C-8B5E-D01ED23815B2}" destId="{07FAC8B4-AA27-864B-B8EA-13EDAB234209}" srcOrd="2" destOrd="0" presId="urn:microsoft.com/office/officeart/2005/8/layout/vList2"/>
    <dgm:cxn modelId="{CFAD463C-2156-2D41-9157-32216D5A382F}" type="presParOf" srcId="{749F9C75-5FDA-444C-8B5E-D01ED23815B2}" destId="{EE1450D8-EFA7-604D-A77B-6D08786E5BBB}" srcOrd="3" destOrd="0" presId="urn:microsoft.com/office/officeart/2005/8/layout/vList2"/>
    <dgm:cxn modelId="{80327402-3100-A44D-B687-F7319F0EC644}" type="presParOf" srcId="{749F9C75-5FDA-444C-8B5E-D01ED23815B2}" destId="{C55179A9-92A1-CB4D-A77F-E2938D0A5C3C}" srcOrd="4" destOrd="0" presId="urn:microsoft.com/office/officeart/2005/8/layout/vList2"/>
    <dgm:cxn modelId="{BB321972-813A-7D49-9795-61231F764F10}" type="presParOf" srcId="{749F9C75-5FDA-444C-8B5E-D01ED23815B2}" destId="{58C5EE64-9A02-7048-AED0-5C8C71BA6044}" srcOrd="5" destOrd="0" presId="urn:microsoft.com/office/officeart/2005/8/layout/vList2"/>
    <dgm:cxn modelId="{325B28C3-3E21-464F-97EA-63466D576B8F}" type="presParOf" srcId="{749F9C75-5FDA-444C-8B5E-D01ED23815B2}" destId="{2B74DC8B-26FE-1043-94AA-3A8DE5D164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9AC505B-DD17-4D79-9E9C-052729618C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1AD4EB-13C8-46DD-96D9-3A05496582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Pandas</a:t>
          </a:r>
          <a:endParaRPr lang="en-US" dirty="0"/>
        </a:p>
      </dgm:t>
    </dgm:pt>
    <dgm:pt modelId="{893A5D4E-EF3E-41DE-B5E6-34ED0DFE6BA8}" type="parTrans" cxnId="{18F0EBCF-96F1-48AC-9D23-A5FB26EEF615}">
      <dgm:prSet/>
      <dgm:spPr/>
      <dgm:t>
        <a:bodyPr/>
        <a:lstStyle/>
        <a:p>
          <a:endParaRPr lang="en-US"/>
        </a:p>
      </dgm:t>
    </dgm:pt>
    <dgm:pt modelId="{B149CE5C-4D79-41D9-ADB4-524E3AB6335C}" type="sibTrans" cxnId="{18F0EBCF-96F1-48AC-9D23-A5FB26EEF615}">
      <dgm:prSet/>
      <dgm:spPr/>
      <dgm:t>
        <a:bodyPr/>
        <a:lstStyle/>
        <a:p>
          <a:endParaRPr lang="en-US"/>
        </a:p>
      </dgm:t>
    </dgm:pt>
    <dgm:pt modelId="{A9529326-E8B3-4D11-B341-48DBE824D5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Se leyó archivo por archivo</a:t>
          </a:r>
          <a:endParaRPr lang="en-US" dirty="0"/>
        </a:p>
      </dgm:t>
    </dgm:pt>
    <dgm:pt modelId="{827670BA-FEA3-48F9-964D-1393D678251C}" type="parTrans" cxnId="{E1759726-B0F9-4B10-B051-B5CC75D0022B}">
      <dgm:prSet/>
      <dgm:spPr/>
      <dgm:t>
        <a:bodyPr/>
        <a:lstStyle/>
        <a:p>
          <a:endParaRPr lang="en-US"/>
        </a:p>
      </dgm:t>
    </dgm:pt>
    <dgm:pt modelId="{FC9C77C8-AC32-4238-9555-EB41DCB6B564}" type="sibTrans" cxnId="{E1759726-B0F9-4B10-B051-B5CC75D0022B}">
      <dgm:prSet/>
      <dgm:spPr/>
      <dgm:t>
        <a:bodyPr/>
        <a:lstStyle/>
        <a:p>
          <a:endParaRPr lang="en-US"/>
        </a:p>
      </dgm:t>
    </dgm:pt>
    <dgm:pt modelId="{064F30C6-837F-4FC2-948D-44CC550F1A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Se imprimió la forma de cada archivo (shape)</a:t>
          </a:r>
          <a:endParaRPr lang="en-US" dirty="0"/>
        </a:p>
      </dgm:t>
    </dgm:pt>
    <dgm:pt modelId="{9B7132FB-0632-4D3E-BE07-EDD3C32A8EDF}" type="parTrans" cxnId="{6749F78B-2035-4E4D-A2AC-407D8493C221}">
      <dgm:prSet/>
      <dgm:spPr/>
      <dgm:t>
        <a:bodyPr/>
        <a:lstStyle/>
        <a:p>
          <a:endParaRPr lang="en-US"/>
        </a:p>
      </dgm:t>
    </dgm:pt>
    <dgm:pt modelId="{E57F204D-FD5B-428E-983D-42DD595B2BCC}" type="sibTrans" cxnId="{6749F78B-2035-4E4D-A2AC-407D8493C221}">
      <dgm:prSet/>
      <dgm:spPr/>
      <dgm:t>
        <a:bodyPr/>
        <a:lstStyle/>
        <a:p>
          <a:endParaRPr lang="en-US"/>
        </a:p>
      </dgm:t>
    </dgm:pt>
    <dgm:pt modelId="{252924B6-ACDC-44AA-A9F4-456480CB890D}" type="pres">
      <dgm:prSet presAssocID="{29AC505B-DD17-4D79-9E9C-052729618CB7}" presName="root" presStyleCnt="0">
        <dgm:presLayoutVars>
          <dgm:dir/>
          <dgm:resizeHandles val="exact"/>
        </dgm:presLayoutVars>
      </dgm:prSet>
      <dgm:spPr/>
    </dgm:pt>
    <dgm:pt modelId="{93F199B6-C5AE-43D1-AA3C-F4C3F76E614F}" type="pres">
      <dgm:prSet presAssocID="{D01AD4EB-13C8-46DD-96D9-3A054965822E}" presName="compNode" presStyleCnt="0"/>
      <dgm:spPr/>
    </dgm:pt>
    <dgm:pt modelId="{1888B883-22DA-4F30-A531-9F743DAFAC28}" type="pres">
      <dgm:prSet presAssocID="{D01AD4EB-13C8-46DD-96D9-3A054965822E}" presName="iconBgRect" presStyleLbl="bgShp" presStyleIdx="0" presStyleCnt="3"/>
      <dgm:spPr/>
    </dgm:pt>
    <dgm:pt modelId="{AE4B820E-F61A-4E92-8533-36DF2425356B}" type="pres">
      <dgm:prSet presAssocID="{D01AD4EB-13C8-46DD-96D9-3A05496582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rilla"/>
        </a:ext>
      </dgm:extLst>
    </dgm:pt>
    <dgm:pt modelId="{3F8C0450-FA1F-4C73-9523-E0145DAAC828}" type="pres">
      <dgm:prSet presAssocID="{D01AD4EB-13C8-46DD-96D9-3A054965822E}" presName="spaceRect" presStyleCnt="0"/>
      <dgm:spPr/>
    </dgm:pt>
    <dgm:pt modelId="{BC52B8DA-2481-421E-A315-22D6BED688CA}" type="pres">
      <dgm:prSet presAssocID="{D01AD4EB-13C8-46DD-96D9-3A054965822E}" presName="textRect" presStyleLbl="revTx" presStyleIdx="0" presStyleCnt="3">
        <dgm:presLayoutVars>
          <dgm:chMax val="1"/>
          <dgm:chPref val="1"/>
        </dgm:presLayoutVars>
      </dgm:prSet>
      <dgm:spPr/>
    </dgm:pt>
    <dgm:pt modelId="{F142E60E-BB8E-452C-8B94-0D3B962CD1D4}" type="pres">
      <dgm:prSet presAssocID="{B149CE5C-4D79-41D9-ADB4-524E3AB6335C}" presName="sibTrans" presStyleCnt="0"/>
      <dgm:spPr/>
    </dgm:pt>
    <dgm:pt modelId="{E9FCB3C3-0760-416E-BFA9-D3F82BE708F5}" type="pres">
      <dgm:prSet presAssocID="{A9529326-E8B3-4D11-B341-48DBE824D5C9}" presName="compNode" presStyleCnt="0"/>
      <dgm:spPr/>
    </dgm:pt>
    <dgm:pt modelId="{962B3374-3554-49D9-98E9-C2996283D927}" type="pres">
      <dgm:prSet presAssocID="{A9529326-E8B3-4D11-B341-48DBE824D5C9}" presName="iconBgRect" presStyleLbl="bgShp" presStyleIdx="1" presStyleCnt="3"/>
      <dgm:spPr/>
    </dgm:pt>
    <dgm:pt modelId="{795D33BC-21B5-42A3-94FC-0BAD37D7CCBA}" type="pres">
      <dgm:prSet presAssocID="{A9529326-E8B3-4D11-B341-48DBE824D5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199BA2C-5490-43DB-8F7F-BCCF9FFF92A4}" type="pres">
      <dgm:prSet presAssocID="{A9529326-E8B3-4D11-B341-48DBE824D5C9}" presName="spaceRect" presStyleCnt="0"/>
      <dgm:spPr/>
    </dgm:pt>
    <dgm:pt modelId="{4891B7CB-ED6B-4F22-BFE8-7CA85CD7D687}" type="pres">
      <dgm:prSet presAssocID="{A9529326-E8B3-4D11-B341-48DBE824D5C9}" presName="textRect" presStyleLbl="revTx" presStyleIdx="1" presStyleCnt="3">
        <dgm:presLayoutVars>
          <dgm:chMax val="1"/>
          <dgm:chPref val="1"/>
        </dgm:presLayoutVars>
      </dgm:prSet>
      <dgm:spPr/>
    </dgm:pt>
    <dgm:pt modelId="{238C8301-7078-42E0-80E5-C3091DF67BCC}" type="pres">
      <dgm:prSet presAssocID="{FC9C77C8-AC32-4238-9555-EB41DCB6B564}" presName="sibTrans" presStyleCnt="0"/>
      <dgm:spPr/>
    </dgm:pt>
    <dgm:pt modelId="{E45DED3A-E069-40C1-8467-161D961A3A3B}" type="pres">
      <dgm:prSet presAssocID="{064F30C6-837F-4FC2-948D-44CC550F1AA8}" presName="compNode" presStyleCnt="0"/>
      <dgm:spPr/>
    </dgm:pt>
    <dgm:pt modelId="{AC7B1889-50B7-4947-8DEE-1923E3ACFAF5}" type="pres">
      <dgm:prSet presAssocID="{064F30C6-837F-4FC2-948D-44CC550F1AA8}" presName="iconBgRect" presStyleLbl="bgShp" presStyleIdx="2" presStyleCnt="3"/>
      <dgm:spPr/>
    </dgm:pt>
    <dgm:pt modelId="{B6DC1C4E-B970-4568-B02D-D440994E956D}" type="pres">
      <dgm:prSet presAssocID="{064F30C6-837F-4FC2-948D-44CC550F1A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9ABEA0C-2B6A-4442-9962-3E2E3BEB5220}" type="pres">
      <dgm:prSet presAssocID="{064F30C6-837F-4FC2-948D-44CC550F1AA8}" presName="spaceRect" presStyleCnt="0"/>
      <dgm:spPr/>
    </dgm:pt>
    <dgm:pt modelId="{E4810831-92D2-4FAB-A36A-B3F490EB03FF}" type="pres">
      <dgm:prSet presAssocID="{064F30C6-837F-4FC2-948D-44CC550F1A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1759726-B0F9-4B10-B051-B5CC75D0022B}" srcId="{29AC505B-DD17-4D79-9E9C-052729618CB7}" destId="{A9529326-E8B3-4D11-B341-48DBE824D5C9}" srcOrd="1" destOrd="0" parTransId="{827670BA-FEA3-48F9-964D-1393D678251C}" sibTransId="{FC9C77C8-AC32-4238-9555-EB41DCB6B564}"/>
    <dgm:cxn modelId="{6749F78B-2035-4E4D-A2AC-407D8493C221}" srcId="{29AC505B-DD17-4D79-9E9C-052729618CB7}" destId="{064F30C6-837F-4FC2-948D-44CC550F1AA8}" srcOrd="2" destOrd="0" parTransId="{9B7132FB-0632-4D3E-BE07-EDD3C32A8EDF}" sibTransId="{E57F204D-FD5B-428E-983D-42DD595B2BCC}"/>
    <dgm:cxn modelId="{84DABDA9-4305-BF4A-B691-DC82769135F3}" type="presOf" srcId="{D01AD4EB-13C8-46DD-96D9-3A054965822E}" destId="{BC52B8DA-2481-421E-A315-22D6BED688CA}" srcOrd="0" destOrd="0" presId="urn:microsoft.com/office/officeart/2018/5/layout/IconCircleLabelList"/>
    <dgm:cxn modelId="{E04C94AD-369A-124A-B7AC-499CD09CBFAB}" type="presOf" srcId="{064F30C6-837F-4FC2-948D-44CC550F1AA8}" destId="{E4810831-92D2-4FAB-A36A-B3F490EB03FF}" srcOrd="0" destOrd="0" presId="urn:microsoft.com/office/officeart/2018/5/layout/IconCircleLabelList"/>
    <dgm:cxn modelId="{1DB645B0-5EDB-EB48-9F0B-BBBDF502FC2C}" type="presOf" srcId="{29AC505B-DD17-4D79-9E9C-052729618CB7}" destId="{252924B6-ACDC-44AA-A9F4-456480CB890D}" srcOrd="0" destOrd="0" presId="urn:microsoft.com/office/officeart/2018/5/layout/IconCircleLabelList"/>
    <dgm:cxn modelId="{266733B1-581D-A941-A4F1-ED5A9842C79A}" type="presOf" srcId="{A9529326-E8B3-4D11-B341-48DBE824D5C9}" destId="{4891B7CB-ED6B-4F22-BFE8-7CA85CD7D687}" srcOrd="0" destOrd="0" presId="urn:microsoft.com/office/officeart/2018/5/layout/IconCircleLabelList"/>
    <dgm:cxn modelId="{18F0EBCF-96F1-48AC-9D23-A5FB26EEF615}" srcId="{29AC505B-DD17-4D79-9E9C-052729618CB7}" destId="{D01AD4EB-13C8-46DD-96D9-3A054965822E}" srcOrd="0" destOrd="0" parTransId="{893A5D4E-EF3E-41DE-B5E6-34ED0DFE6BA8}" sibTransId="{B149CE5C-4D79-41D9-ADB4-524E3AB6335C}"/>
    <dgm:cxn modelId="{0F73419B-E006-544F-9E85-924DBD056D93}" type="presParOf" srcId="{252924B6-ACDC-44AA-A9F4-456480CB890D}" destId="{93F199B6-C5AE-43D1-AA3C-F4C3F76E614F}" srcOrd="0" destOrd="0" presId="urn:microsoft.com/office/officeart/2018/5/layout/IconCircleLabelList"/>
    <dgm:cxn modelId="{2AD8CED7-B5A1-0046-92F4-AA63B1B9B0F2}" type="presParOf" srcId="{93F199B6-C5AE-43D1-AA3C-F4C3F76E614F}" destId="{1888B883-22DA-4F30-A531-9F743DAFAC28}" srcOrd="0" destOrd="0" presId="urn:microsoft.com/office/officeart/2018/5/layout/IconCircleLabelList"/>
    <dgm:cxn modelId="{19D92FA5-912B-944A-A120-F62A50A5AE39}" type="presParOf" srcId="{93F199B6-C5AE-43D1-AA3C-F4C3F76E614F}" destId="{AE4B820E-F61A-4E92-8533-36DF2425356B}" srcOrd="1" destOrd="0" presId="urn:microsoft.com/office/officeart/2018/5/layout/IconCircleLabelList"/>
    <dgm:cxn modelId="{D71ED10F-800A-B944-85E4-282AB502A3DA}" type="presParOf" srcId="{93F199B6-C5AE-43D1-AA3C-F4C3F76E614F}" destId="{3F8C0450-FA1F-4C73-9523-E0145DAAC828}" srcOrd="2" destOrd="0" presId="urn:microsoft.com/office/officeart/2018/5/layout/IconCircleLabelList"/>
    <dgm:cxn modelId="{57ECBA46-67D9-884A-8391-F230CAFD9725}" type="presParOf" srcId="{93F199B6-C5AE-43D1-AA3C-F4C3F76E614F}" destId="{BC52B8DA-2481-421E-A315-22D6BED688CA}" srcOrd="3" destOrd="0" presId="urn:microsoft.com/office/officeart/2018/5/layout/IconCircleLabelList"/>
    <dgm:cxn modelId="{D837C534-C238-EF4A-85FC-0871B57CFD5E}" type="presParOf" srcId="{252924B6-ACDC-44AA-A9F4-456480CB890D}" destId="{F142E60E-BB8E-452C-8B94-0D3B962CD1D4}" srcOrd="1" destOrd="0" presId="urn:microsoft.com/office/officeart/2018/5/layout/IconCircleLabelList"/>
    <dgm:cxn modelId="{8C7DE2C5-3D69-9045-8B6E-627D189310D4}" type="presParOf" srcId="{252924B6-ACDC-44AA-A9F4-456480CB890D}" destId="{E9FCB3C3-0760-416E-BFA9-D3F82BE708F5}" srcOrd="2" destOrd="0" presId="urn:microsoft.com/office/officeart/2018/5/layout/IconCircleLabelList"/>
    <dgm:cxn modelId="{63A0BFC9-48CC-B247-B2D8-ED33E1F81419}" type="presParOf" srcId="{E9FCB3C3-0760-416E-BFA9-D3F82BE708F5}" destId="{962B3374-3554-49D9-98E9-C2996283D927}" srcOrd="0" destOrd="0" presId="urn:microsoft.com/office/officeart/2018/5/layout/IconCircleLabelList"/>
    <dgm:cxn modelId="{9D9622D8-2367-5D4E-A724-976B719BD469}" type="presParOf" srcId="{E9FCB3C3-0760-416E-BFA9-D3F82BE708F5}" destId="{795D33BC-21B5-42A3-94FC-0BAD37D7CCBA}" srcOrd="1" destOrd="0" presId="urn:microsoft.com/office/officeart/2018/5/layout/IconCircleLabelList"/>
    <dgm:cxn modelId="{547900E8-8147-F446-9A43-E92079A724E5}" type="presParOf" srcId="{E9FCB3C3-0760-416E-BFA9-D3F82BE708F5}" destId="{F199BA2C-5490-43DB-8F7F-BCCF9FFF92A4}" srcOrd="2" destOrd="0" presId="urn:microsoft.com/office/officeart/2018/5/layout/IconCircleLabelList"/>
    <dgm:cxn modelId="{8E93DAAE-94F3-E443-8272-7BDDC65C46A4}" type="presParOf" srcId="{E9FCB3C3-0760-416E-BFA9-D3F82BE708F5}" destId="{4891B7CB-ED6B-4F22-BFE8-7CA85CD7D687}" srcOrd="3" destOrd="0" presId="urn:microsoft.com/office/officeart/2018/5/layout/IconCircleLabelList"/>
    <dgm:cxn modelId="{837C2E58-7425-8545-9EC1-AC1AD397B08E}" type="presParOf" srcId="{252924B6-ACDC-44AA-A9F4-456480CB890D}" destId="{238C8301-7078-42E0-80E5-C3091DF67BCC}" srcOrd="3" destOrd="0" presId="urn:microsoft.com/office/officeart/2018/5/layout/IconCircleLabelList"/>
    <dgm:cxn modelId="{0D7AE4E3-0E06-C748-800B-05A6CD3627FB}" type="presParOf" srcId="{252924B6-ACDC-44AA-A9F4-456480CB890D}" destId="{E45DED3A-E069-40C1-8467-161D961A3A3B}" srcOrd="4" destOrd="0" presId="urn:microsoft.com/office/officeart/2018/5/layout/IconCircleLabelList"/>
    <dgm:cxn modelId="{098A5870-0224-3B45-A8A7-EB708FCF5BE3}" type="presParOf" srcId="{E45DED3A-E069-40C1-8467-161D961A3A3B}" destId="{AC7B1889-50B7-4947-8DEE-1923E3ACFAF5}" srcOrd="0" destOrd="0" presId="urn:microsoft.com/office/officeart/2018/5/layout/IconCircleLabelList"/>
    <dgm:cxn modelId="{F1C82BE0-113B-274E-B39E-60A0E484196E}" type="presParOf" srcId="{E45DED3A-E069-40C1-8467-161D961A3A3B}" destId="{B6DC1C4E-B970-4568-B02D-D440994E956D}" srcOrd="1" destOrd="0" presId="urn:microsoft.com/office/officeart/2018/5/layout/IconCircleLabelList"/>
    <dgm:cxn modelId="{AA55276F-CBD6-6C46-B6B6-D7B805D65142}" type="presParOf" srcId="{E45DED3A-E069-40C1-8467-161D961A3A3B}" destId="{99ABEA0C-2B6A-4442-9962-3E2E3BEB5220}" srcOrd="2" destOrd="0" presId="urn:microsoft.com/office/officeart/2018/5/layout/IconCircleLabelList"/>
    <dgm:cxn modelId="{49F5D424-3CDC-7C4A-8BE7-6FEE89CD5EA7}" type="presParOf" srcId="{E45DED3A-E069-40C1-8467-161D961A3A3B}" destId="{E4810831-92D2-4FAB-A36A-B3F490EB03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CB96FC-0396-42ED-B3BC-DE83E617584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5C2D041-0FFF-42AB-92CC-D7D3FECCB2A7}">
      <dgm:prSet/>
      <dgm:spPr/>
      <dgm:t>
        <a:bodyPr/>
        <a:lstStyle/>
        <a:p>
          <a:r>
            <a:rPr lang="es-MX"/>
            <a:t>Se leyó archivo por archivo.</a:t>
          </a:r>
          <a:endParaRPr lang="en-US" dirty="0"/>
        </a:p>
      </dgm:t>
    </dgm:pt>
    <dgm:pt modelId="{7C9EE502-02E1-4763-B764-EF64309BA9EF}" type="parTrans" cxnId="{5BBBE53C-6DC4-4862-A841-1B624D4F8617}">
      <dgm:prSet/>
      <dgm:spPr/>
      <dgm:t>
        <a:bodyPr/>
        <a:lstStyle/>
        <a:p>
          <a:endParaRPr lang="en-US"/>
        </a:p>
      </dgm:t>
    </dgm:pt>
    <dgm:pt modelId="{FEB19C42-C599-4B65-89AD-8D391C37F9AC}" type="sibTrans" cxnId="{5BBBE53C-6DC4-4862-A841-1B624D4F8617}">
      <dgm:prSet/>
      <dgm:spPr/>
      <dgm:t>
        <a:bodyPr/>
        <a:lstStyle/>
        <a:p>
          <a:endParaRPr lang="en-US" dirty="0"/>
        </a:p>
      </dgm:t>
    </dgm:pt>
    <dgm:pt modelId="{3DFBE6E1-C942-4C05-91AC-14FEABA02719}">
      <dgm:prSet/>
      <dgm:spPr/>
      <dgm:t>
        <a:bodyPr/>
        <a:lstStyle/>
        <a:p>
          <a:r>
            <a:rPr lang="es-MX"/>
            <a:t>Se buscaron y descartaron valores faltantes con la función </a:t>
          </a:r>
          <a:r>
            <a:rPr lang="es-MX" b="1"/>
            <a:t>isna</a:t>
          </a:r>
          <a:r>
            <a:rPr lang="es-MX"/>
            <a:t> de DataFrame.</a:t>
          </a:r>
          <a:endParaRPr lang="en-US" dirty="0"/>
        </a:p>
      </dgm:t>
    </dgm:pt>
    <dgm:pt modelId="{BFB7E923-5E3D-4A66-82DA-B374143675B2}" type="parTrans" cxnId="{5122C578-C04D-48C0-B16C-72CF858291A9}">
      <dgm:prSet/>
      <dgm:spPr/>
      <dgm:t>
        <a:bodyPr/>
        <a:lstStyle/>
        <a:p>
          <a:endParaRPr lang="en-US"/>
        </a:p>
      </dgm:t>
    </dgm:pt>
    <dgm:pt modelId="{9B1FAAA7-3BCC-491C-B04B-C54C53D3243F}" type="sibTrans" cxnId="{5122C578-C04D-48C0-B16C-72CF858291A9}">
      <dgm:prSet/>
      <dgm:spPr/>
      <dgm:t>
        <a:bodyPr/>
        <a:lstStyle/>
        <a:p>
          <a:endParaRPr lang="en-US" dirty="0"/>
        </a:p>
      </dgm:t>
    </dgm:pt>
    <dgm:pt modelId="{3DE30F54-D2D6-4291-8C9B-850A5107D150}">
      <dgm:prSet/>
      <dgm:spPr/>
      <dgm:t>
        <a:bodyPr/>
        <a:lstStyle/>
        <a:p>
          <a:r>
            <a:rPr lang="es-MX"/>
            <a:t>Se descartaron registros cuyas coordenadas de recogida estaban fuera de las coordenadas de Nueva York.</a:t>
          </a:r>
          <a:endParaRPr lang="en-US" dirty="0"/>
        </a:p>
      </dgm:t>
    </dgm:pt>
    <dgm:pt modelId="{759A51CA-78C1-46D0-A141-4B61E2953969}" type="parTrans" cxnId="{8F980D67-02A2-4968-86A8-803790D25D53}">
      <dgm:prSet/>
      <dgm:spPr/>
      <dgm:t>
        <a:bodyPr/>
        <a:lstStyle/>
        <a:p>
          <a:endParaRPr lang="en-US"/>
        </a:p>
      </dgm:t>
    </dgm:pt>
    <dgm:pt modelId="{7BDBBCD4-B73D-4B9C-85D0-78D911905817}" type="sibTrans" cxnId="{8F980D67-02A2-4968-86A8-803790D25D53}">
      <dgm:prSet/>
      <dgm:spPr/>
      <dgm:t>
        <a:bodyPr/>
        <a:lstStyle/>
        <a:p>
          <a:endParaRPr lang="en-US" dirty="0"/>
        </a:p>
      </dgm:t>
    </dgm:pt>
    <dgm:pt modelId="{61EFDEC6-34BA-41BB-8F61-CA04ECE8E98C}">
      <dgm:prSet/>
      <dgm:spPr/>
      <dgm:t>
        <a:bodyPr/>
        <a:lstStyle/>
        <a:p>
          <a:r>
            <a:rPr lang="es-MX" dirty="0"/>
            <a:t>Se descartaron registros con número de pasajeros mayor a 6.</a:t>
          </a:r>
          <a:endParaRPr lang="en-US" dirty="0"/>
        </a:p>
      </dgm:t>
    </dgm:pt>
    <dgm:pt modelId="{17D60F96-0924-4987-A5A6-E173B09BA7C7}" type="parTrans" cxnId="{BD631D0F-F168-4402-875D-929DA4599010}">
      <dgm:prSet/>
      <dgm:spPr/>
      <dgm:t>
        <a:bodyPr/>
        <a:lstStyle/>
        <a:p>
          <a:endParaRPr lang="en-US"/>
        </a:p>
      </dgm:t>
    </dgm:pt>
    <dgm:pt modelId="{7A1FDC1F-1F47-4E35-A693-E6DBDE5FF8C8}" type="sibTrans" cxnId="{BD631D0F-F168-4402-875D-929DA4599010}">
      <dgm:prSet/>
      <dgm:spPr/>
      <dgm:t>
        <a:bodyPr/>
        <a:lstStyle/>
        <a:p>
          <a:endParaRPr lang="en-US" dirty="0"/>
        </a:p>
      </dgm:t>
    </dgm:pt>
    <dgm:pt modelId="{093897EC-8F9D-4AC2-89F7-A8E677C12AF5}">
      <dgm:prSet/>
      <dgm:spPr/>
      <dgm:t>
        <a:bodyPr/>
        <a:lstStyle/>
        <a:p>
          <a:r>
            <a:rPr lang="es-MX" dirty="0"/>
            <a:t>Se crearon nuevos archivos sin los datos con errores.</a:t>
          </a:r>
          <a:endParaRPr lang="en-US" dirty="0"/>
        </a:p>
      </dgm:t>
    </dgm:pt>
    <dgm:pt modelId="{CBB99215-B7BD-4EFA-A4BF-0902FF0AA15A}" type="parTrans" cxnId="{2185F7F0-78D9-4985-A79B-9D83CF2AAD61}">
      <dgm:prSet/>
      <dgm:spPr/>
      <dgm:t>
        <a:bodyPr/>
        <a:lstStyle/>
        <a:p>
          <a:endParaRPr lang="en-US"/>
        </a:p>
      </dgm:t>
    </dgm:pt>
    <dgm:pt modelId="{ECDAC4E2-BB33-4ACE-8A1E-08583FEC8A00}" type="sibTrans" cxnId="{2185F7F0-78D9-4985-A79B-9D83CF2AAD61}">
      <dgm:prSet/>
      <dgm:spPr/>
      <dgm:t>
        <a:bodyPr/>
        <a:lstStyle/>
        <a:p>
          <a:endParaRPr lang="en-US"/>
        </a:p>
      </dgm:t>
    </dgm:pt>
    <dgm:pt modelId="{A692F439-CE30-014C-9B3D-CB7C95E3B161}" type="pres">
      <dgm:prSet presAssocID="{8BCB96FC-0396-42ED-B3BC-DE83E6175844}" presName="outerComposite" presStyleCnt="0">
        <dgm:presLayoutVars>
          <dgm:chMax val="5"/>
          <dgm:dir/>
          <dgm:resizeHandles val="exact"/>
        </dgm:presLayoutVars>
      </dgm:prSet>
      <dgm:spPr/>
    </dgm:pt>
    <dgm:pt modelId="{729FC75A-8CFA-FF4F-9094-D53D950C74DA}" type="pres">
      <dgm:prSet presAssocID="{8BCB96FC-0396-42ED-B3BC-DE83E6175844}" presName="dummyMaxCanvas" presStyleCnt="0">
        <dgm:presLayoutVars/>
      </dgm:prSet>
      <dgm:spPr/>
    </dgm:pt>
    <dgm:pt modelId="{174EF521-AAA0-034C-9B14-A2AB1D21979A}" type="pres">
      <dgm:prSet presAssocID="{8BCB96FC-0396-42ED-B3BC-DE83E6175844}" presName="FiveNodes_1" presStyleLbl="node1" presStyleIdx="0" presStyleCnt="5">
        <dgm:presLayoutVars>
          <dgm:bulletEnabled val="1"/>
        </dgm:presLayoutVars>
      </dgm:prSet>
      <dgm:spPr/>
    </dgm:pt>
    <dgm:pt modelId="{96ED8739-27CC-B34E-9596-DE0217733937}" type="pres">
      <dgm:prSet presAssocID="{8BCB96FC-0396-42ED-B3BC-DE83E6175844}" presName="FiveNodes_2" presStyleLbl="node1" presStyleIdx="1" presStyleCnt="5">
        <dgm:presLayoutVars>
          <dgm:bulletEnabled val="1"/>
        </dgm:presLayoutVars>
      </dgm:prSet>
      <dgm:spPr/>
    </dgm:pt>
    <dgm:pt modelId="{54D4F238-46B2-FE4A-A2AE-3C72FD826C54}" type="pres">
      <dgm:prSet presAssocID="{8BCB96FC-0396-42ED-B3BC-DE83E6175844}" presName="FiveNodes_3" presStyleLbl="node1" presStyleIdx="2" presStyleCnt="5">
        <dgm:presLayoutVars>
          <dgm:bulletEnabled val="1"/>
        </dgm:presLayoutVars>
      </dgm:prSet>
      <dgm:spPr/>
    </dgm:pt>
    <dgm:pt modelId="{28553D0D-B87D-3D41-B40C-7ECE830E77D2}" type="pres">
      <dgm:prSet presAssocID="{8BCB96FC-0396-42ED-B3BC-DE83E6175844}" presName="FiveNodes_4" presStyleLbl="node1" presStyleIdx="3" presStyleCnt="5">
        <dgm:presLayoutVars>
          <dgm:bulletEnabled val="1"/>
        </dgm:presLayoutVars>
      </dgm:prSet>
      <dgm:spPr/>
    </dgm:pt>
    <dgm:pt modelId="{E6236347-F6F3-0E4A-9FFF-16F09392BEC1}" type="pres">
      <dgm:prSet presAssocID="{8BCB96FC-0396-42ED-B3BC-DE83E6175844}" presName="FiveNodes_5" presStyleLbl="node1" presStyleIdx="4" presStyleCnt="5">
        <dgm:presLayoutVars>
          <dgm:bulletEnabled val="1"/>
        </dgm:presLayoutVars>
      </dgm:prSet>
      <dgm:spPr/>
    </dgm:pt>
    <dgm:pt modelId="{D833C268-3DB4-8241-A278-2E0C2A005FBF}" type="pres">
      <dgm:prSet presAssocID="{8BCB96FC-0396-42ED-B3BC-DE83E6175844}" presName="FiveConn_1-2" presStyleLbl="fgAccFollowNode1" presStyleIdx="0" presStyleCnt="4">
        <dgm:presLayoutVars>
          <dgm:bulletEnabled val="1"/>
        </dgm:presLayoutVars>
      </dgm:prSet>
      <dgm:spPr/>
    </dgm:pt>
    <dgm:pt modelId="{023BC933-8198-1542-A42F-CA74ECCC2466}" type="pres">
      <dgm:prSet presAssocID="{8BCB96FC-0396-42ED-B3BC-DE83E6175844}" presName="FiveConn_2-3" presStyleLbl="fgAccFollowNode1" presStyleIdx="1" presStyleCnt="4">
        <dgm:presLayoutVars>
          <dgm:bulletEnabled val="1"/>
        </dgm:presLayoutVars>
      </dgm:prSet>
      <dgm:spPr/>
    </dgm:pt>
    <dgm:pt modelId="{0B8851B8-8F92-6B4B-958E-9EDA5CB48A89}" type="pres">
      <dgm:prSet presAssocID="{8BCB96FC-0396-42ED-B3BC-DE83E6175844}" presName="FiveConn_3-4" presStyleLbl="fgAccFollowNode1" presStyleIdx="2" presStyleCnt="4">
        <dgm:presLayoutVars>
          <dgm:bulletEnabled val="1"/>
        </dgm:presLayoutVars>
      </dgm:prSet>
      <dgm:spPr/>
    </dgm:pt>
    <dgm:pt modelId="{0E202C50-76CF-D044-9F01-FB25239CA8C4}" type="pres">
      <dgm:prSet presAssocID="{8BCB96FC-0396-42ED-B3BC-DE83E6175844}" presName="FiveConn_4-5" presStyleLbl="fgAccFollowNode1" presStyleIdx="3" presStyleCnt="4">
        <dgm:presLayoutVars>
          <dgm:bulletEnabled val="1"/>
        </dgm:presLayoutVars>
      </dgm:prSet>
      <dgm:spPr/>
    </dgm:pt>
    <dgm:pt modelId="{0AD3FDC8-50BC-3A40-A443-CA5267B38971}" type="pres">
      <dgm:prSet presAssocID="{8BCB96FC-0396-42ED-B3BC-DE83E6175844}" presName="FiveNodes_1_text" presStyleLbl="node1" presStyleIdx="4" presStyleCnt="5">
        <dgm:presLayoutVars>
          <dgm:bulletEnabled val="1"/>
        </dgm:presLayoutVars>
      </dgm:prSet>
      <dgm:spPr/>
    </dgm:pt>
    <dgm:pt modelId="{BAF4A12C-E50D-A045-A40A-FC5522D3A20D}" type="pres">
      <dgm:prSet presAssocID="{8BCB96FC-0396-42ED-B3BC-DE83E6175844}" presName="FiveNodes_2_text" presStyleLbl="node1" presStyleIdx="4" presStyleCnt="5">
        <dgm:presLayoutVars>
          <dgm:bulletEnabled val="1"/>
        </dgm:presLayoutVars>
      </dgm:prSet>
      <dgm:spPr/>
    </dgm:pt>
    <dgm:pt modelId="{6751BC31-56E2-C243-A5D8-0E88363C5032}" type="pres">
      <dgm:prSet presAssocID="{8BCB96FC-0396-42ED-B3BC-DE83E6175844}" presName="FiveNodes_3_text" presStyleLbl="node1" presStyleIdx="4" presStyleCnt="5">
        <dgm:presLayoutVars>
          <dgm:bulletEnabled val="1"/>
        </dgm:presLayoutVars>
      </dgm:prSet>
      <dgm:spPr/>
    </dgm:pt>
    <dgm:pt modelId="{A8C57BB2-D79E-7140-819A-3AA11886D5A1}" type="pres">
      <dgm:prSet presAssocID="{8BCB96FC-0396-42ED-B3BC-DE83E6175844}" presName="FiveNodes_4_text" presStyleLbl="node1" presStyleIdx="4" presStyleCnt="5">
        <dgm:presLayoutVars>
          <dgm:bulletEnabled val="1"/>
        </dgm:presLayoutVars>
      </dgm:prSet>
      <dgm:spPr/>
    </dgm:pt>
    <dgm:pt modelId="{723EE0C1-B770-6842-B029-3D815682F144}" type="pres">
      <dgm:prSet presAssocID="{8BCB96FC-0396-42ED-B3BC-DE83E617584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8EB9B08-C31F-994F-B206-8A028983FFB1}" type="presOf" srcId="{61EFDEC6-34BA-41BB-8F61-CA04ECE8E98C}" destId="{A8C57BB2-D79E-7140-819A-3AA11886D5A1}" srcOrd="1" destOrd="0" presId="urn:microsoft.com/office/officeart/2005/8/layout/vProcess5"/>
    <dgm:cxn modelId="{BD631D0F-F168-4402-875D-929DA4599010}" srcId="{8BCB96FC-0396-42ED-B3BC-DE83E6175844}" destId="{61EFDEC6-34BA-41BB-8F61-CA04ECE8E98C}" srcOrd="3" destOrd="0" parTransId="{17D60F96-0924-4987-A5A6-E173B09BA7C7}" sibTransId="{7A1FDC1F-1F47-4E35-A693-E6DBDE5FF8C8}"/>
    <dgm:cxn modelId="{57C52F28-50AB-B14A-8FFD-3D6BB6B4D96F}" type="presOf" srcId="{7BDBBCD4-B73D-4B9C-85D0-78D911905817}" destId="{0B8851B8-8F92-6B4B-958E-9EDA5CB48A89}" srcOrd="0" destOrd="0" presId="urn:microsoft.com/office/officeart/2005/8/layout/vProcess5"/>
    <dgm:cxn modelId="{06447129-07D8-5D4A-97FE-18C7178893E1}" type="presOf" srcId="{D5C2D041-0FFF-42AB-92CC-D7D3FECCB2A7}" destId="{174EF521-AAA0-034C-9B14-A2AB1D21979A}" srcOrd="0" destOrd="0" presId="urn:microsoft.com/office/officeart/2005/8/layout/vProcess5"/>
    <dgm:cxn modelId="{56393233-1839-484A-AF7C-4DFB74A09D12}" type="presOf" srcId="{7A1FDC1F-1F47-4E35-A693-E6DBDE5FF8C8}" destId="{0E202C50-76CF-D044-9F01-FB25239CA8C4}" srcOrd="0" destOrd="0" presId="urn:microsoft.com/office/officeart/2005/8/layout/vProcess5"/>
    <dgm:cxn modelId="{5BBBE53C-6DC4-4862-A841-1B624D4F8617}" srcId="{8BCB96FC-0396-42ED-B3BC-DE83E6175844}" destId="{D5C2D041-0FFF-42AB-92CC-D7D3FECCB2A7}" srcOrd="0" destOrd="0" parTransId="{7C9EE502-02E1-4763-B764-EF64309BA9EF}" sibTransId="{FEB19C42-C599-4B65-89AD-8D391C37F9AC}"/>
    <dgm:cxn modelId="{FDFB5041-2AD5-1F45-9A80-C6AF2074488C}" type="presOf" srcId="{093897EC-8F9D-4AC2-89F7-A8E677C12AF5}" destId="{E6236347-F6F3-0E4A-9FFF-16F09392BEC1}" srcOrd="0" destOrd="0" presId="urn:microsoft.com/office/officeart/2005/8/layout/vProcess5"/>
    <dgm:cxn modelId="{A4B19343-8C99-1C4B-89A7-0D78BFEDCFD7}" type="presOf" srcId="{3DFBE6E1-C942-4C05-91AC-14FEABA02719}" destId="{BAF4A12C-E50D-A045-A40A-FC5522D3A20D}" srcOrd="1" destOrd="0" presId="urn:microsoft.com/office/officeart/2005/8/layout/vProcess5"/>
    <dgm:cxn modelId="{CEBADF47-EB28-6A49-BD0C-B15C57A07968}" type="presOf" srcId="{61EFDEC6-34BA-41BB-8F61-CA04ECE8E98C}" destId="{28553D0D-B87D-3D41-B40C-7ECE830E77D2}" srcOrd="0" destOrd="0" presId="urn:microsoft.com/office/officeart/2005/8/layout/vProcess5"/>
    <dgm:cxn modelId="{8F980D67-02A2-4968-86A8-803790D25D53}" srcId="{8BCB96FC-0396-42ED-B3BC-DE83E6175844}" destId="{3DE30F54-D2D6-4291-8C9B-850A5107D150}" srcOrd="2" destOrd="0" parTransId="{759A51CA-78C1-46D0-A141-4B61E2953969}" sibTransId="{7BDBBCD4-B73D-4B9C-85D0-78D911905817}"/>
    <dgm:cxn modelId="{5122C578-C04D-48C0-B16C-72CF858291A9}" srcId="{8BCB96FC-0396-42ED-B3BC-DE83E6175844}" destId="{3DFBE6E1-C942-4C05-91AC-14FEABA02719}" srcOrd="1" destOrd="0" parTransId="{BFB7E923-5E3D-4A66-82DA-B374143675B2}" sibTransId="{9B1FAAA7-3BCC-491C-B04B-C54C53D3243F}"/>
    <dgm:cxn modelId="{F1BC0B7D-1EF8-F34B-80E4-C14A7F7CE7A8}" type="presOf" srcId="{3DE30F54-D2D6-4291-8C9B-850A5107D150}" destId="{54D4F238-46B2-FE4A-A2AE-3C72FD826C54}" srcOrd="0" destOrd="0" presId="urn:microsoft.com/office/officeart/2005/8/layout/vProcess5"/>
    <dgm:cxn modelId="{84C92984-E512-344E-9B9B-A81E07EA8DB3}" type="presOf" srcId="{8BCB96FC-0396-42ED-B3BC-DE83E6175844}" destId="{A692F439-CE30-014C-9B3D-CB7C95E3B161}" srcOrd="0" destOrd="0" presId="urn:microsoft.com/office/officeart/2005/8/layout/vProcess5"/>
    <dgm:cxn modelId="{B82D04A9-9732-F942-B473-7C720F234C2C}" type="presOf" srcId="{093897EC-8F9D-4AC2-89F7-A8E677C12AF5}" destId="{723EE0C1-B770-6842-B029-3D815682F144}" srcOrd="1" destOrd="0" presId="urn:microsoft.com/office/officeart/2005/8/layout/vProcess5"/>
    <dgm:cxn modelId="{4F0B49AD-CE07-4F43-A80D-AE4C30C1DEA7}" type="presOf" srcId="{FEB19C42-C599-4B65-89AD-8D391C37F9AC}" destId="{D833C268-3DB4-8241-A278-2E0C2A005FBF}" srcOrd="0" destOrd="0" presId="urn:microsoft.com/office/officeart/2005/8/layout/vProcess5"/>
    <dgm:cxn modelId="{9B6986BD-741D-B945-B242-C0C278DD6A22}" type="presOf" srcId="{3DFBE6E1-C942-4C05-91AC-14FEABA02719}" destId="{96ED8739-27CC-B34E-9596-DE0217733937}" srcOrd="0" destOrd="0" presId="urn:microsoft.com/office/officeart/2005/8/layout/vProcess5"/>
    <dgm:cxn modelId="{7C1BDCBF-E067-1949-9F7D-C3874116293B}" type="presOf" srcId="{3DE30F54-D2D6-4291-8C9B-850A5107D150}" destId="{6751BC31-56E2-C243-A5D8-0E88363C5032}" srcOrd="1" destOrd="0" presId="urn:microsoft.com/office/officeart/2005/8/layout/vProcess5"/>
    <dgm:cxn modelId="{CD707AC7-97CD-A04F-A299-78FFDF6A4FBC}" type="presOf" srcId="{D5C2D041-0FFF-42AB-92CC-D7D3FECCB2A7}" destId="{0AD3FDC8-50BC-3A40-A443-CA5267B38971}" srcOrd="1" destOrd="0" presId="urn:microsoft.com/office/officeart/2005/8/layout/vProcess5"/>
    <dgm:cxn modelId="{15BCE1D9-C087-CE41-915F-A14355F57126}" type="presOf" srcId="{9B1FAAA7-3BCC-491C-B04B-C54C53D3243F}" destId="{023BC933-8198-1542-A42F-CA74ECCC2466}" srcOrd="0" destOrd="0" presId="urn:microsoft.com/office/officeart/2005/8/layout/vProcess5"/>
    <dgm:cxn modelId="{2185F7F0-78D9-4985-A79B-9D83CF2AAD61}" srcId="{8BCB96FC-0396-42ED-B3BC-DE83E6175844}" destId="{093897EC-8F9D-4AC2-89F7-A8E677C12AF5}" srcOrd="4" destOrd="0" parTransId="{CBB99215-B7BD-4EFA-A4BF-0902FF0AA15A}" sibTransId="{ECDAC4E2-BB33-4ACE-8A1E-08583FEC8A00}"/>
    <dgm:cxn modelId="{EB2DA296-B190-9941-9FDD-EBD03ACC55AA}" type="presParOf" srcId="{A692F439-CE30-014C-9B3D-CB7C95E3B161}" destId="{729FC75A-8CFA-FF4F-9094-D53D950C74DA}" srcOrd="0" destOrd="0" presId="urn:microsoft.com/office/officeart/2005/8/layout/vProcess5"/>
    <dgm:cxn modelId="{63D4094C-72BC-414D-B4C3-331C7504170E}" type="presParOf" srcId="{A692F439-CE30-014C-9B3D-CB7C95E3B161}" destId="{174EF521-AAA0-034C-9B14-A2AB1D21979A}" srcOrd="1" destOrd="0" presId="urn:microsoft.com/office/officeart/2005/8/layout/vProcess5"/>
    <dgm:cxn modelId="{B85B1A1A-D524-464E-8F04-AFD424099D6F}" type="presParOf" srcId="{A692F439-CE30-014C-9B3D-CB7C95E3B161}" destId="{96ED8739-27CC-B34E-9596-DE0217733937}" srcOrd="2" destOrd="0" presId="urn:microsoft.com/office/officeart/2005/8/layout/vProcess5"/>
    <dgm:cxn modelId="{2E3A2F09-F682-C34D-9B1C-F16E89988182}" type="presParOf" srcId="{A692F439-CE30-014C-9B3D-CB7C95E3B161}" destId="{54D4F238-46B2-FE4A-A2AE-3C72FD826C54}" srcOrd="3" destOrd="0" presId="urn:microsoft.com/office/officeart/2005/8/layout/vProcess5"/>
    <dgm:cxn modelId="{4CBECCF6-11F6-D341-BE9C-1D3FE9C184E8}" type="presParOf" srcId="{A692F439-CE30-014C-9B3D-CB7C95E3B161}" destId="{28553D0D-B87D-3D41-B40C-7ECE830E77D2}" srcOrd="4" destOrd="0" presId="urn:microsoft.com/office/officeart/2005/8/layout/vProcess5"/>
    <dgm:cxn modelId="{DA86B2C1-1999-8340-8442-1276BE28B929}" type="presParOf" srcId="{A692F439-CE30-014C-9B3D-CB7C95E3B161}" destId="{E6236347-F6F3-0E4A-9FFF-16F09392BEC1}" srcOrd="5" destOrd="0" presId="urn:microsoft.com/office/officeart/2005/8/layout/vProcess5"/>
    <dgm:cxn modelId="{E41F5DDF-C44D-144E-9B36-9040B553ECBC}" type="presParOf" srcId="{A692F439-CE30-014C-9B3D-CB7C95E3B161}" destId="{D833C268-3DB4-8241-A278-2E0C2A005FBF}" srcOrd="6" destOrd="0" presId="urn:microsoft.com/office/officeart/2005/8/layout/vProcess5"/>
    <dgm:cxn modelId="{AE76D3B4-E4FF-3A43-92E1-C4181EAF7458}" type="presParOf" srcId="{A692F439-CE30-014C-9B3D-CB7C95E3B161}" destId="{023BC933-8198-1542-A42F-CA74ECCC2466}" srcOrd="7" destOrd="0" presId="urn:microsoft.com/office/officeart/2005/8/layout/vProcess5"/>
    <dgm:cxn modelId="{17CFA2FE-D5B8-4640-9AE3-74E75A51ED2F}" type="presParOf" srcId="{A692F439-CE30-014C-9B3D-CB7C95E3B161}" destId="{0B8851B8-8F92-6B4B-958E-9EDA5CB48A89}" srcOrd="8" destOrd="0" presId="urn:microsoft.com/office/officeart/2005/8/layout/vProcess5"/>
    <dgm:cxn modelId="{250E0D6A-6C82-9047-AAD4-AB7B928C98EF}" type="presParOf" srcId="{A692F439-CE30-014C-9B3D-CB7C95E3B161}" destId="{0E202C50-76CF-D044-9F01-FB25239CA8C4}" srcOrd="9" destOrd="0" presId="urn:microsoft.com/office/officeart/2005/8/layout/vProcess5"/>
    <dgm:cxn modelId="{5DC3B596-70FC-2E4E-AD7B-660D1C1AC2CF}" type="presParOf" srcId="{A692F439-CE30-014C-9B3D-CB7C95E3B161}" destId="{0AD3FDC8-50BC-3A40-A443-CA5267B38971}" srcOrd="10" destOrd="0" presId="urn:microsoft.com/office/officeart/2005/8/layout/vProcess5"/>
    <dgm:cxn modelId="{B605A4BE-1205-7B46-AAD1-6A0D688BD1C7}" type="presParOf" srcId="{A692F439-CE30-014C-9B3D-CB7C95E3B161}" destId="{BAF4A12C-E50D-A045-A40A-FC5522D3A20D}" srcOrd="11" destOrd="0" presId="urn:microsoft.com/office/officeart/2005/8/layout/vProcess5"/>
    <dgm:cxn modelId="{1147DACF-740D-7042-ADAD-99CEFF71EC29}" type="presParOf" srcId="{A692F439-CE30-014C-9B3D-CB7C95E3B161}" destId="{6751BC31-56E2-C243-A5D8-0E88363C5032}" srcOrd="12" destOrd="0" presId="urn:microsoft.com/office/officeart/2005/8/layout/vProcess5"/>
    <dgm:cxn modelId="{87F65DBF-25BA-774C-B0AE-7B66864E08BB}" type="presParOf" srcId="{A692F439-CE30-014C-9B3D-CB7C95E3B161}" destId="{A8C57BB2-D79E-7140-819A-3AA11886D5A1}" srcOrd="13" destOrd="0" presId="urn:microsoft.com/office/officeart/2005/8/layout/vProcess5"/>
    <dgm:cxn modelId="{91D978A2-DE8E-384B-B543-2F54AE794CFA}" type="presParOf" srcId="{A692F439-CE30-014C-9B3D-CB7C95E3B161}" destId="{723EE0C1-B770-6842-B029-3D815682F14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EA64EF0-1826-404E-882D-022D460B38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DC2368-0803-480C-AEB4-93A4B89E597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Se utilizó la biblioteca time.</a:t>
          </a:r>
          <a:endParaRPr lang="en-US" dirty="0"/>
        </a:p>
      </dgm:t>
    </dgm:pt>
    <dgm:pt modelId="{4D80E253-49A0-431B-96ED-14E72CE6287B}" type="parTrans" cxnId="{5837A8F8-BB93-4BA5-A2FB-F5B0514924B2}">
      <dgm:prSet/>
      <dgm:spPr/>
      <dgm:t>
        <a:bodyPr/>
        <a:lstStyle/>
        <a:p>
          <a:endParaRPr lang="en-US"/>
        </a:p>
      </dgm:t>
    </dgm:pt>
    <dgm:pt modelId="{8AC92334-B07E-49D8-972F-2E5D5A88197D}" type="sibTrans" cxnId="{5837A8F8-BB93-4BA5-A2FB-F5B0514924B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C99830F-B085-414A-8127-CC1FFE2751D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Función mean de dask DataFrame sobre la columna trip_distance.</a:t>
          </a:r>
          <a:endParaRPr lang="en-US" dirty="0"/>
        </a:p>
      </dgm:t>
    </dgm:pt>
    <dgm:pt modelId="{4AAEE062-EFF1-4530-B311-70BFC2E4B7D8}" type="parTrans" cxnId="{85CC6BB3-4B29-4FF2-AF85-7EFAAB70E96B}">
      <dgm:prSet/>
      <dgm:spPr/>
      <dgm:t>
        <a:bodyPr/>
        <a:lstStyle/>
        <a:p>
          <a:endParaRPr lang="en-US"/>
        </a:p>
      </dgm:t>
    </dgm:pt>
    <dgm:pt modelId="{F42B014B-F4D5-4166-9362-49FFA58EE27D}" type="sibTrans" cxnId="{85CC6BB3-4B29-4FF2-AF85-7EFAAB70E96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53EE08-E161-49CC-9009-349611F50EF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Función mean de dask DataFrame sobre la columna trip_time_in_secs.</a:t>
          </a:r>
          <a:endParaRPr lang="en-US" dirty="0"/>
        </a:p>
      </dgm:t>
    </dgm:pt>
    <dgm:pt modelId="{CC0F75CE-407B-4CD5-B0BC-CFA16DED3007}" type="parTrans" cxnId="{51CED0D0-84CB-45E7-A6DC-FBA28ED287C6}">
      <dgm:prSet/>
      <dgm:spPr/>
      <dgm:t>
        <a:bodyPr/>
        <a:lstStyle/>
        <a:p>
          <a:endParaRPr lang="en-US"/>
        </a:p>
      </dgm:t>
    </dgm:pt>
    <dgm:pt modelId="{79D5B828-648A-41CF-B93C-1C18DC6EAF37}" type="sibTrans" cxnId="{51CED0D0-84CB-45E7-A6DC-FBA28ED287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D8CE2C5-DB7F-41B1-A4EC-109F7A2F1D00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Función to_datetime sobre las columnas pickup_datetime y dropoff_datetime.</a:t>
          </a:r>
          <a:endParaRPr lang="en-US" dirty="0"/>
        </a:p>
      </dgm:t>
    </dgm:pt>
    <dgm:pt modelId="{EC2CDB51-57CF-4EF9-B9BC-EE83D67A6DC9}" type="parTrans" cxnId="{BF42DFF6-7B5C-4499-A57B-3980359C0546}">
      <dgm:prSet/>
      <dgm:spPr/>
      <dgm:t>
        <a:bodyPr/>
        <a:lstStyle/>
        <a:p>
          <a:endParaRPr lang="en-US"/>
        </a:p>
      </dgm:t>
    </dgm:pt>
    <dgm:pt modelId="{50596D00-DA40-4386-95B6-010E92846591}" type="sibTrans" cxnId="{BF42DFF6-7B5C-4499-A57B-3980359C05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C701757-CD2B-4BA4-9BD4-69048EC816A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Se creó una nueva columna: duracion.</a:t>
          </a:r>
          <a:endParaRPr lang="en-US" dirty="0"/>
        </a:p>
      </dgm:t>
    </dgm:pt>
    <dgm:pt modelId="{23F7DD5E-B0C1-4359-A90D-33E0AA9F9D0B}" type="parTrans" cxnId="{8D42D46E-D3FE-4F3A-9705-3B44441DBE67}">
      <dgm:prSet/>
      <dgm:spPr/>
      <dgm:t>
        <a:bodyPr/>
        <a:lstStyle/>
        <a:p>
          <a:endParaRPr lang="en-US"/>
        </a:p>
      </dgm:t>
    </dgm:pt>
    <dgm:pt modelId="{5E0BAB13-B121-40AF-A0E1-2A3F7FFD4FC1}" type="sibTrans" cxnId="{8D42D46E-D3FE-4F3A-9705-3B44441DBE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86AFFE-ECAB-4B7C-B695-ED0ADA2EF80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Se contaron los registros con duración &lt; 1200.</a:t>
          </a:r>
          <a:endParaRPr lang="en-US" dirty="0"/>
        </a:p>
      </dgm:t>
    </dgm:pt>
    <dgm:pt modelId="{F0FCC3FD-11B1-48FD-9BA7-5C21112091FE}" type="parTrans" cxnId="{13EDE9C0-B0A0-468A-B07F-08047F087AEF}">
      <dgm:prSet/>
      <dgm:spPr/>
      <dgm:t>
        <a:bodyPr/>
        <a:lstStyle/>
        <a:p>
          <a:endParaRPr lang="en-US"/>
        </a:p>
      </dgm:t>
    </dgm:pt>
    <dgm:pt modelId="{65415C55-6526-4677-8AE3-3224C24CED03}" type="sibTrans" cxnId="{13EDE9C0-B0A0-468A-B07F-08047F087AEF}">
      <dgm:prSet/>
      <dgm:spPr/>
      <dgm:t>
        <a:bodyPr/>
        <a:lstStyle/>
        <a:p>
          <a:endParaRPr lang="en-US"/>
        </a:p>
      </dgm:t>
    </dgm:pt>
    <dgm:pt modelId="{E06C4828-81FF-4399-BBBA-D781CBFF308E}" type="pres">
      <dgm:prSet presAssocID="{2EA64EF0-1826-404E-882D-022D460B38A8}" presName="root" presStyleCnt="0">
        <dgm:presLayoutVars>
          <dgm:dir/>
          <dgm:resizeHandles val="exact"/>
        </dgm:presLayoutVars>
      </dgm:prSet>
      <dgm:spPr/>
    </dgm:pt>
    <dgm:pt modelId="{828862C7-3D4E-4B2E-AC5C-CF6FFDACFEFC}" type="pres">
      <dgm:prSet presAssocID="{F5DC2368-0803-480C-AEB4-93A4B89E5970}" presName="compNode" presStyleCnt="0"/>
      <dgm:spPr/>
    </dgm:pt>
    <dgm:pt modelId="{6A7797F9-284F-49EC-95AE-D8F0958EB15B}" type="pres">
      <dgm:prSet presAssocID="{F5DC2368-0803-480C-AEB4-93A4B89E5970}" presName="bgRect" presStyleLbl="bgShp" presStyleIdx="0" presStyleCnt="6"/>
      <dgm:spPr/>
    </dgm:pt>
    <dgm:pt modelId="{8B57D7BF-8BCB-48FB-91B6-8E553BE6717B}" type="pres">
      <dgm:prSet presAssocID="{F5DC2368-0803-480C-AEB4-93A4B89E597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00EF7B6-BA5C-4454-9685-0BE7103886EB}" type="pres">
      <dgm:prSet presAssocID="{F5DC2368-0803-480C-AEB4-93A4B89E5970}" presName="spaceRect" presStyleCnt="0"/>
      <dgm:spPr/>
    </dgm:pt>
    <dgm:pt modelId="{80B29A20-5A48-4666-84CE-35E2D7BB2D51}" type="pres">
      <dgm:prSet presAssocID="{F5DC2368-0803-480C-AEB4-93A4B89E5970}" presName="parTx" presStyleLbl="revTx" presStyleIdx="0" presStyleCnt="6">
        <dgm:presLayoutVars>
          <dgm:chMax val="0"/>
          <dgm:chPref val="0"/>
        </dgm:presLayoutVars>
      </dgm:prSet>
      <dgm:spPr/>
    </dgm:pt>
    <dgm:pt modelId="{FC4CE0CA-1323-4247-B901-273AF5A43763}" type="pres">
      <dgm:prSet presAssocID="{8AC92334-B07E-49D8-972F-2E5D5A88197D}" presName="sibTrans" presStyleCnt="0"/>
      <dgm:spPr/>
    </dgm:pt>
    <dgm:pt modelId="{B0CAAD59-3FE7-4511-8F59-0182BAA00C9B}" type="pres">
      <dgm:prSet presAssocID="{2C99830F-B085-414A-8127-CC1FFE2751D1}" presName="compNode" presStyleCnt="0"/>
      <dgm:spPr/>
    </dgm:pt>
    <dgm:pt modelId="{13A007E6-9C70-47FF-8DAE-85D0002A20CF}" type="pres">
      <dgm:prSet presAssocID="{2C99830F-B085-414A-8127-CC1FFE2751D1}" presName="bgRect" presStyleLbl="bgShp" presStyleIdx="1" presStyleCnt="6"/>
      <dgm:spPr/>
    </dgm:pt>
    <dgm:pt modelId="{F4AA1811-3EFA-4B21-A2DA-4AA0575176F3}" type="pres">
      <dgm:prSet presAssocID="{2C99830F-B085-414A-8127-CC1FFE2751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E01D9563-5014-4470-BAC7-81B09B4A1976}" type="pres">
      <dgm:prSet presAssocID="{2C99830F-B085-414A-8127-CC1FFE2751D1}" presName="spaceRect" presStyleCnt="0"/>
      <dgm:spPr/>
    </dgm:pt>
    <dgm:pt modelId="{CA479F64-FB6B-4897-9B46-29A31C6BC246}" type="pres">
      <dgm:prSet presAssocID="{2C99830F-B085-414A-8127-CC1FFE2751D1}" presName="parTx" presStyleLbl="revTx" presStyleIdx="1" presStyleCnt="6">
        <dgm:presLayoutVars>
          <dgm:chMax val="0"/>
          <dgm:chPref val="0"/>
        </dgm:presLayoutVars>
      </dgm:prSet>
      <dgm:spPr/>
    </dgm:pt>
    <dgm:pt modelId="{224E6E77-A9E2-4698-9F49-64B8EBBAB9BF}" type="pres">
      <dgm:prSet presAssocID="{F42B014B-F4D5-4166-9362-49FFA58EE27D}" presName="sibTrans" presStyleCnt="0"/>
      <dgm:spPr/>
    </dgm:pt>
    <dgm:pt modelId="{B475D0BC-24A4-4311-A93C-E730072C47F7}" type="pres">
      <dgm:prSet presAssocID="{D253EE08-E161-49CC-9009-349611F50EF7}" presName="compNode" presStyleCnt="0"/>
      <dgm:spPr/>
    </dgm:pt>
    <dgm:pt modelId="{697EC001-1E31-41A5-AF2E-F0FADA2118A0}" type="pres">
      <dgm:prSet presAssocID="{D253EE08-E161-49CC-9009-349611F50EF7}" presName="bgRect" presStyleLbl="bgShp" presStyleIdx="2" presStyleCnt="6"/>
      <dgm:spPr/>
    </dgm:pt>
    <dgm:pt modelId="{4B3A6249-226D-47B6-A6BF-8F66999058E7}" type="pres">
      <dgm:prSet presAssocID="{D253EE08-E161-49CC-9009-349611F50EF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ting"/>
        </a:ext>
      </dgm:extLst>
    </dgm:pt>
    <dgm:pt modelId="{E960319F-4C5D-4255-96A7-1861194B5E89}" type="pres">
      <dgm:prSet presAssocID="{D253EE08-E161-49CC-9009-349611F50EF7}" presName="spaceRect" presStyleCnt="0"/>
      <dgm:spPr/>
    </dgm:pt>
    <dgm:pt modelId="{C8EBF026-5E19-4B69-A98F-8A46AF114B8A}" type="pres">
      <dgm:prSet presAssocID="{D253EE08-E161-49CC-9009-349611F50EF7}" presName="parTx" presStyleLbl="revTx" presStyleIdx="2" presStyleCnt="6">
        <dgm:presLayoutVars>
          <dgm:chMax val="0"/>
          <dgm:chPref val="0"/>
        </dgm:presLayoutVars>
      </dgm:prSet>
      <dgm:spPr/>
    </dgm:pt>
    <dgm:pt modelId="{CC72FCC0-7F98-4873-8CC0-F560A20C111B}" type="pres">
      <dgm:prSet presAssocID="{79D5B828-648A-41CF-B93C-1C18DC6EAF37}" presName="sibTrans" presStyleCnt="0"/>
      <dgm:spPr/>
    </dgm:pt>
    <dgm:pt modelId="{923560DE-76DB-4FF1-A102-4BB74C7DC93D}" type="pres">
      <dgm:prSet presAssocID="{CD8CE2C5-DB7F-41B1-A4EC-109F7A2F1D00}" presName="compNode" presStyleCnt="0"/>
      <dgm:spPr/>
    </dgm:pt>
    <dgm:pt modelId="{10931F7E-5D7F-4C17-9BF0-D836727CD270}" type="pres">
      <dgm:prSet presAssocID="{CD8CE2C5-DB7F-41B1-A4EC-109F7A2F1D00}" presName="bgRect" presStyleLbl="bgShp" presStyleIdx="3" presStyleCnt="6"/>
      <dgm:spPr/>
    </dgm:pt>
    <dgm:pt modelId="{A7083561-E8D6-46A1-BB2C-96674551F40C}" type="pres">
      <dgm:prSet presAssocID="{CD8CE2C5-DB7F-41B1-A4EC-109F7A2F1D0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D0F335A-F2C6-469C-9E9D-EB719882D5DB}" type="pres">
      <dgm:prSet presAssocID="{CD8CE2C5-DB7F-41B1-A4EC-109F7A2F1D00}" presName="spaceRect" presStyleCnt="0"/>
      <dgm:spPr/>
    </dgm:pt>
    <dgm:pt modelId="{05386B78-D0D9-41F0-BAC2-5C00A8EE3C97}" type="pres">
      <dgm:prSet presAssocID="{CD8CE2C5-DB7F-41B1-A4EC-109F7A2F1D00}" presName="parTx" presStyleLbl="revTx" presStyleIdx="3" presStyleCnt="6">
        <dgm:presLayoutVars>
          <dgm:chMax val="0"/>
          <dgm:chPref val="0"/>
        </dgm:presLayoutVars>
      </dgm:prSet>
      <dgm:spPr/>
    </dgm:pt>
    <dgm:pt modelId="{E5F24329-A2A4-4CC6-AC1C-A69A7F866558}" type="pres">
      <dgm:prSet presAssocID="{50596D00-DA40-4386-95B6-010E92846591}" presName="sibTrans" presStyleCnt="0"/>
      <dgm:spPr/>
    </dgm:pt>
    <dgm:pt modelId="{D7E11E2C-857B-4E2A-A122-82FFFE3B725E}" type="pres">
      <dgm:prSet presAssocID="{AC701757-CD2B-4BA4-9BD4-69048EC816AB}" presName="compNode" presStyleCnt="0"/>
      <dgm:spPr/>
    </dgm:pt>
    <dgm:pt modelId="{89F0CAF6-07F8-4741-8568-FE98F072416F}" type="pres">
      <dgm:prSet presAssocID="{AC701757-CD2B-4BA4-9BD4-69048EC816AB}" presName="bgRect" presStyleLbl="bgShp" presStyleIdx="4" presStyleCnt="6"/>
      <dgm:spPr/>
    </dgm:pt>
    <dgm:pt modelId="{57E4494B-5071-4985-A6DA-B6B2916EEE3F}" type="pres">
      <dgm:prSet presAssocID="{AC701757-CD2B-4BA4-9BD4-69048EC816A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mster"/>
        </a:ext>
      </dgm:extLst>
    </dgm:pt>
    <dgm:pt modelId="{8FD3DAE1-4D5C-47E5-BB5B-E29DBE07C93F}" type="pres">
      <dgm:prSet presAssocID="{AC701757-CD2B-4BA4-9BD4-69048EC816AB}" presName="spaceRect" presStyleCnt="0"/>
      <dgm:spPr/>
    </dgm:pt>
    <dgm:pt modelId="{CCC65D6F-5B64-47B3-B81C-285943CB7AF0}" type="pres">
      <dgm:prSet presAssocID="{AC701757-CD2B-4BA4-9BD4-69048EC816AB}" presName="parTx" presStyleLbl="revTx" presStyleIdx="4" presStyleCnt="6">
        <dgm:presLayoutVars>
          <dgm:chMax val="0"/>
          <dgm:chPref val="0"/>
        </dgm:presLayoutVars>
      </dgm:prSet>
      <dgm:spPr/>
    </dgm:pt>
    <dgm:pt modelId="{75E896B5-85C3-4411-862A-584A1438BB1D}" type="pres">
      <dgm:prSet presAssocID="{5E0BAB13-B121-40AF-A0E1-2A3F7FFD4FC1}" presName="sibTrans" presStyleCnt="0"/>
      <dgm:spPr/>
    </dgm:pt>
    <dgm:pt modelId="{1F792FF6-001D-48A9-AB2E-26E804E7CEE6}" type="pres">
      <dgm:prSet presAssocID="{1386AFFE-ECAB-4B7C-B695-ED0ADA2EF807}" presName="compNode" presStyleCnt="0"/>
      <dgm:spPr/>
    </dgm:pt>
    <dgm:pt modelId="{D32CBA8D-872F-4C5D-BBD6-B6EC3D5C2CFF}" type="pres">
      <dgm:prSet presAssocID="{1386AFFE-ECAB-4B7C-B695-ED0ADA2EF807}" presName="bgRect" presStyleLbl="bgShp" presStyleIdx="5" presStyleCnt="6"/>
      <dgm:spPr/>
    </dgm:pt>
    <dgm:pt modelId="{78D65C86-988A-4C2D-92FF-D5475E53DFA6}" type="pres">
      <dgm:prSet presAssocID="{1386AFFE-ECAB-4B7C-B695-ED0ADA2EF80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C85FF75-DCB7-445B-BB89-BAAFC780551A}" type="pres">
      <dgm:prSet presAssocID="{1386AFFE-ECAB-4B7C-B695-ED0ADA2EF807}" presName="spaceRect" presStyleCnt="0"/>
      <dgm:spPr/>
    </dgm:pt>
    <dgm:pt modelId="{5E5E1383-753F-432B-A21A-84F5713D28AE}" type="pres">
      <dgm:prSet presAssocID="{1386AFFE-ECAB-4B7C-B695-ED0ADA2EF80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504430B-34BF-3A43-8E80-F0F277CC5C56}" type="presOf" srcId="{D253EE08-E161-49CC-9009-349611F50EF7}" destId="{C8EBF026-5E19-4B69-A98F-8A46AF114B8A}" srcOrd="0" destOrd="0" presId="urn:microsoft.com/office/officeart/2018/2/layout/IconVerticalSolidList"/>
    <dgm:cxn modelId="{07A6BD31-A818-A54C-9441-58277A9FE15A}" type="presOf" srcId="{2C99830F-B085-414A-8127-CC1FFE2751D1}" destId="{CA479F64-FB6B-4897-9B46-29A31C6BC246}" srcOrd="0" destOrd="0" presId="urn:microsoft.com/office/officeart/2018/2/layout/IconVerticalSolidList"/>
    <dgm:cxn modelId="{62CA5F50-0C16-D245-B3D2-77A77F0BD491}" type="presOf" srcId="{AC701757-CD2B-4BA4-9BD4-69048EC816AB}" destId="{CCC65D6F-5B64-47B3-B81C-285943CB7AF0}" srcOrd="0" destOrd="0" presId="urn:microsoft.com/office/officeart/2018/2/layout/IconVerticalSolidList"/>
    <dgm:cxn modelId="{DC934658-5BF3-574D-9A7A-01A2392FB82F}" type="presOf" srcId="{F5DC2368-0803-480C-AEB4-93A4B89E5970}" destId="{80B29A20-5A48-4666-84CE-35E2D7BB2D51}" srcOrd="0" destOrd="0" presId="urn:microsoft.com/office/officeart/2018/2/layout/IconVerticalSolidList"/>
    <dgm:cxn modelId="{8D42D46E-D3FE-4F3A-9705-3B44441DBE67}" srcId="{2EA64EF0-1826-404E-882D-022D460B38A8}" destId="{AC701757-CD2B-4BA4-9BD4-69048EC816AB}" srcOrd="4" destOrd="0" parTransId="{23F7DD5E-B0C1-4359-A90D-33E0AA9F9D0B}" sibTransId="{5E0BAB13-B121-40AF-A0E1-2A3F7FFD4FC1}"/>
    <dgm:cxn modelId="{85CC6BB3-4B29-4FF2-AF85-7EFAAB70E96B}" srcId="{2EA64EF0-1826-404E-882D-022D460B38A8}" destId="{2C99830F-B085-414A-8127-CC1FFE2751D1}" srcOrd="1" destOrd="0" parTransId="{4AAEE062-EFF1-4530-B311-70BFC2E4B7D8}" sibTransId="{F42B014B-F4D5-4166-9362-49FFA58EE27D}"/>
    <dgm:cxn modelId="{3DAC4EB8-1650-9945-8786-A26685438A44}" type="presOf" srcId="{1386AFFE-ECAB-4B7C-B695-ED0ADA2EF807}" destId="{5E5E1383-753F-432B-A21A-84F5713D28AE}" srcOrd="0" destOrd="0" presId="urn:microsoft.com/office/officeart/2018/2/layout/IconVerticalSolidList"/>
    <dgm:cxn modelId="{13EDE9C0-B0A0-468A-B07F-08047F087AEF}" srcId="{2EA64EF0-1826-404E-882D-022D460B38A8}" destId="{1386AFFE-ECAB-4B7C-B695-ED0ADA2EF807}" srcOrd="5" destOrd="0" parTransId="{F0FCC3FD-11B1-48FD-9BA7-5C21112091FE}" sibTransId="{65415C55-6526-4677-8AE3-3224C24CED03}"/>
    <dgm:cxn modelId="{FAB5F6C6-1DE3-D14D-9786-3AF2AF2EDD87}" type="presOf" srcId="{2EA64EF0-1826-404E-882D-022D460B38A8}" destId="{E06C4828-81FF-4399-BBBA-D781CBFF308E}" srcOrd="0" destOrd="0" presId="urn:microsoft.com/office/officeart/2018/2/layout/IconVerticalSolidList"/>
    <dgm:cxn modelId="{51CED0D0-84CB-45E7-A6DC-FBA28ED287C6}" srcId="{2EA64EF0-1826-404E-882D-022D460B38A8}" destId="{D253EE08-E161-49CC-9009-349611F50EF7}" srcOrd="2" destOrd="0" parTransId="{CC0F75CE-407B-4CD5-B0BC-CFA16DED3007}" sibTransId="{79D5B828-648A-41CF-B93C-1C18DC6EAF37}"/>
    <dgm:cxn modelId="{BF42DFF6-7B5C-4499-A57B-3980359C0546}" srcId="{2EA64EF0-1826-404E-882D-022D460B38A8}" destId="{CD8CE2C5-DB7F-41B1-A4EC-109F7A2F1D00}" srcOrd="3" destOrd="0" parTransId="{EC2CDB51-57CF-4EF9-B9BC-EE83D67A6DC9}" sibTransId="{50596D00-DA40-4386-95B6-010E92846591}"/>
    <dgm:cxn modelId="{5837A8F8-BB93-4BA5-A2FB-F5B0514924B2}" srcId="{2EA64EF0-1826-404E-882D-022D460B38A8}" destId="{F5DC2368-0803-480C-AEB4-93A4B89E5970}" srcOrd="0" destOrd="0" parTransId="{4D80E253-49A0-431B-96ED-14E72CE6287B}" sibTransId="{8AC92334-B07E-49D8-972F-2E5D5A88197D}"/>
    <dgm:cxn modelId="{F73ACCFE-BCE6-1247-BD79-4151D8037717}" type="presOf" srcId="{CD8CE2C5-DB7F-41B1-A4EC-109F7A2F1D00}" destId="{05386B78-D0D9-41F0-BAC2-5C00A8EE3C97}" srcOrd="0" destOrd="0" presId="urn:microsoft.com/office/officeart/2018/2/layout/IconVerticalSolidList"/>
    <dgm:cxn modelId="{4A198AD9-E896-2141-9F26-DEE051B73E8A}" type="presParOf" srcId="{E06C4828-81FF-4399-BBBA-D781CBFF308E}" destId="{828862C7-3D4E-4B2E-AC5C-CF6FFDACFEFC}" srcOrd="0" destOrd="0" presId="urn:microsoft.com/office/officeart/2018/2/layout/IconVerticalSolidList"/>
    <dgm:cxn modelId="{19C4B4E9-E21F-BD47-B938-52C1FBD1D583}" type="presParOf" srcId="{828862C7-3D4E-4B2E-AC5C-CF6FFDACFEFC}" destId="{6A7797F9-284F-49EC-95AE-D8F0958EB15B}" srcOrd="0" destOrd="0" presId="urn:microsoft.com/office/officeart/2018/2/layout/IconVerticalSolidList"/>
    <dgm:cxn modelId="{55375F75-7AB4-E147-AD08-2EF7FCDFB699}" type="presParOf" srcId="{828862C7-3D4E-4B2E-AC5C-CF6FFDACFEFC}" destId="{8B57D7BF-8BCB-48FB-91B6-8E553BE6717B}" srcOrd="1" destOrd="0" presId="urn:microsoft.com/office/officeart/2018/2/layout/IconVerticalSolidList"/>
    <dgm:cxn modelId="{7C00882F-FED3-4D45-A9DA-E673AEFE904E}" type="presParOf" srcId="{828862C7-3D4E-4B2E-AC5C-CF6FFDACFEFC}" destId="{E00EF7B6-BA5C-4454-9685-0BE7103886EB}" srcOrd="2" destOrd="0" presId="urn:microsoft.com/office/officeart/2018/2/layout/IconVerticalSolidList"/>
    <dgm:cxn modelId="{24692405-40E0-D74D-A04A-084D8764A3A1}" type="presParOf" srcId="{828862C7-3D4E-4B2E-AC5C-CF6FFDACFEFC}" destId="{80B29A20-5A48-4666-84CE-35E2D7BB2D51}" srcOrd="3" destOrd="0" presId="urn:microsoft.com/office/officeart/2018/2/layout/IconVerticalSolidList"/>
    <dgm:cxn modelId="{79EADB02-336E-784C-A12F-A21747FB7AA3}" type="presParOf" srcId="{E06C4828-81FF-4399-BBBA-D781CBFF308E}" destId="{FC4CE0CA-1323-4247-B901-273AF5A43763}" srcOrd="1" destOrd="0" presId="urn:microsoft.com/office/officeart/2018/2/layout/IconVerticalSolidList"/>
    <dgm:cxn modelId="{002A587D-6B78-5D4B-8403-C9238571B50B}" type="presParOf" srcId="{E06C4828-81FF-4399-BBBA-D781CBFF308E}" destId="{B0CAAD59-3FE7-4511-8F59-0182BAA00C9B}" srcOrd="2" destOrd="0" presId="urn:microsoft.com/office/officeart/2018/2/layout/IconVerticalSolidList"/>
    <dgm:cxn modelId="{D5BB07CE-B1D7-4647-8610-ED35E8235CB3}" type="presParOf" srcId="{B0CAAD59-3FE7-4511-8F59-0182BAA00C9B}" destId="{13A007E6-9C70-47FF-8DAE-85D0002A20CF}" srcOrd="0" destOrd="0" presId="urn:microsoft.com/office/officeart/2018/2/layout/IconVerticalSolidList"/>
    <dgm:cxn modelId="{44081780-3DAA-C743-88E4-A0CD17E9C166}" type="presParOf" srcId="{B0CAAD59-3FE7-4511-8F59-0182BAA00C9B}" destId="{F4AA1811-3EFA-4B21-A2DA-4AA0575176F3}" srcOrd="1" destOrd="0" presId="urn:microsoft.com/office/officeart/2018/2/layout/IconVerticalSolidList"/>
    <dgm:cxn modelId="{3C9E0E93-291A-F94D-A54D-6982D7B46AB2}" type="presParOf" srcId="{B0CAAD59-3FE7-4511-8F59-0182BAA00C9B}" destId="{E01D9563-5014-4470-BAC7-81B09B4A1976}" srcOrd="2" destOrd="0" presId="urn:microsoft.com/office/officeart/2018/2/layout/IconVerticalSolidList"/>
    <dgm:cxn modelId="{82B2E6A3-EBFE-9F4B-9E12-8117D882B32F}" type="presParOf" srcId="{B0CAAD59-3FE7-4511-8F59-0182BAA00C9B}" destId="{CA479F64-FB6B-4897-9B46-29A31C6BC246}" srcOrd="3" destOrd="0" presId="urn:microsoft.com/office/officeart/2018/2/layout/IconVerticalSolidList"/>
    <dgm:cxn modelId="{379829CD-8A53-A643-931A-3CD941F30DE8}" type="presParOf" srcId="{E06C4828-81FF-4399-BBBA-D781CBFF308E}" destId="{224E6E77-A9E2-4698-9F49-64B8EBBAB9BF}" srcOrd="3" destOrd="0" presId="urn:microsoft.com/office/officeart/2018/2/layout/IconVerticalSolidList"/>
    <dgm:cxn modelId="{469FA509-98B5-4E4E-A5FA-C74DFD80AE8B}" type="presParOf" srcId="{E06C4828-81FF-4399-BBBA-D781CBFF308E}" destId="{B475D0BC-24A4-4311-A93C-E730072C47F7}" srcOrd="4" destOrd="0" presId="urn:microsoft.com/office/officeart/2018/2/layout/IconVerticalSolidList"/>
    <dgm:cxn modelId="{981A74E6-EAD7-9C4F-8397-E897AE4CF5C6}" type="presParOf" srcId="{B475D0BC-24A4-4311-A93C-E730072C47F7}" destId="{697EC001-1E31-41A5-AF2E-F0FADA2118A0}" srcOrd="0" destOrd="0" presId="urn:microsoft.com/office/officeart/2018/2/layout/IconVerticalSolidList"/>
    <dgm:cxn modelId="{2967856C-8831-FD4D-84EE-9EB313439BAF}" type="presParOf" srcId="{B475D0BC-24A4-4311-A93C-E730072C47F7}" destId="{4B3A6249-226D-47B6-A6BF-8F66999058E7}" srcOrd="1" destOrd="0" presId="urn:microsoft.com/office/officeart/2018/2/layout/IconVerticalSolidList"/>
    <dgm:cxn modelId="{AB07E2E9-1938-E84B-81B8-66D4F18B928B}" type="presParOf" srcId="{B475D0BC-24A4-4311-A93C-E730072C47F7}" destId="{E960319F-4C5D-4255-96A7-1861194B5E89}" srcOrd="2" destOrd="0" presId="urn:microsoft.com/office/officeart/2018/2/layout/IconVerticalSolidList"/>
    <dgm:cxn modelId="{E310223A-E308-D543-BAE7-5945AE501E53}" type="presParOf" srcId="{B475D0BC-24A4-4311-A93C-E730072C47F7}" destId="{C8EBF026-5E19-4B69-A98F-8A46AF114B8A}" srcOrd="3" destOrd="0" presId="urn:microsoft.com/office/officeart/2018/2/layout/IconVerticalSolidList"/>
    <dgm:cxn modelId="{A71B8D66-98C9-1442-9E7B-BB78FBE02392}" type="presParOf" srcId="{E06C4828-81FF-4399-BBBA-D781CBFF308E}" destId="{CC72FCC0-7F98-4873-8CC0-F560A20C111B}" srcOrd="5" destOrd="0" presId="urn:microsoft.com/office/officeart/2018/2/layout/IconVerticalSolidList"/>
    <dgm:cxn modelId="{7EFD079B-11FD-FB4B-B7CE-4976260F067E}" type="presParOf" srcId="{E06C4828-81FF-4399-BBBA-D781CBFF308E}" destId="{923560DE-76DB-4FF1-A102-4BB74C7DC93D}" srcOrd="6" destOrd="0" presId="urn:microsoft.com/office/officeart/2018/2/layout/IconVerticalSolidList"/>
    <dgm:cxn modelId="{7EE8BCF9-C467-D746-BC01-92E9BF5B1816}" type="presParOf" srcId="{923560DE-76DB-4FF1-A102-4BB74C7DC93D}" destId="{10931F7E-5D7F-4C17-9BF0-D836727CD270}" srcOrd="0" destOrd="0" presId="urn:microsoft.com/office/officeart/2018/2/layout/IconVerticalSolidList"/>
    <dgm:cxn modelId="{32C54C6F-0FF4-0048-93BB-BD0D151F14F1}" type="presParOf" srcId="{923560DE-76DB-4FF1-A102-4BB74C7DC93D}" destId="{A7083561-E8D6-46A1-BB2C-96674551F40C}" srcOrd="1" destOrd="0" presId="urn:microsoft.com/office/officeart/2018/2/layout/IconVerticalSolidList"/>
    <dgm:cxn modelId="{4E8D56EA-FA9A-C542-AA27-21D5DA4B6B98}" type="presParOf" srcId="{923560DE-76DB-4FF1-A102-4BB74C7DC93D}" destId="{FD0F335A-F2C6-469C-9E9D-EB719882D5DB}" srcOrd="2" destOrd="0" presId="urn:microsoft.com/office/officeart/2018/2/layout/IconVerticalSolidList"/>
    <dgm:cxn modelId="{C2D3A46E-BA3C-D84C-8AD8-E2DD85AC9E1E}" type="presParOf" srcId="{923560DE-76DB-4FF1-A102-4BB74C7DC93D}" destId="{05386B78-D0D9-41F0-BAC2-5C00A8EE3C97}" srcOrd="3" destOrd="0" presId="urn:microsoft.com/office/officeart/2018/2/layout/IconVerticalSolidList"/>
    <dgm:cxn modelId="{C4B1A7DA-74D4-2848-83DF-8AC0209812B9}" type="presParOf" srcId="{E06C4828-81FF-4399-BBBA-D781CBFF308E}" destId="{E5F24329-A2A4-4CC6-AC1C-A69A7F866558}" srcOrd="7" destOrd="0" presId="urn:microsoft.com/office/officeart/2018/2/layout/IconVerticalSolidList"/>
    <dgm:cxn modelId="{FA54AD85-DBF1-3643-9D64-C2F026B1A518}" type="presParOf" srcId="{E06C4828-81FF-4399-BBBA-D781CBFF308E}" destId="{D7E11E2C-857B-4E2A-A122-82FFFE3B725E}" srcOrd="8" destOrd="0" presId="urn:microsoft.com/office/officeart/2018/2/layout/IconVerticalSolidList"/>
    <dgm:cxn modelId="{28C9C454-685F-2648-9523-F2344182DE1C}" type="presParOf" srcId="{D7E11E2C-857B-4E2A-A122-82FFFE3B725E}" destId="{89F0CAF6-07F8-4741-8568-FE98F072416F}" srcOrd="0" destOrd="0" presId="urn:microsoft.com/office/officeart/2018/2/layout/IconVerticalSolidList"/>
    <dgm:cxn modelId="{CE008CBC-3ECD-7B40-8F49-7A9A74C01247}" type="presParOf" srcId="{D7E11E2C-857B-4E2A-A122-82FFFE3B725E}" destId="{57E4494B-5071-4985-A6DA-B6B2916EEE3F}" srcOrd="1" destOrd="0" presId="urn:microsoft.com/office/officeart/2018/2/layout/IconVerticalSolidList"/>
    <dgm:cxn modelId="{E97BBD7C-AA40-0B4F-9EEB-AF9600C41212}" type="presParOf" srcId="{D7E11E2C-857B-4E2A-A122-82FFFE3B725E}" destId="{8FD3DAE1-4D5C-47E5-BB5B-E29DBE07C93F}" srcOrd="2" destOrd="0" presId="urn:microsoft.com/office/officeart/2018/2/layout/IconVerticalSolidList"/>
    <dgm:cxn modelId="{94FC7D5C-43E1-9B46-A47E-70026D82F04B}" type="presParOf" srcId="{D7E11E2C-857B-4E2A-A122-82FFFE3B725E}" destId="{CCC65D6F-5B64-47B3-B81C-285943CB7AF0}" srcOrd="3" destOrd="0" presId="urn:microsoft.com/office/officeart/2018/2/layout/IconVerticalSolidList"/>
    <dgm:cxn modelId="{948BF7D0-E23B-164E-822B-2590F5D35706}" type="presParOf" srcId="{E06C4828-81FF-4399-BBBA-D781CBFF308E}" destId="{75E896B5-85C3-4411-862A-584A1438BB1D}" srcOrd="9" destOrd="0" presId="urn:microsoft.com/office/officeart/2018/2/layout/IconVerticalSolidList"/>
    <dgm:cxn modelId="{53142899-841C-4947-9356-34AA071721E7}" type="presParOf" srcId="{E06C4828-81FF-4399-BBBA-D781CBFF308E}" destId="{1F792FF6-001D-48A9-AB2E-26E804E7CEE6}" srcOrd="10" destOrd="0" presId="urn:microsoft.com/office/officeart/2018/2/layout/IconVerticalSolidList"/>
    <dgm:cxn modelId="{666AC7C0-5499-B347-BC55-DEF5D68C009F}" type="presParOf" srcId="{1F792FF6-001D-48A9-AB2E-26E804E7CEE6}" destId="{D32CBA8D-872F-4C5D-BBD6-B6EC3D5C2CFF}" srcOrd="0" destOrd="0" presId="urn:microsoft.com/office/officeart/2018/2/layout/IconVerticalSolidList"/>
    <dgm:cxn modelId="{FDFF39B9-8239-1241-95D8-D49A51086556}" type="presParOf" srcId="{1F792FF6-001D-48A9-AB2E-26E804E7CEE6}" destId="{78D65C86-988A-4C2D-92FF-D5475E53DFA6}" srcOrd="1" destOrd="0" presId="urn:microsoft.com/office/officeart/2018/2/layout/IconVerticalSolidList"/>
    <dgm:cxn modelId="{26BA267D-DFA2-A544-BE4E-695422908957}" type="presParOf" srcId="{1F792FF6-001D-48A9-AB2E-26E804E7CEE6}" destId="{CC85FF75-DCB7-445B-BB89-BAAFC780551A}" srcOrd="2" destOrd="0" presId="urn:microsoft.com/office/officeart/2018/2/layout/IconVerticalSolidList"/>
    <dgm:cxn modelId="{66B29639-F13A-234B-8409-C4A689A31967}" type="presParOf" srcId="{1F792FF6-001D-48A9-AB2E-26E804E7CEE6}" destId="{5E5E1383-753F-432B-A21A-84F5713D28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998211-64E3-4EF4-B98E-35243D91B9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D33489-E9EA-4C0C-8DD8-E0C6EC3A742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Obtener promedio de la distancia de viaje: </a:t>
          </a:r>
          <a:r>
            <a:rPr lang="es-MX" b="1" dirty="0"/>
            <a:t>336.3 segundos.</a:t>
          </a:r>
          <a:endParaRPr lang="en-US" b="1" dirty="0"/>
        </a:p>
      </dgm:t>
    </dgm:pt>
    <dgm:pt modelId="{782B45DF-ECE7-4A10-A74A-1C8A09D89D9A}" type="parTrans" cxnId="{80F06E57-6B07-47E1-8406-275B69F8FD03}">
      <dgm:prSet/>
      <dgm:spPr/>
      <dgm:t>
        <a:bodyPr/>
        <a:lstStyle/>
        <a:p>
          <a:endParaRPr lang="en-US"/>
        </a:p>
      </dgm:t>
    </dgm:pt>
    <dgm:pt modelId="{D53CCF5A-050E-4167-8383-9B9D4F5DD716}" type="sibTrans" cxnId="{80F06E57-6B07-47E1-8406-275B69F8FD03}">
      <dgm:prSet/>
      <dgm:spPr/>
      <dgm:t>
        <a:bodyPr/>
        <a:lstStyle/>
        <a:p>
          <a:endParaRPr lang="en-US"/>
        </a:p>
      </dgm:t>
    </dgm:pt>
    <dgm:pt modelId="{5E079D00-977A-4462-8DE2-4EA5AF9D058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Promedio de distancia de viaje: </a:t>
          </a:r>
          <a:r>
            <a:rPr lang="es-MX" b="1"/>
            <a:t>13.85 millas.</a:t>
          </a:r>
          <a:endParaRPr lang="en-US" b="1"/>
        </a:p>
      </dgm:t>
    </dgm:pt>
    <dgm:pt modelId="{26FAF3AD-CE90-43B0-A13D-38F0ACD3299A}" type="parTrans" cxnId="{8ACE6371-5AF9-4642-B9E2-97E5E43FEAE1}">
      <dgm:prSet/>
      <dgm:spPr/>
      <dgm:t>
        <a:bodyPr/>
        <a:lstStyle/>
        <a:p>
          <a:endParaRPr lang="en-US"/>
        </a:p>
      </dgm:t>
    </dgm:pt>
    <dgm:pt modelId="{DA7548DA-9B6B-4E99-8184-DEC854DDCD59}" type="sibTrans" cxnId="{8ACE6371-5AF9-4642-B9E2-97E5E43FEAE1}">
      <dgm:prSet/>
      <dgm:spPr/>
      <dgm:t>
        <a:bodyPr/>
        <a:lstStyle/>
        <a:p>
          <a:endParaRPr lang="en-US"/>
        </a:p>
      </dgm:t>
    </dgm:pt>
    <dgm:pt modelId="{DF110379-FF0C-4835-BB79-5EA2BBFD27C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Obtener promedio de la duración de viaje: </a:t>
          </a:r>
          <a:r>
            <a:rPr lang="es-MX" b="1" dirty="0"/>
            <a:t>333.7 segundos</a:t>
          </a:r>
          <a:endParaRPr lang="en-US" b="1" dirty="0"/>
        </a:p>
      </dgm:t>
    </dgm:pt>
    <dgm:pt modelId="{6092B5BD-E779-452A-B18B-DA86002E9532}" type="parTrans" cxnId="{39E77285-7699-46F3-8E53-C04FE2E9417A}">
      <dgm:prSet/>
      <dgm:spPr/>
      <dgm:t>
        <a:bodyPr/>
        <a:lstStyle/>
        <a:p>
          <a:endParaRPr lang="en-US"/>
        </a:p>
      </dgm:t>
    </dgm:pt>
    <dgm:pt modelId="{7F9D538E-2E4B-43F9-A54C-6DE0EC90A43B}" type="sibTrans" cxnId="{39E77285-7699-46F3-8E53-C04FE2E9417A}">
      <dgm:prSet/>
      <dgm:spPr/>
      <dgm:t>
        <a:bodyPr/>
        <a:lstStyle/>
        <a:p>
          <a:endParaRPr lang="en-US"/>
        </a:p>
      </dgm:t>
    </dgm:pt>
    <dgm:pt modelId="{0FF5F4D3-4C8F-42E3-87C3-BF70DAB1C93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Promedio de la duracion de viaje: </a:t>
          </a:r>
          <a:r>
            <a:rPr lang="es-MX" b="1" dirty="0"/>
            <a:t>862.5 segundos.</a:t>
          </a:r>
          <a:endParaRPr lang="en-US" dirty="0"/>
        </a:p>
      </dgm:t>
    </dgm:pt>
    <dgm:pt modelId="{54E1DF5C-CA42-4482-A624-A56B4DFF6AA1}" type="parTrans" cxnId="{27BE1DBF-7AAD-4A77-B0C9-7452D9D05070}">
      <dgm:prSet/>
      <dgm:spPr/>
      <dgm:t>
        <a:bodyPr/>
        <a:lstStyle/>
        <a:p>
          <a:endParaRPr lang="en-US"/>
        </a:p>
      </dgm:t>
    </dgm:pt>
    <dgm:pt modelId="{D8E42FEE-38CE-4415-93D2-EEAC0F2B1757}" type="sibTrans" cxnId="{27BE1DBF-7AAD-4A77-B0C9-7452D9D05070}">
      <dgm:prSet/>
      <dgm:spPr/>
      <dgm:t>
        <a:bodyPr/>
        <a:lstStyle/>
        <a:p>
          <a:endParaRPr lang="en-US"/>
        </a:p>
      </dgm:t>
    </dgm:pt>
    <dgm:pt modelId="{5340EBE3-F68D-4C6B-813C-C141F2F0FA4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Registros con duración de viaje diferente a la calculada: </a:t>
          </a:r>
          <a:r>
            <a:rPr lang="es-MX" b="1"/>
            <a:t>32200528</a:t>
          </a:r>
          <a:endParaRPr lang="en-US" b="1"/>
        </a:p>
      </dgm:t>
    </dgm:pt>
    <dgm:pt modelId="{55DF01C3-F7BF-4EB7-8AC7-BE1899FB46E3}" type="parTrans" cxnId="{24267023-171B-4C99-97FF-1D5B7ADC07D8}">
      <dgm:prSet/>
      <dgm:spPr/>
      <dgm:t>
        <a:bodyPr/>
        <a:lstStyle/>
        <a:p>
          <a:endParaRPr lang="en-US"/>
        </a:p>
      </dgm:t>
    </dgm:pt>
    <dgm:pt modelId="{91DC24E3-B43D-4399-9A5E-1C4B3FA7E196}" type="sibTrans" cxnId="{24267023-171B-4C99-97FF-1D5B7ADC07D8}">
      <dgm:prSet/>
      <dgm:spPr/>
      <dgm:t>
        <a:bodyPr/>
        <a:lstStyle/>
        <a:p>
          <a:endParaRPr lang="en-US"/>
        </a:p>
      </dgm:t>
    </dgm:pt>
    <dgm:pt modelId="{4A06DDF9-EB37-4825-8E3D-BDC53E3927D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Viajes largos en los 12 archivos: </a:t>
          </a:r>
          <a:r>
            <a:rPr lang="es-MX" b="1"/>
            <a:t>13222663</a:t>
          </a:r>
          <a:endParaRPr lang="en-US" b="1"/>
        </a:p>
      </dgm:t>
    </dgm:pt>
    <dgm:pt modelId="{5BB4BA28-7C7A-4093-B998-3A606614AFCA}" type="parTrans" cxnId="{CB6DC46C-F343-499E-8E12-2E9384F5781E}">
      <dgm:prSet/>
      <dgm:spPr/>
      <dgm:t>
        <a:bodyPr/>
        <a:lstStyle/>
        <a:p>
          <a:endParaRPr lang="en-US"/>
        </a:p>
      </dgm:t>
    </dgm:pt>
    <dgm:pt modelId="{C362F9F3-E5AD-4328-A1FA-9C704025B56F}" type="sibTrans" cxnId="{CB6DC46C-F343-499E-8E12-2E9384F5781E}">
      <dgm:prSet/>
      <dgm:spPr/>
      <dgm:t>
        <a:bodyPr/>
        <a:lstStyle/>
        <a:p>
          <a:endParaRPr lang="en-US"/>
        </a:p>
      </dgm:t>
    </dgm:pt>
    <dgm:pt modelId="{B65DD822-F86D-6B48-AF9B-3A5F828C2F8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Se ocupó </a:t>
          </a:r>
          <a:r>
            <a:rPr lang="es-ES" b="1"/>
            <a:t>1.5gb</a:t>
          </a:r>
          <a:r>
            <a:rPr lang="es-ES"/>
            <a:t> de memoria para crear el DataFrame.</a:t>
          </a:r>
        </a:p>
      </dgm:t>
    </dgm:pt>
    <dgm:pt modelId="{72488D31-4929-6C4D-AEB0-F8A380CB3D94}" type="parTrans" cxnId="{47A1F000-C03E-7D4E-B5F4-93BFAE1E8F9B}">
      <dgm:prSet/>
      <dgm:spPr/>
      <dgm:t>
        <a:bodyPr/>
        <a:lstStyle/>
        <a:p>
          <a:endParaRPr lang="es-ES"/>
        </a:p>
      </dgm:t>
    </dgm:pt>
    <dgm:pt modelId="{8A42F2C9-56BE-DC43-AA4E-B0B0D4C15FF8}" type="sibTrans" cxnId="{47A1F000-C03E-7D4E-B5F4-93BFAE1E8F9B}">
      <dgm:prSet/>
      <dgm:spPr/>
      <dgm:t>
        <a:bodyPr/>
        <a:lstStyle/>
        <a:p>
          <a:endParaRPr lang="es-ES"/>
        </a:p>
      </dgm:t>
    </dgm:pt>
    <dgm:pt modelId="{0DEE9707-F03F-294D-9902-A98CB630754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La huella de memoria del proceso fue </a:t>
          </a:r>
          <a:r>
            <a:rPr lang="es-ES" b="1"/>
            <a:t>de 910 mb</a:t>
          </a:r>
        </a:p>
      </dgm:t>
    </dgm:pt>
    <dgm:pt modelId="{96DCE420-7D44-3044-B9DB-9FAF32EC6EB0}" type="parTrans" cxnId="{C2B951DF-C024-2942-84D5-E3558167300A}">
      <dgm:prSet/>
      <dgm:spPr/>
      <dgm:t>
        <a:bodyPr/>
        <a:lstStyle/>
        <a:p>
          <a:endParaRPr lang="es-ES"/>
        </a:p>
      </dgm:t>
    </dgm:pt>
    <dgm:pt modelId="{C4178D8F-CBFD-614E-B687-3AA9EE06FE1E}" type="sibTrans" cxnId="{C2B951DF-C024-2942-84D5-E3558167300A}">
      <dgm:prSet/>
      <dgm:spPr/>
      <dgm:t>
        <a:bodyPr/>
        <a:lstStyle/>
        <a:p>
          <a:endParaRPr lang="es-ES"/>
        </a:p>
      </dgm:t>
    </dgm:pt>
    <dgm:pt modelId="{E5BDCBB5-BA89-4F96-A6A1-7CA330895876}" type="pres">
      <dgm:prSet presAssocID="{D9998211-64E3-4EF4-B98E-35243D91B97A}" presName="root" presStyleCnt="0">
        <dgm:presLayoutVars>
          <dgm:dir/>
          <dgm:resizeHandles val="exact"/>
        </dgm:presLayoutVars>
      </dgm:prSet>
      <dgm:spPr/>
    </dgm:pt>
    <dgm:pt modelId="{2519AFBA-2F1B-4088-8267-DA09B59C41B8}" type="pres">
      <dgm:prSet presAssocID="{32D33489-E9EA-4C0C-8DD8-E0C6EC3A742A}" presName="compNode" presStyleCnt="0"/>
      <dgm:spPr/>
    </dgm:pt>
    <dgm:pt modelId="{44E40E92-39D1-40DA-B2D9-A5E99C11CC65}" type="pres">
      <dgm:prSet presAssocID="{32D33489-E9EA-4C0C-8DD8-E0C6EC3A742A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143EE2CA-812E-46AB-A41E-511D5F6D4064}" type="pres">
      <dgm:prSet presAssocID="{32D33489-E9EA-4C0C-8DD8-E0C6EC3A742A}" presName="spaceRect" presStyleCnt="0"/>
      <dgm:spPr/>
    </dgm:pt>
    <dgm:pt modelId="{37F4B225-4289-49AF-BB1E-2C98CDACF34B}" type="pres">
      <dgm:prSet presAssocID="{32D33489-E9EA-4C0C-8DD8-E0C6EC3A742A}" presName="textRect" presStyleLbl="revTx" presStyleIdx="0" presStyleCnt="8">
        <dgm:presLayoutVars>
          <dgm:chMax val="1"/>
          <dgm:chPref val="1"/>
        </dgm:presLayoutVars>
      </dgm:prSet>
      <dgm:spPr/>
    </dgm:pt>
    <dgm:pt modelId="{057ACC27-5AFB-4DCE-9731-7521AF7D50D3}" type="pres">
      <dgm:prSet presAssocID="{D53CCF5A-050E-4167-8383-9B9D4F5DD716}" presName="sibTrans" presStyleCnt="0"/>
      <dgm:spPr/>
    </dgm:pt>
    <dgm:pt modelId="{DA940E82-08D6-4956-BA8B-C7E55105294B}" type="pres">
      <dgm:prSet presAssocID="{5E079D00-977A-4462-8DE2-4EA5AF9D058D}" presName="compNode" presStyleCnt="0"/>
      <dgm:spPr/>
    </dgm:pt>
    <dgm:pt modelId="{1B9C84B3-E986-409C-B6C7-FAC8B703EF7D}" type="pres">
      <dgm:prSet presAssocID="{5E079D00-977A-4462-8DE2-4EA5AF9D058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ilboat"/>
        </a:ext>
      </dgm:extLst>
    </dgm:pt>
    <dgm:pt modelId="{0ED104C9-9856-4297-AB2F-8BE6E5105CF9}" type="pres">
      <dgm:prSet presAssocID="{5E079D00-977A-4462-8DE2-4EA5AF9D058D}" presName="spaceRect" presStyleCnt="0"/>
      <dgm:spPr/>
    </dgm:pt>
    <dgm:pt modelId="{E89B70D7-F761-48C4-B976-2E3AF6A9A68C}" type="pres">
      <dgm:prSet presAssocID="{5E079D00-977A-4462-8DE2-4EA5AF9D058D}" presName="textRect" presStyleLbl="revTx" presStyleIdx="1" presStyleCnt="8">
        <dgm:presLayoutVars>
          <dgm:chMax val="1"/>
          <dgm:chPref val="1"/>
        </dgm:presLayoutVars>
      </dgm:prSet>
      <dgm:spPr/>
    </dgm:pt>
    <dgm:pt modelId="{649890FF-CB4F-4574-A998-4EEE5BF68311}" type="pres">
      <dgm:prSet presAssocID="{DA7548DA-9B6B-4E99-8184-DEC854DDCD59}" presName="sibTrans" presStyleCnt="0"/>
      <dgm:spPr/>
    </dgm:pt>
    <dgm:pt modelId="{22F6FA4E-4ED3-4775-9373-35D92500738D}" type="pres">
      <dgm:prSet presAssocID="{B65DD822-F86D-6B48-AF9B-3A5F828C2F85}" presName="compNode" presStyleCnt="0"/>
      <dgm:spPr/>
    </dgm:pt>
    <dgm:pt modelId="{C7BCD217-649A-4637-8FE1-FD830B287733}" type="pres">
      <dgm:prSet presAssocID="{B65DD822-F86D-6B48-AF9B-3A5F828C2F8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5991AFF-AD81-4903-822B-715B5994BD2E}" type="pres">
      <dgm:prSet presAssocID="{B65DD822-F86D-6B48-AF9B-3A5F828C2F85}" presName="spaceRect" presStyleCnt="0"/>
      <dgm:spPr/>
    </dgm:pt>
    <dgm:pt modelId="{0BB441E5-AD00-4F00-97F7-D3B2780314E4}" type="pres">
      <dgm:prSet presAssocID="{B65DD822-F86D-6B48-AF9B-3A5F828C2F85}" presName="textRect" presStyleLbl="revTx" presStyleIdx="2" presStyleCnt="8">
        <dgm:presLayoutVars>
          <dgm:chMax val="1"/>
          <dgm:chPref val="1"/>
        </dgm:presLayoutVars>
      </dgm:prSet>
      <dgm:spPr/>
    </dgm:pt>
    <dgm:pt modelId="{35F5B84C-736E-49F1-9423-09C76375AC7F}" type="pres">
      <dgm:prSet presAssocID="{8A42F2C9-56BE-DC43-AA4E-B0B0D4C15FF8}" presName="sibTrans" presStyleCnt="0"/>
      <dgm:spPr/>
    </dgm:pt>
    <dgm:pt modelId="{A351D2E5-0BAC-4B01-AD47-75A82D056670}" type="pres">
      <dgm:prSet presAssocID="{0DEE9707-F03F-294D-9902-A98CB630754D}" presName="compNode" presStyleCnt="0"/>
      <dgm:spPr/>
    </dgm:pt>
    <dgm:pt modelId="{00054975-E4D1-4788-A3D5-E09A38B58A96}" type="pres">
      <dgm:prSet presAssocID="{0DEE9707-F03F-294D-9902-A98CB630754D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304F6BE9-E7D4-4249-AB87-A1A4824B6447}" type="pres">
      <dgm:prSet presAssocID="{0DEE9707-F03F-294D-9902-A98CB630754D}" presName="spaceRect" presStyleCnt="0"/>
      <dgm:spPr/>
    </dgm:pt>
    <dgm:pt modelId="{88DEA869-632D-4A47-BD09-7EB0D8436AE4}" type="pres">
      <dgm:prSet presAssocID="{0DEE9707-F03F-294D-9902-A98CB630754D}" presName="textRect" presStyleLbl="revTx" presStyleIdx="3" presStyleCnt="8">
        <dgm:presLayoutVars>
          <dgm:chMax val="1"/>
          <dgm:chPref val="1"/>
        </dgm:presLayoutVars>
      </dgm:prSet>
      <dgm:spPr/>
    </dgm:pt>
    <dgm:pt modelId="{DB0E75E7-2FDE-4AD1-9C41-6DD4EB34629F}" type="pres">
      <dgm:prSet presAssocID="{C4178D8F-CBFD-614E-B687-3AA9EE06FE1E}" presName="sibTrans" presStyleCnt="0"/>
      <dgm:spPr/>
    </dgm:pt>
    <dgm:pt modelId="{82F8E178-4322-4D7E-B657-1E53BAABB971}" type="pres">
      <dgm:prSet presAssocID="{DF110379-FF0C-4835-BB79-5EA2BBFD27C4}" presName="compNode" presStyleCnt="0"/>
      <dgm:spPr/>
    </dgm:pt>
    <dgm:pt modelId="{581AB53D-56F0-4AB8-BC9B-60897B3BF4E1}" type="pres">
      <dgm:prSet presAssocID="{DF110379-FF0C-4835-BB79-5EA2BBFD27C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C7080883-5945-425E-915F-F13B407972ED}" type="pres">
      <dgm:prSet presAssocID="{DF110379-FF0C-4835-BB79-5EA2BBFD27C4}" presName="spaceRect" presStyleCnt="0"/>
      <dgm:spPr/>
    </dgm:pt>
    <dgm:pt modelId="{C3833E1A-73E1-4FF2-BA63-C04B80EDB7E2}" type="pres">
      <dgm:prSet presAssocID="{DF110379-FF0C-4835-BB79-5EA2BBFD27C4}" presName="textRect" presStyleLbl="revTx" presStyleIdx="4" presStyleCnt="8">
        <dgm:presLayoutVars>
          <dgm:chMax val="1"/>
          <dgm:chPref val="1"/>
        </dgm:presLayoutVars>
      </dgm:prSet>
      <dgm:spPr/>
    </dgm:pt>
    <dgm:pt modelId="{682BE62E-D642-44BA-899D-9BF3CA8A67AF}" type="pres">
      <dgm:prSet presAssocID="{7F9D538E-2E4B-43F9-A54C-6DE0EC90A43B}" presName="sibTrans" presStyleCnt="0"/>
      <dgm:spPr/>
    </dgm:pt>
    <dgm:pt modelId="{2C5E8298-B474-4880-9454-E111EAB0AAAF}" type="pres">
      <dgm:prSet presAssocID="{0FF5F4D3-4C8F-42E3-87C3-BF70DAB1C933}" presName="compNode" presStyleCnt="0"/>
      <dgm:spPr/>
    </dgm:pt>
    <dgm:pt modelId="{E8A4D44E-CAE2-497D-8411-E00197DCB7C1}" type="pres">
      <dgm:prSet presAssocID="{0FF5F4D3-4C8F-42E3-87C3-BF70DAB1C933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74769EA-230D-4B94-A3BF-B1226946A3B8}" type="pres">
      <dgm:prSet presAssocID="{0FF5F4D3-4C8F-42E3-87C3-BF70DAB1C933}" presName="spaceRect" presStyleCnt="0"/>
      <dgm:spPr/>
    </dgm:pt>
    <dgm:pt modelId="{16923DFA-1BFE-424C-8EB1-8EC2AEA4D2D1}" type="pres">
      <dgm:prSet presAssocID="{0FF5F4D3-4C8F-42E3-87C3-BF70DAB1C933}" presName="textRect" presStyleLbl="revTx" presStyleIdx="5" presStyleCnt="8">
        <dgm:presLayoutVars>
          <dgm:chMax val="1"/>
          <dgm:chPref val="1"/>
        </dgm:presLayoutVars>
      </dgm:prSet>
      <dgm:spPr/>
    </dgm:pt>
    <dgm:pt modelId="{496A8129-6721-4DBF-8A0E-835C9C292BF0}" type="pres">
      <dgm:prSet presAssocID="{D8E42FEE-38CE-4415-93D2-EEAC0F2B1757}" presName="sibTrans" presStyleCnt="0"/>
      <dgm:spPr/>
    </dgm:pt>
    <dgm:pt modelId="{9D5F1961-7B11-4680-8362-78449873994E}" type="pres">
      <dgm:prSet presAssocID="{5340EBE3-F68D-4C6B-813C-C141F2F0FA4B}" presName="compNode" presStyleCnt="0"/>
      <dgm:spPr/>
    </dgm:pt>
    <dgm:pt modelId="{3DE2FBE5-4B40-4099-B10C-5B5A2DAABFC4}" type="pres">
      <dgm:prSet presAssocID="{5340EBE3-F68D-4C6B-813C-C141F2F0FA4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2A2828BF-CA70-43DD-9037-3D8B4FE08611}" type="pres">
      <dgm:prSet presAssocID="{5340EBE3-F68D-4C6B-813C-C141F2F0FA4B}" presName="spaceRect" presStyleCnt="0"/>
      <dgm:spPr/>
    </dgm:pt>
    <dgm:pt modelId="{DC94E55D-B3B5-4015-88CB-C33F69CA872B}" type="pres">
      <dgm:prSet presAssocID="{5340EBE3-F68D-4C6B-813C-C141F2F0FA4B}" presName="textRect" presStyleLbl="revTx" presStyleIdx="6" presStyleCnt="8">
        <dgm:presLayoutVars>
          <dgm:chMax val="1"/>
          <dgm:chPref val="1"/>
        </dgm:presLayoutVars>
      </dgm:prSet>
      <dgm:spPr/>
    </dgm:pt>
    <dgm:pt modelId="{033801A4-C53B-4084-8C2C-C88C6C2A1CC0}" type="pres">
      <dgm:prSet presAssocID="{91DC24E3-B43D-4399-9A5E-1C4B3FA7E196}" presName="sibTrans" presStyleCnt="0"/>
      <dgm:spPr/>
    </dgm:pt>
    <dgm:pt modelId="{D8A44A00-FF78-4681-8AA9-0BFBD2BC328F}" type="pres">
      <dgm:prSet presAssocID="{4A06DDF9-EB37-4825-8E3D-BDC53E3927D4}" presName="compNode" presStyleCnt="0"/>
      <dgm:spPr/>
    </dgm:pt>
    <dgm:pt modelId="{A0EEA313-0F3A-41CA-91BA-81B7E27D2366}" type="pres">
      <dgm:prSet presAssocID="{4A06DDF9-EB37-4825-8E3D-BDC53E3927D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FC45203E-7A5A-4C61-A491-E51C748A26A8}" type="pres">
      <dgm:prSet presAssocID="{4A06DDF9-EB37-4825-8E3D-BDC53E3927D4}" presName="spaceRect" presStyleCnt="0"/>
      <dgm:spPr/>
    </dgm:pt>
    <dgm:pt modelId="{98823AC3-F814-4BD9-B355-BDCB328F5A33}" type="pres">
      <dgm:prSet presAssocID="{4A06DDF9-EB37-4825-8E3D-BDC53E3927D4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47A1F000-C03E-7D4E-B5F4-93BFAE1E8F9B}" srcId="{D9998211-64E3-4EF4-B98E-35243D91B97A}" destId="{B65DD822-F86D-6B48-AF9B-3A5F828C2F85}" srcOrd="2" destOrd="0" parTransId="{72488D31-4929-6C4D-AEB0-F8A380CB3D94}" sibTransId="{8A42F2C9-56BE-DC43-AA4E-B0B0D4C15FF8}"/>
    <dgm:cxn modelId="{883A5604-0C96-9346-906A-5F16A0E7C320}" type="presOf" srcId="{5E079D00-977A-4462-8DE2-4EA5AF9D058D}" destId="{E89B70D7-F761-48C4-B976-2E3AF6A9A68C}" srcOrd="0" destOrd="0" presId="urn:microsoft.com/office/officeart/2018/2/layout/IconLabelList"/>
    <dgm:cxn modelId="{24267023-171B-4C99-97FF-1D5B7ADC07D8}" srcId="{D9998211-64E3-4EF4-B98E-35243D91B97A}" destId="{5340EBE3-F68D-4C6B-813C-C141F2F0FA4B}" srcOrd="6" destOrd="0" parTransId="{55DF01C3-F7BF-4EB7-8AC7-BE1899FB46E3}" sibTransId="{91DC24E3-B43D-4399-9A5E-1C4B3FA7E196}"/>
    <dgm:cxn modelId="{80F06E57-6B07-47E1-8406-275B69F8FD03}" srcId="{D9998211-64E3-4EF4-B98E-35243D91B97A}" destId="{32D33489-E9EA-4C0C-8DD8-E0C6EC3A742A}" srcOrd="0" destOrd="0" parTransId="{782B45DF-ECE7-4A10-A74A-1C8A09D89D9A}" sibTransId="{D53CCF5A-050E-4167-8383-9B9D4F5DD716}"/>
    <dgm:cxn modelId="{CB6DC46C-F343-499E-8E12-2E9384F5781E}" srcId="{D9998211-64E3-4EF4-B98E-35243D91B97A}" destId="{4A06DDF9-EB37-4825-8E3D-BDC53E3927D4}" srcOrd="7" destOrd="0" parTransId="{5BB4BA28-7C7A-4093-B998-3A606614AFCA}" sibTransId="{C362F9F3-E5AD-4328-A1FA-9C704025B56F}"/>
    <dgm:cxn modelId="{8ACE6371-5AF9-4642-B9E2-97E5E43FEAE1}" srcId="{D9998211-64E3-4EF4-B98E-35243D91B97A}" destId="{5E079D00-977A-4462-8DE2-4EA5AF9D058D}" srcOrd="1" destOrd="0" parTransId="{26FAF3AD-CE90-43B0-A13D-38F0ACD3299A}" sibTransId="{DA7548DA-9B6B-4E99-8184-DEC854DDCD59}"/>
    <dgm:cxn modelId="{A60E1F74-6BF9-8F48-8167-8F1969317FDE}" type="presOf" srcId="{0FF5F4D3-4C8F-42E3-87C3-BF70DAB1C933}" destId="{16923DFA-1BFE-424C-8EB1-8EC2AEA4D2D1}" srcOrd="0" destOrd="0" presId="urn:microsoft.com/office/officeart/2018/2/layout/IconLabelList"/>
    <dgm:cxn modelId="{49B65E76-0C1D-864E-AAC3-E06528A042AC}" type="presOf" srcId="{D9998211-64E3-4EF4-B98E-35243D91B97A}" destId="{E5BDCBB5-BA89-4F96-A6A1-7CA330895876}" srcOrd="0" destOrd="0" presId="urn:microsoft.com/office/officeart/2018/2/layout/IconLabelList"/>
    <dgm:cxn modelId="{E44B3877-43E5-1840-8292-0FF62E6A5676}" type="presOf" srcId="{5340EBE3-F68D-4C6B-813C-C141F2F0FA4B}" destId="{DC94E55D-B3B5-4015-88CB-C33F69CA872B}" srcOrd="0" destOrd="0" presId="urn:microsoft.com/office/officeart/2018/2/layout/IconLabelList"/>
    <dgm:cxn modelId="{39E77285-7699-46F3-8E53-C04FE2E9417A}" srcId="{D9998211-64E3-4EF4-B98E-35243D91B97A}" destId="{DF110379-FF0C-4835-BB79-5EA2BBFD27C4}" srcOrd="4" destOrd="0" parTransId="{6092B5BD-E779-452A-B18B-DA86002E9532}" sibTransId="{7F9D538E-2E4B-43F9-A54C-6DE0EC90A43B}"/>
    <dgm:cxn modelId="{49681EA2-6A58-6B45-8E3B-D5E5D95C1E60}" type="presOf" srcId="{32D33489-E9EA-4C0C-8DD8-E0C6EC3A742A}" destId="{37F4B225-4289-49AF-BB1E-2C98CDACF34B}" srcOrd="0" destOrd="0" presId="urn:microsoft.com/office/officeart/2018/2/layout/IconLabelList"/>
    <dgm:cxn modelId="{68C158AF-096E-2A4B-8975-F953D5CFDE07}" type="presOf" srcId="{0DEE9707-F03F-294D-9902-A98CB630754D}" destId="{88DEA869-632D-4A47-BD09-7EB0D8436AE4}" srcOrd="0" destOrd="0" presId="urn:microsoft.com/office/officeart/2018/2/layout/IconLabelList"/>
    <dgm:cxn modelId="{27BE1DBF-7AAD-4A77-B0C9-7452D9D05070}" srcId="{D9998211-64E3-4EF4-B98E-35243D91B97A}" destId="{0FF5F4D3-4C8F-42E3-87C3-BF70DAB1C933}" srcOrd="5" destOrd="0" parTransId="{54E1DF5C-CA42-4482-A624-A56B4DFF6AA1}" sibTransId="{D8E42FEE-38CE-4415-93D2-EEAC0F2B1757}"/>
    <dgm:cxn modelId="{278B35C6-963C-DD40-BDED-EBD717EA65FC}" type="presOf" srcId="{DF110379-FF0C-4835-BB79-5EA2BBFD27C4}" destId="{C3833E1A-73E1-4FF2-BA63-C04B80EDB7E2}" srcOrd="0" destOrd="0" presId="urn:microsoft.com/office/officeart/2018/2/layout/IconLabelList"/>
    <dgm:cxn modelId="{829FA4C6-9CD9-6944-ADAC-864240841375}" type="presOf" srcId="{B65DD822-F86D-6B48-AF9B-3A5F828C2F85}" destId="{0BB441E5-AD00-4F00-97F7-D3B2780314E4}" srcOrd="0" destOrd="0" presId="urn:microsoft.com/office/officeart/2018/2/layout/IconLabelList"/>
    <dgm:cxn modelId="{E60528DD-22CB-1040-B1B0-F8FCA8537E61}" type="presOf" srcId="{4A06DDF9-EB37-4825-8E3D-BDC53E3927D4}" destId="{98823AC3-F814-4BD9-B355-BDCB328F5A33}" srcOrd="0" destOrd="0" presId="urn:microsoft.com/office/officeart/2018/2/layout/IconLabelList"/>
    <dgm:cxn modelId="{C2B951DF-C024-2942-84D5-E3558167300A}" srcId="{D9998211-64E3-4EF4-B98E-35243D91B97A}" destId="{0DEE9707-F03F-294D-9902-A98CB630754D}" srcOrd="3" destOrd="0" parTransId="{96DCE420-7D44-3044-B9DB-9FAF32EC6EB0}" sibTransId="{C4178D8F-CBFD-614E-B687-3AA9EE06FE1E}"/>
    <dgm:cxn modelId="{21C75CB7-5CD4-A741-AB90-14B2D0857C47}" type="presParOf" srcId="{E5BDCBB5-BA89-4F96-A6A1-7CA330895876}" destId="{2519AFBA-2F1B-4088-8267-DA09B59C41B8}" srcOrd="0" destOrd="0" presId="urn:microsoft.com/office/officeart/2018/2/layout/IconLabelList"/>
    <dgm:cxn modelId="{9138CEB7-CA95-0645-984E-EBCBFDA7DA8C}" type="presParOf" srcId="{2519AFBA-2F1B-4088-8267-DA09B59C41B8}" destId="{44E40E92-39D1-40DA-B2D9-A5E99C11CC65}" srcOrd="0" destOrd="0" presId="urn:microsoft.com/office/officeart/2018/2/layout/IconLabelList"/>
    <dgm:cxn modelId="{4EAF213F-2C7A-9C43-8379-2EF00361D88A}" type="presParOf" srcId="{2519AFBA-2F1B-4088-8267-DA09B59C41B8}" destId="{143EE2CA-812E-46AB-A41E-511D5F6D4064}" srcOrd="1" destOrd="0" presId="urn:microsoft.com/office/officeart/2018/2/layout/IconLabelList"/>
    <dgm:cxn modelId="{06028182-148C-BF4B-A386-60A6906FEFC4}" type="presParOf" srcId="{2519AFBA-2F1B-4088-8267-DA09B59C41B8}" destId="{37F4B225-4289-49AF-BB1E-2C98CDACF34B}" srcOrd="2" destOrd="0" presId="urn:microsoft.com/office/officeart/2018/2/layout/IconLabelList"/>
    <dgm:cxn modelId="{0FD440A2-57C1-CA44-9223-9C5023AC130A}" type="presParOf" srcId="{E5BDCBB5-BA89-4F96-A6A1-7CA330895876}" destId="{057ACC27-5AFB-4DCE-9731-7521AF7D50D3}" srcOrd="1" destOrd="0" presId="urn:microsoft.com/office/officeart/2018/2/layout/IconLabelList"/>
    <dgm:cxn modelId="{BEF62194-5155-5945-BC07-F49C38B610D0}" type="presParOf" srcId="{E5BDCBB5-BA89-4F96-A6A1-7CA330895876}" destId="{DA940E82-08D6-4956-BA8B-C7E55105294B}" srcOrd="2" destOrd="0" presId="urn:microsoft.com/office/officeart/2018/2/layout/IconLabelList"/>
    <dgm:cxn modelId="{85C974CF-A1EC-5B4A-91B0-3AAD74953B01}" type="presParOf" srcId="{DA940E82-08D6-4956-BA8B-C7E55105294B}" destId="{1B9C84B3-E986-409C-B6C7-FAC8B703EF7D}" srcOrd="0" destOrd="0" presId="urn:microsoft.com/office/officeart/2018/2/layout/IconLabelList"/>
    <dgm:cxn modelId="{44DD0C73-2308-3E41-88C7-D0413CE92EC1}" type="presParOf" srcId="{DA940E82-08D6-4956-BA8B-C7E55105294B}" destId="{0ED104C9-9856-4297-AB2F-8BE6E5105CF9}" srcOrd="1" destOrd="0" presId="urn:microsoft.com/office/officeart/2018/2/layout/IconLabelList"/>
    <dgm:cxn modelId="{1823F99A-C44E-C84B-B7C0-02005FD6953C}" type="presParOf" srcId="{DA940E82-08D6-4956-BA8B-C7E55105294B}" destId="{E89B70D7-F761-48C4-B976-2E3AF6A9A68C}" srcOrd="2" destOrd="0" presId="urn:microsoft.com/office/officeart/2018/2/layout/IconLabelList"/>
    <dgm:cxn modelId="{A866526B-89CC-B547-B061-35694D945C3A}" type="presParOf" srcId="{E5BDCBB5-BA89-4F96-A6A1-7CA330895876}" destId="{649890FF-CB4F-4574-A998-4EEE5BF68311}" srcOrd="3" destOrd="0" presId="urn:microsoft.com/office/officeart/2018/2/layout/IconLabelList"/>
    <dgm:cxn modelId="{A4097D48-3DA8-8D4C-A2A4-095B00070040}" type="presParOf" srcId="{E5BDCBB5-BA89-4F96-A6A1-7CA330895876}" destId="{22F6FA4E-4ED3-4775-9373-35D92500738D}" srcOrd="4" destOrd="0" presId="urn:microsoft.com/office/officeart/2018/2/layout/IconLabelList"/>
    <dgm:cxn modelId="{075FC887-377A-C641-A712-261B13B94EE3}" type="presParOf" srcId="{22F6FA4E-4ED3-4775-9373-35D92500738D}" destId="{C7BCD217-649A-4637-8FE1-FD830B287733}" srcOrd="0" destOrd="0" presId="urn:microsoft.com/office/officeart/2018/2/layout/IconLabelList"/>
    <dgm:cxn modelId="{57BAD4F5-BAAD-0249-85E6-6074A053B1DA}" type="presParOf" srcId="{22F6FA4E-4ED3-4775-9373-35D92500738D}" destId="{C5991AFF-AD81-4903-822B-715B5994BD2E}" srcOrd="1" destOrd="0" presId="urn:microsoft.com/office/officeart/2018/2/layout/IconLabelList"/>
    <dgm:cxn modelId="{2ACC19AB-093E-9145-902A-ED7FA34E0E01}" type="presParOf" srcId="{22F6FA4E-4ED3-4775-9373-35D92500738D}" destId="{0BB441E5-AD00-4F00-97F7-D3B2780314E4}" srcOrd="2" destOrd="0" presId="urn:microsoft.com/office/officeart/2018/2/layout/IconLabelList"/>
    <dgm:cxn modelId="{41C6781A-943A-4440-B0EA-1FC24203C92C}" type="presParOf" srcId="{E5BDCBB5-BA89-4F96-A6A1-7CA330895876}" destId="{35F5B84C-736E-49F1-9423-09C76375AC7F}" srcOrd="5" destOrd="0" presId="urn:microsoft.com/office/officeart/2018/2/layout/IconLabelList"/>
    <dgm:cxn modelId="{8DEAF8D9-041A-DA42-9D65-9DEAD6A99E29}" type="presParOf" srcId="{E5BDCBB5-BA89-4F96-A6A1-7CA330895876}" destId="{A351D2E5-0BAC-4B01-AD47-75A82D056670}" srcOrd="6" destOrd="0" presId="urn:microsoft.com/office/officeart/2018/2/layout/IconLabelList"/>
    <dgm:cxn modelId="{1D121C14-36E8-B743-978C-F506C03F9F0E}" type="presParOf" srcId="{A351D2E5-0BAC-4B01-AD47-75A82D056670}" destId="{00054975-E4D1-4788-A3D5-E09A38B58A96}" srcOrd="0" destOrd="0" presId="urn:microsoft.com/office/officeart/2018/2/layout/IconLabelList"/>
    <dgm:cxn modelId="{661D01B6-6A87-EA41-A1E3-3797AE0CB186}" type="presParOf" srcId="{A351D2E5-0BAC-4B01-AD47-75A82D056670}" destId="{304F6BE9-E7D4-4249-AB87-A1A4824B6447}" srcOrd="1" destOrd="0" presId="urn:microsoft.com/office/officeart/2018/2/layout/IconLabelList"/>
    <dgm:cxn modelId="{D0069BA7-7902-BC4A-B288-443E27296453}" type="presParOf" srcId="{A351D2E5-0BAC-4B01-AD47-75A82D056670}" destId="{88DEA869-632D-4A47-BD09-7EB0D8436AE4}" srcOrd="2" destOrd="0" presId="urn:microsoft.com/office/officeart/2018/2/layout/IconLabelList"/>
    <dgm:cxn modelId="{997427D2-22DB-6648-8696-C296C2ECF799}" type="presParOf" srcId="{E5BDCBB5-BA89-4F96-A6A1-7CA330895876}" destId="{DB0E75E7-2FDE-4AD1-9C41-6DD4EB34629F}" srcOrd="7" destOrd="0" presId="urn:microsoft.com/office/officeart/2018/2/layout/IconLabelList"/>
    <dgm:cxn modelId="{229BA26A-1E98-5E44-A595-3526F737A23B}" type="presParOf" srcId="{E5BDCBB5-BA89-4F96-A6A1-7CA330895876}" destId="{82F8E178-4322-4D7E-B657-1E53BAABB971}" srcOrd="8" destOrd="0" presId="urn:microsoft.com/office/officeart/2018/2/layout/IconLabelList"/>
    <dgm:cxn modelId="{DA0BBAE9-9FE8-BC4B-AAFD-F85D9E568E1A}" type="presParOf" srcId="{82F8E178-4322-4D7E-B657-1E53BAABB971}" destId="{581AB53D-56F0-4AB8-BC9B-60897B3BF4E1}" srcOrd="0" destOrd="0" presId="urn:microsoft.com/office/officeart/2018/2/layout/IconLabelList"/>
    <dgm:cxn modelId="{05700FA7-069F-7849-B192-2ED649B30A16}" type="presParOf" srcId="{82F8E178-4322-4D7E-B657-1E53BAABB971}" destId="{C7080883-5945-425E-915F-F13B407972ED}" srcOrd="1" destOrd="0" presId="urn:microsoft.com/office/officeart/2018/2/layout/IconLabelList"/>
    <dgm:cxn modelId="{4CC12778-21A9-C941-87EA-9B34A2909A76}" type="presParOf" srcId="{82F8E178-4322-4D7E-B657-1E53BAABB971}" destId="{C3833E1A-73E1-4FF2-BA63-C04B80EDB7E2}" srcOrd="2" destOrd="0" presId="urn:microsoft.com/office/officeart/2018/2/layout/IconLabelList"/>
    <dgm:cxn modelId="{044D21D3-82E9-A641-B075-E602DCD1CE1B}" type="presParOf" srcId="{E5BDCBB5-BA89-4F96-A6A1-7CA330895876}" destId="{682BE62E-D642-44BA-899D-9BF3CA8A67AF}" srcOrd="9" destOrd="0" presId="urn:microsoft.com/office/officeart/2018/2/layout/IconLabelList"/>
    <dgm:cxn modelId="{B30CC1E8-4263-3541-84CA-0F70B7FCC3A5}" type="presParOf" srcId="{E5BDCBB5-BA89-4F96-A6A1-7CA330895876}" destId="{2C5E8298-B474-4880-9454-E111EAB0AAAF}" srcOrd="10" destOrd="0" presId="urn:microsoft.com/office/officeart/2018/2/layout/IconLabelList"/>
    <dgm:cxn modelId="{C16FD7AD-29E6-804B-A563-788CF5868B09}" type="presParOf" srcId="{2C5E8298-B474-4880-9454-E111EAB0AAAF}" destId="{E8A4D44E-CAE2-497D-8411-E00197DCB7C1}" srcOrd="0" destOrd="0" presId="urn:microsoft.com/office/officeart/2018/2/layout/IconLabelList"/>
    <dgm:cxn modelId="{8BF4B102-D2B7-8C42-9A23-248F34B22F29}" type="presParOf" srcId="{2C5E8298-B474-4880-9454-E111EAB0AAAF}" destId="{274769EA-230D-4B94-A3BF-B1226946A3B8}" srcOrd="1" destOrd="0" presId="urn:microsoft.com/office/officeart/2018/2/layout/IconLabelList"/>
    <dgm:cxn modelId="{4FFA5C6E-52FB-5941-9F37-D5AC8B77E051}" type="presParOf" srcId="{2C5E8298-B474-4880-9454-E111EAB0AAAF}" destId="{16923DFA-1BFE-424C-8EB1-8EC2AEA4D2D1}" srcOrd="2" destOrd="0" presId="urn:microsoft.com/office/officeart/2018/2/layout/IconLabelList"/>
    <dgm:cxn modelId="{CBA068BE-EC8E-6043-A2EB-47C1D675E0F6}" type="presParOf" srcId="{E5BDCBB5-BA89-4F96-A6A1-7CA330895876}" destId="{496A8129-6721-4DBF-8A0E-835C9C292BF0}" srcOrd="11" destOrd="0" presId="urn:microsoft.com/office/officeart/2018/2/layout/IconLabelList"/>
    <dgm:cxn modelId="{B003EA42-7C7C-2A4E-B54F-E11F887D0317}" type="presParOf" srcId="{E5BDCBB5-BA89-4F96-A6A1-7CA330895876}" destId="{9D5F1961-7B11-4680-8362-78449873994E}" srcOrd="12" destOrd="0" presId="urn:microsoft.com/office/officeart/2018/2/layout/IconLabelList"/>
    <dgm:cxn modelId="{84F0596B-5924-134E-8EE6-E85C17623182}" type="presParOf" srcId="{9D5F1961-7B11-4680-8362-78449873994E}" destId="{3DE2FBE5-4B40-4099-B10C-5B5A2DAABFC4}" srcOrd="0" destOrd="0" presId="urn:microsoft.com/office/officeart/2018/2/layout/IconLabelList"/>
    <dgm:cxn modelId="{F2740B11-FFAB-E34B-BD78-D28DD114901E}" type="presParOf" srcId="{9D5F1961-7B11-4680-8362-78449873994E}" destId="{2A2828BF-CA70-43DD-9037-3D8B4FE08611}" srcOrd="1" destOrd="0" presId="urn:microsoft.com/office/officeart/2018/2/layout/IconLabelList"/>
    <dgm:cxn modelId="{8B593356-6B3E-C649-A014-A8BE16B61F34}" type="presParOf" srcId="{9D5F1961-7B11-4680-8362-78449873994E}" destId="{DC94E55D-B3B5-4015-88CB-C33F69CA872B}" srcOrd="2" destOrd="0" presId="urn:microsoft.com/office/officeart/2018/2/layout/IconLabelList"/>
    <dgm:cxn modelId="{3C143661-F7DC-EC43-B445-0F2D8F16A495}" type="presParOf" srcId="{E5BDCBB5-BA89-4F96-A6A1-7CA330895876}" destId="{033801A4-C53B-4084-8C2C-C88C6C2A1CC0}" srcOrd="13" destOrd="0" presId="urn:microsoft.com/office/officeart/2018/2/layout/IconLabelList"/>
    <dgm:cxn modelId="{8A241C6A-A3C7-B442-B8C3-100ADD148CF0}" type="presParOf" srcId="{E5BDCBB5-BA89-4F96-A6A1-7CA330895876}" destId="{D8A44A00-FF78-4681-8AA9-0BFBD2BC328F}" srcOrd="14" destOrd="0" presId="urn:microsoft.com/office/officeart/2018/2/layout/IconLabelList"/>
    <dgm:cxn modelId="{2938160E-1092-9445-8675-290BAEAF54E0}" type="presParOf" srcId="{D8A44A00-FF78-4681-8AA9-0BFBD2BC328F}" destId="{A0EEA313-0F3A-41CA-91BA-81B7E27D2366}" srcOrd="0" destOrd="0" presId="urn:microsoft.com/office/officeart/2018/2/layout/IconLabelList"/>
    <dgm:cxn modelId="{C476001E-E8E6-8B41-9299-116992523C57}" type="presParOf" srcId="{D8A44A00-FF78-4681-8AA9-0BFBD2BC328F}" destId="{FC45203E-7A5A-4C61-A491-E51C748A26A8}" srcOrd="1" destOrd="0" presId="urn:microsoft.com/office/officeart/2018/2/layout/IconLabelList"/>
    <dgm:cxn modelId="{E657D10C-6B72-FE41-8F69-26E340F9B8A6}" type="presParOf" srcId="{D8A44A00-FF78-4681-8AA9-0BFBD2BC328F}" destId="{98823AC3-F814-4BD9-B355-BDCB328F5A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9DAA04-2148-42CA-975B-2D9ACDD968D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E577F3F-0A1B-4EEF-A514-4CF71C47E6FB}">
      <dgm:prSet/>
      <dgm:spPr/>
      <dgm:t>
        <a:bodyPr/>
        <a:lstStyle/>
        <a:p>
          <a:r>
            <a:rPr lang="es-MX"/>
            <a:t>Se filtrarón los viajes largos de cada archivo.</a:t>
          </a:r>
          <a:endParaRPr lang="en-US" dirty="0"/>
        </a:p>
      </dgm:t>
    </dgm:pt>
    <dgm:pt modelId="{148E5850-5CBA-442D-8AED-6AAE68468336}" type="parTrans" cxnId="{A85F3A99-3F74-4767-A627-39238948165C}">
      <dgm:prSet/>
      <dgm:spPr/>
      <dgm:t>
        <a:bodyPr/>
        <a:lstStyle/>
        <a:p>
          <a:endParaRPr lang="en-US"/>
        </a:p>
      </dgm:t>
    </dgm:pt>
    <dgm:pt modelId="{9D9A5A8B-7588-4B3C-A0E5-1648C1AD9F06}" type="sibTrans" cxnId="{A85F3A99-3F74-4767-A627-39238948165C}">
      <dgm:prSet/>
      <dgm:spPr/>
      <dgm:t>
        <a:bodyPr/>
        <a:lstStyle/>
        <a:p>
          <a:endParaRPr lang="en-US"/>
        </a:p>
      </dgm:t>
    </dgm:pt>
    <dgm:pt modelId="{C62B95DC-9F9F-45C1-A348-9A1FDF560708}">
      <dgm:prSet/>
      <dgm:spPr/>
      <dgm:t>
        <a:bodyPr/>
        <a:lstStyle/>
        <a:p>
          <a:r>
            <a:rPr lang="es-MX"/>
            <a:t>Función value_counts para contar las ocurrencias por la columna medallion.</a:t>
          </a:r>
          <a:endParaRPr lang="en-US" dirty="0"/>
        </a:p>
      </dgm:t>
    </dgm:pt>
    <dgm:pt modelId="{7FA4F986-A63D-46E2-B6A3-109DBE3CD860}" type="parTrans" cxnId="{8DE1CA02-BD0C-436B-8588-C68014962604}">
      <dgm:prSet/>
      <dgm:spPr/>
      <dgm:t>
        <a:bodyPr/>
        <a:lstStyle/>
        <a:p>
          <a:endParaRPr lang="en-US"/>
        </a:p>
      </dgm:t>
    </dgm:pt>
    <dgm:pt modelId="{7EDAD41A-D205-46AA-BE73-79F8F17DF3F2}" type="sibTrans" cxnId="{8DE1CA02-BD0C-436B-8588-C68014962604}">
      <dgm:prSet/>
      <dgm:spPr/>
      <dgm:t>
        <a:bodyPr/>
        <a:lstStyle/>
        <a:p>
          <a:endParaRPr lang="en-US"/>
        </a:p>
      </dgm:t>
    </dgm:pt>
    <dgm:pt modelId="{C50E8D12-2552-43A0-ADE9-81EE12FD0AEE}">
      <dgm:prSet/>
      <dgm:spPr/>
      <dgm:t>
        <a:bodyPr/>
        <a:lstStyle/>
        <a:p>
          <a:r>
            <a:rPr lang="es-MX"/>
            <a:t>Se obtuvo el top 10 de cada archivo.</a:t>
          </a:r>
          <a:endParaRPr lang="en-US" dirty="0"/>
        </a:p>
      </dgm:t>
    </dgm:pt>
    <dgm:pt modelId="{422B2008-7444-49C4-B34E-3137534E1DAD}" type="parTrans" cxnId="{E1956A18-654E-4A65-9E6A-AEBA9A01D450}">
      <dgm:prSet/>
      <dgm:spPr/>
      <dgm:t>
        <a:bodyPr/>
        <a:lstStyle/>
        <a:p>
          <a:endParaRPr lang="en-US"/>
        </a:p>
      </dgm:t>
    </dgm:pt>
    <dgm:pt modelId="{E8A895C0-453C-4721-8B27-6FEF868979AB}" type="sibTrans" cxnId="{E1956A18-654E-4A65-9E6A-AEBA9A01D450}">
      <dgm:prSet/>
      <dgm:spPr/>
      <dgm:t>
        <a:bodyPr/>
        <a:lstStyle/>
        <a:p>
          <a:endParaRPr lang="en-US"/>
        </a:p>
      </dgm:t>
    </dgm:pt>
    <dgm:pt modelId="{AABEA912-C456-4572-A18F-61CC8287B6D4}">
      <dgm:prSet/>
      <dgm:spPr/>
      <dgm:t>
        <a:bodyPr/>
        <a:lstStyle/>
        <a:p>
          <a:r>
            <a:rPr lang="es-MX"/>
            <a:t>Función value_counts sobre el top 10 de todos los archivos.</a:t>
          </a:r>
          <a:endParaRPr lang="en-US" dirty="0"/>
        </a:p>
      </dgm:t>
    </dgm:pt>
    <dgm:pt modelId="{789D9411-C5A6-4399-A140-295C3A3FE6E1}" type="parTrans" cxnId="{44A04A48-32D8-45ED-B269-7A39DBF2FC50}">
      <dgm:prSet/>
      <dgm:spPr/>
      <dgm:t>
        <a:bodyPr/>
        <a:lstStyle/>
        <a:p>
          <a:endParaRPr lang="en-US"/>
        </a:p>
      </dgm:t>
    </dgm:pt>
    <dgm:pt modelId="{2E037574-1019-4824-A302-E1F937458256}" type="sibTrans" cxnId="{44A04A48-32D8-45ED-B269-7A39DBF2FC50}">
      <dgm:prSet/>
      <dgm:spPr/>
      <dgm:t>
        <a:bodyPr/>
        <a:lstStyle/>
        <a:p>
          <a:endParaRPr lang="en-US"/>
        </a:p>
      </dgm:t>
    </dgm:pt>
    <dgm:pt modelId="{A219F82F-3455-432A-933F-AD30713F42A2}">
      <dgm:prSet/>
      <dgm:spPr/>
      <dgm:t>
        <a:bodyPr/>
        <a:lstStyle/>
        <a:p>
          <a:r>
            <a:rPr lang="es-MX"/>
            <a:t>Se obtuvo el top 10 de los 12 archivos.</a:t>
          </a:r>
          <a:endParaRPr lang="en-US" dirty="0"/>
        </a:p>
      </dgm:t>
    </dgm:pt>
    <dgm:pt modelId="{49075C77-E705-44B4-AB3A-F26B4D986FA3}" type="parTrans" cxnId="{762E03BD-1137-44A2-9987-3F83E5EBF90E}">
      <dgm:prSet/>
      <dgm:spPr/>
      <dgm:t>
        <a:bodyPr/>
        <a:lstStyle/>
        <a:p>
          <a:endParaRPr lang="en-US"/>
        </a:p>
      </dgm:t>
    </dgm:pt>
    <dgm:pt modelId="{E3FA7289-692A-4B64-A24F-643D7948FBBE}" type="sibTrans" cxnId="{762E03BD-1137-44A2-9987-3F83E5EBF90E}">
      <dgm:prSet/>
      <dgm:spPr/>
      <dgm:t>
        <a:bodyPr/>
        <a:lstStyle/>
        <a:p>
          <a:endParaRPr lang="en-US"/>
        </a:p>
      </dgm:t>
    </dgm:pt>
    <dgm:pt modelId="{15BBEB23-A93C-014C-A155-377A9AAA2075}" type="pres">
      <dgm:prSet presAssocID="{EC9DAA04-2148-42CA-975B-2D9ACDD968D1}" presName="linear" presStyleCnt="0">
        <dgm:presLayoutVars>
          <dgm:animLvl val="lvl"/>
          <dgm:resizeHandles val="exact"/>
        </dgm:presLayoutVars>
      </dgm:prSet>
      <dgm:spPr/>
    </dgm:pt>
    <dgm:pt modelId="{B5F733EC-1268-2D48-9E76-1EF4535B3364}" type="pres">
      <dgm:prSet presAssocID="{1E577F3F-0A1B-4EEF-A514-4CF71C47E6F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2686EBA-2BB3-ED4E-9FA1-A534A7E2E686}" type="pres">
      <dgm:prSet presAssocID="{9D9A5A8B-7588-4B3C-A0E5-1648C1AD9F06}" presName="spacer" presStyleCnt="0"/>
      <dgm:spPr/>
    </dgm:pt>
    <dgm:pt modelId="{E7C363E0-EEF9-EE4D-BA8F-AB065F80442B}" type="pres">
      <dgm:prSet presAssocID="{C62B95DC-9F9F-45C1-A348-9A1FDF56070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4069FED-53C1-8649-8F80-6950A63C5DB1}" type="pres">
      <dgm:prSet presAssocID="{7EDAD41A-D205-46AA-BE73-79F8F17DF3F2}" presName="spacer" presStyleCnt="0"/>
      <dgm:spPr/>
    </dgm:pt>
    <dgm:pt modelId="{F9EA329A-CF01-3342-87D1-E93230B53F3D}" type="pres">
      <dgm:prSet presAssocID="{C50E8D12-2552-43A0-ADE9-81EE12FD0AE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FDB1381-02EE-E441-8C21-2DB675774993}" type="pres">
      <dgm:prSet presAssocID="{E8A895C0-453C-4721-8B27-6FEF868979AB}" presName="spacer" presStyleCnt="0"/>
      <dgm:spPr/>
    </dgm:pt>
    <dgm:pt modelId="{08C9E8AC-F62E-B14E-9151-FF71D8873517}" type="pres">
      <dgm:prSet presAssocID="{AABEA912-C456-4572-A18F-61CC8287B6D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37B4E7-738C-9348-9BC9-CF9B419D8B24}" type="pres">
      <dgm:prSet presAssocID="{2E037574-1019-4824-A302-E1F937458256}" presName="spacer" presStyleCnt="0"/>
      <dgm:spPr/>
    </dgm:pt>
    <dgm:pt modelId="{CC1E2D70-A009-7742-984E-6CAC32728002}" type="pres">
      <dgm:prSet presAssocID="{A219F82F-3455-432A-933F-AD30713F42A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DE1CA02-BD0C-436B-8588-C68014962604}" srcId="{EC9DAA04-2148-42CA-975B-2D9ACDD968D1}" destId="{C62B95DC-9F9F-45C1-A348-9A1FDF560708}" srcOrd="1" destOrd="0" parTransId="{7FA4F986-A63D-46E2-B6A3-109DBE3CD860}" sibTransId="{7EDAD41A-D205-46AA-BE73-79F8F17DF3F2}"/>
    <dgm:cxn modelId="{68A25C0A-0686-0D4D-8A13-7A9B8A6AF27A}" type="presOf" srcId="{1E577F3F-0A1B-4EEF-A514-4CF71C47E6FB}" destId="{B5F733EC-1268-2D48-9E76-1EF4535B3364}" srcOrd="0" destOrd="0" presId="urn:microsoft.com/office/officeart/2005/8/layout/vList2"/>
    <dgm:cxn modelId="{E1956A18-654E-4A65-9E6A-AEBA9A01D450}" srcId="{EC9DAA04-2148-42CA-975B-2D9ACDD968D1}" destId="{C50E8D12-2552-43A0-ADE9-81EE12FD0AEE}" srcOrd="2" destOrd="0" parTransId="{422B2008-7444-49C4-B34E-3137534E1DAD}" sibTransId="{E8A895C0-453C-4721-8B27-6FEF868979AB}"/>
    <dgm:cxn modelId="{600B0E48-A4D0-4B42-A091-B9F9D2BE80D9}" type="presOf" srcId="{C62B95DC-9F9F-45C1-A348-9A1FDF560708}" destId="{E7C363E0-EEF9-EE4D-BA8F-AB065F80442B}" srcOrd="0" destOrd="0" presId="urn:microsoft.com/office/officeart/2005/8/layout/vList2"/>
    <dgm:cxn modelId="{44A04A48-32D8-45ED-B269-7A39DBF2FC50}" srcId="{EC9DAA04-2148-42CA-975B-2D9ACDD968D1}" destId="{AABEA912-C456-4572-A18F-61CC8287B6D4}" srcOrd="3" destOrd="0" parTransId="{789D9411-C5A6-4399-A140-295C3A3FE6E1}" sibTransId="{2E037574-1019-4824-A302-E1F937458256}"/>
    <dgm:cxn modelId="{70DF744F-E9A8-DB4A-A857-C8CCA680DD0A}" type="presOf" srcId="{EC9DAA04-2148-42CA-975B-2D9ACDD968D1}" destId="{15BBEB23-A93C-014C-A155-377A9AAA2075}" srcOrd="0" destOrd="0" presId="urn:microsoft.com/office/officeart/2005/8/layout/vList2"/>
    <dgm:cxn modelId="{7E5C1D59-C06A-C94A-9F40-5A72455C6201}" type="presOf" srcId="{AABEA912-C456-4572-A18F-61CC8287B6D4}" destId="{08C9E8AC-F62E-B14E-9151-FF71D8873517}" srcOrd="0" destOrd="0" presId="urn:microsoft.com/office/officeart/2005/8/layout/vList2"/>
    <dgm:cxn modelId="{A85F3A99-3F74-4767-A627-39238948165C}" srcId="{EC9DAA04-2148-42CA-975B-2D9ACDD968D1}" destId="{1E577F3F-0A1B-4EEF-A514-4CF71C47E6FB}" srcOrd="0" destOrd="0" parTransId="{148E5850-5CBA-442D-8AED-6AAE68468336}" sibTransId="{9D9A5A8B-7588-4B3C-A0E5-1648C1AD9F06}"/>
    <dgm:cxn modelId="{4D42B7A1-4DA2-A043-8440-3191E6B05ABE}" type="presOf" srcId="{C50E8D12-2552-43A0-ADE9-81EE12FD0AEE}" destId="{F9EA329A-CF01-3342-87D1-E93230B53F3D}" srcOrd="0" destOrd="0" presId="urn:microsoft.com/office/officeart/2005/8/layout/vList2"/>
    <dgm:cxn modelId="{0548C9AB-2235-EA43-8564-3277288A5E84}" type="presOf" srcId="{A219F82F-3455-432A-933F-AD30713F42A2}" destId="{CC1E2D70-A009-7742-984E-6CAC32728002}" srcOrd="0" destOrd="0" presId="urn:microsoft.com/office/officeart/2005/8/layout/vList2"/>
    <dgm:cxn modelId="{762E03BD-1137-44A2-9987-3F83E5EBF90E}" srcId="{EC9DAA04-2148-42CA-975B-2D9ACDD968D1}" destId="{A219F82F-3455-432A-933F-AD30713F42A2}" srcOrd="4" destOrd="0" parTransId="{49075C77-E705-44B4-AB3A-F26B4D986FA3}" sibTransId="{E3FA7289-692A-4B64-A24F-643D7948FBBE}"/>
    <dgm:cxn modelId="{176DA442-6674-3D44-B771-C41C29CAF711}" type="presParOf" srcId="{15BBEB23-A93C-014C-A155-377A9AAA2075}" destId="{B5F733EC-1268-2D48-9E76-1EF4535B3364}" srcOrd="0" destOrd="0" presId="urn:microsoft.com/office/officeart/2005/8/layout/vList2"/>
    <dgm:cxn modelId="{0AD2139F-F412-8741-B559-E8F0A33B9A8F}" type="presParOf" srcId="{15BBEB23-A93C-014C-A155-377A9AAA2075}" destId="{82686EBA-2BB3-ED4E-9FA1-A534A7E2E686}" srcOrd="1" destOrd="0" presId="urn:microsoft.com/office/officeart/2005/8/layout/vList2"/>
    <dgm:cxn modelId="{05496411-08AB-9546-A50F-DB8B6EB44702}" type="presParOf" srcId="{15BBEB23-A93C-014C-A155-377A9AAA2075}" destId="{E7C363E0-EEF9-EE4D-BA8F-AB065F80442B}" srcOrd="2" destOrd="0" presId="urn:microsoft.com/office/officeart/2005/8/layout/vList2"/>
    <dgm:cxn modelId="{4D4891CF-6F33-AD4C-BE37-729E3F40AC5C}" type="presParOf" srcId="{15BBEB23-A93C-014C-A155-377A9AAA2075}" destId="{64069FED-53C1-8649-8F80-6950A63C5DB1}" srcOrd="3" destOrd="0" presId="urn:microsoft.com/office/officeart/2005/8/layout/vList2"/>
    <dgm:cxn modelId="{C2FEAD0D-8A4D-8B4B-A777-AB146C9D49A5}" type="presParOf" srcId="{15BBEB23-A93C-014C-A155-377A9AAA2075}" destId="{F9EA329A-CF01-3342-87D1-E93230B53F3D}" srcOrd="4" destOrd="0" presId="urn:microsoft.com/office/officeart/2005/8/layout/vList2"/>
    <dgm:cxn modelId="{C6D024B9-D912-2B47-95E7-EFC630799018}" type="presParOf" srcId="{15BBEB23-A93C-014C-A155-377A9AAA2075}" destId="{2FDB1381-02EE-E441-8C21-2DB675774993}" srcOrd="5" destOrd="0" presId="urn:microsoft.com/office/officeart/2005/8/layout/vList2"/>
    <dgm:cxn modelId="{7B6922A8-C2C7-8E4E-A8D9-0A3A00C9327A}" type="presParOf" srcId="{15BBEB23-A93C-014C-A155-377A9AAA2075}" destId="{08C9E8AC-F62E-B14E-9151-FF71D8873517}" srcOrd="6" destOrd="0" presId="urn:microsoft.com/office/officeart/2005/8/layout/vList2"/>
    <dgm:cxn modelId="{FD3BA3FA-DFFD-E148-B18D-CB19D99A5288}" type="presParOf" srcId="{15BBEB23-A93C-014C-A155-377A9AAA2075}" destId="{3237B4E7-738C-9348-9BC9-CF9B419D8B24}" srcOrd="7" destOrd="0" presId="urn:microsoft.com/office/officeart/2005/8/layout/vList2"/>
    <dgm:cxn modelId="{74DAFE06-595C-7441-8384-31EEA082B609}" type="presParOf" srcId="{15BBEB23-A93C-014C-A155-377A9AAA2075}" destId="{CC1E2D70-A009-7742-984E-6CAC3272800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B8B82F3-271F-4A08-BE83-DA5A843F0B0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41F1F53-EB7C-4926-BE31-1C7D22A5B4BE}">
      <dgm:prSet/>
      <dgm:spPr/>
      <dgm:t>
        <a:bodyPr/>
        <a:lstStyle/>
        <a:p>
          <a:r>
            <a:rPr lang="es-MX"/>
            <a:t>Se graficó el promedio del total de pasajeros por día del año.</a:t>
          </a:r>
          <a:endParaRPr lang="en-US"/>
        </a:p>
      </dgm:t>
    </dgm:pt>
    <dgm:pt modelId="{7582FE60-2A32-4057-A3D2-B4990B134C5E}" type="parTrans" cxnId="{090493A0-03BE-4154-AFFA-6132311F7440}">
      <dgm:prSet/>
      <dgm:spPr/>
      <dgm:t>
        <a:bodyPr/>
        <a:lstStyle/>
        <a:p>
          <a:endParaRPr lang="en-US"/>
        </a:p>
      </dgm:t>
    </dgm:pt>
    <dgm:pt modelId="{FC682849-3007-44A6-936E-E266B2C75658}" type="sibTrans" cxnId="{090493A0-03BE-4154-AFFA-6132311F7440}">
      <dgm:prSet/>
      <dgm:spPr/>
      <dgm:t>
        <a:bodyPr/>
        <a:lstStyle/>
        <a:p>
          <a:endParaRPr lang="en-US"/>
        </a:p>
      </dgm:t>
    </dgm:pt>
    <dgm:pt modelId="{1483C22D-53F0-4742-B511-BB32B9C8B943}">
      <dgm:prSet/>
      <dgm:spPr/>
      <dgm:t>
        <a:bodyPr/>
        <a:lstStyle/>
        <a:p>
          <a:r>
            <a:rPr lang="es-MX"/>
            <a:t>Se graficó el promedio del total de pasajeros por hora del día.</a:t>
          </a:r>
          <a:endParaRPr lang="en-US"/>
        </a:p>
      </dgm:t>
    </dgm:pt>
    <dgm:pt modelId="{C9406DEA-F399-49DD-8E9E-6184D9F67E31}" type="parTrans" cxnId="{9681A241-89BE-4DA9-87FD-93D22D7F95DD}">
      <dgm:prSet/>
      <dgm:spPr/>
      <dgm:t>
        <a:bodyPr/>
        <a:lstStyle/>
        <a:p>
          <a:endParaRPr lang="en-US"/>
        </a:p>
      </dgm:t>
    </dgm:pt>
    <dgm:pt modelId="{F8C299EA-94DB-4274-BF9A-A0D60B29B0DB}" type="sibTrans" cxnId="{9681A241-89BE-4DA9-87FD-93D22D7F95DD}">
      <dgm:prSet/>
      <dgm:spPr/>
      <dgm:t>
        <a:bodyPr/>
        <a:lstStyle/>
        <a:p>
          <a:endParaRPr lang="en-US"/>
        </a:p>
      </dgm:t>
    </dgm:pt>
    <dgm:pt modelId="{82FE4D58-5089-4742-A241-AB1EB72B4267}">
      <dgm:prSet/>
      <dgm:spPr/>
      <dgm:t>
        <a:bodyPr/>
        <a:lstStyle/>
        <a:p>
          <a:r>
            <a:rPr lang="es-MX"/>
            <a:t>Se graficó el promedio del total de pasajeros por día de la semana.</a:t>
          </a:r>
          <a:endParaRPr lang="en-US"/>
        </a:p>
      </dgm:t>
    </dgm:pt>
    <dgm:pt modelId="{800BA755-C56E-47E5-ACA8-5528D88A5B4F}" type="parTrans" cxnId="{592C3414-1E9C-4EF4-9D63-0D205D38A104}">
      <dgm:prSet/>
      <dgm:spPr/>
      <dgm:t>
        <a:bodyPr/>
        <a:lstStyle/>
        <a:p>
          <a:endParaRPr lang="en-US"/>
        </a:p>
      </dgm:t>
    </dgm:pt>
    <dgm:pt modelId="{41F22064-77D8-4228-8114-77B55C50BAB6}" type="sibTrans" cxnId="{592C3414-1E9C-4EF4-9D63-0D205D38A104}">
      <dgm:prSet/>
      <dgm:spPr/>
      <dgm:t>
        <a:bodyPr/>
        <a:lstStyle/>
        <a:p>
          <a:endParaRPr lang="en-US"/>
        </a:p>
      </dgm:t>
    </dgm:pt>
    <dgm:pt modelId="{DC3487F2-3A01-224C-B787-29E3E4EBD39F}" type="pres">
      <dgm:prSet presAssocID="{EB8B82F3-271F-4A08-BE83-DA5A843F0B04}" presName="linear" presStyleCnt="0">
        <dgm:presLayoutVars>
          <dgm:animLvl val="lvl"/>
          <dgm:resizeHandles val="exact"/>
        </dgm:presLayoutVars>
      </dgm:prSet>
      <dgm:spPr/>
    </dgm:pt>
    <dgm:pt modelId="{5B0EDC93-3D4D-6C49-9B77-3E7DDDBF3145}" type="pres">
      <dgm:prSet presAssocID="{341F1F53-EB7C-4926-BE31-1C7D22A5B4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59EA3F-B103-E347-8D96-04543E0B9EDD}" type="pres">
      <dgm:prSet presAssocID="{FC682849-3007-44A6-936E-E266B2C75658}" presName="spacer" presStyleCnt="0"/>
      <dgm:spPr/>
    </dgm:pt>
    <dgm:pt modelId="{FCA0DAA5-3A38-834F-B72B-EB6F08440EE8}" type="pres">
      <dgm:prSet presAssocID="{1483C22D-53F0-4742-B511-BB32B9C8B94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2ED2C03-37F8-ED49-9F19-8BE4EFECDABD}" type="pres">
      <dgm:prSet presAssocID="{F8C299EA-94DB-4274-BF9A-A0D60B29B0DB}" presName="spacer" presStyleCnt="0"/>
      <dgm:spPr/>
    </dgm:pt>
    <dgm:pt modelId="{4A5FCC0C-E439-5A49-9116-5ABDC473869B}" type="pres">
      <dgm:prSet presAssocID="{82FE4D58-5089-4742-A241-AB1EB72B426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92C3414-1E9C-4EF4-9D63-0D205D38A104}" srcId="{EB8B82F3-271F-4A08-BE83-DA5A843F0B04}" destId="{82FE4D58-5089-4742-A241-AB1EB72B4267}" srcOrd="2" destOrd="0" parTransId="{800BA755-C56E-47E5-ACA8-5528D88A5B4F}" sibTransId="{41F22064-77D8-4228-8114-77B55C50BAB6}"/>
    <dgm:cxn modelId="{B078AE36-083F-6B4A-8C0C-F847777C7D99}" type="presOf" srcId="{82FE4D58-5089-4742-A241-AB1EB72B4267}" destId="{4A5FCC0C-E439-5A49-9116-5ABDC473869B}" srcOrd="0" destOrd="0" presId="urn:microsoft.com/office/officeart/2005/8/layout/vList2"/>
    <dgm:cxn modelId="{9681A241-89BE-4DA9-87FD-93D22D7F95DD}" srcId="{EB8B82F3-271F-4A08-BE83-DA5A843F0B04}" destId="{1483C22D-53F0-4742-B511-BB32B9C8B943}" srcOrd="1" destOrd="0" parTransId="{C9406DEA-F399-49DD-8E9E-6184D9F67E31}" sibTransId="{F8C299EA-94DB-4274-BF9A-A0D60B29B0DB}"/>
    <dgm:cxn modelId="{1183846C-DA2D-F148-BE4C-99991B9CBB0C}" type="presOf" srcId="{1483C22D-53F0-4742-B511-BB32B9C8B943}" destId="{FCA0DAA5-3A38-834F-B72B-EB6F08440EE8}" srcOrd="0" destOrd="0" presId="urn:microsoft.com/office/officeart/2005/8/layout/vList2"/>
    <dgm:cxn modelId="{9787D298-51E2-1845-ABBD-32691C5B5720}" type="presOf" srcId="{EB8B82F3-271F-4A08-BE83-DA5A843F0B04}" destId="{DC3487F2-3A01-224C-B787-29E3E4EBD39F}" srcOrd="0" destOrd="0" presId="urn:microsoft.com/office/officeart/2005/8/layout/vList2"/>
    <dgm:cxn modelId="{090493A0-03BE-4154-AFFA-6132311F7440}" srcId="{EB8B82F3-271F-4A08-BE83-DA5A843F0B04}" destId="{341F1F53-EB7C-4926-BE31-1C7D22A5B4BE}" srcOrd="0" destOrd="0" parTransId="{7582FE60-2A32-4057-A3D2-B4990B134C5E}" sibTransId="{FC682849-3007-44A6-936E-E266B2C75658}"/>
    <dgm:cxn modelId="{F7C628AF-5A28-354E-8555-BD58E9FFA7AD}" type="presOf" srcId="{341F1F53-EB7C-4926-BE31-1C7D22A5B4BE}" destId="{5B0EDC93-3D4D-6C49-9B77-3E7DDDBF3145}" srcOrd="0" destOrd="0" presId="urn:microsoft.com/office/officeart/2005/8/layout/vList2"/>
    <dgm:cxn modelId="{4E9DBB69-C68D-9848-80A7-E840FC34BE50}" type="presParOf" srcId="{DC3487F2-3A01-224C-B787-29E3E4EBD39F}" destId="{5B0EDC93-3D4D-6C49-9B77-3E7DDDBF3145}" srcOrd="0" destOrd="0" presId="urn:microsoft.com/office/officeart/2005/8/layout/vList2"/>
    <dgm:cxn modelId="{4A8B67C9-F4E0-A34A-A50C-888A218CBFAD}" type="presParOf" srcId="{DC3487F2-3A01-224C-B787-29E3E4EBD39F}" destId="{E459EA3F-B103-E347-8D96-04543E0B9EDD}" srcOrd="1" destOrd="0" presId="urn:microsoft.com/office/officeart/2005/8/layout/vList2"/>
    <dgm:cxn modelId="{9E20E68C-1662-AB46-97C6-77270C29FF93}" type="presParOf" srcId="{DC3487F2-3A01-224C-B787-29E3E4EBD39F}" destId="{FCA0DAA5-3A38-834F-B72B-EB6F08440EE8}" srcOrd="2" destOrd="0" presId="urn:microsoft.com/office/officeart/2005/8/layout/vList2"/>
    <dgm:cxn modelId="{234BCE3D-0EF3-E445-AE2C-9A137C73AF8D}" type="presParOf" srcId="{DC3487F2-3A01-224C-B787-29E3E4EBD39F}" destId="{A2ED2C03-37F8-ED49-9F19-8BE4EFECDABD}" srcOrd="3" destOrd="0" presId="urn:microsoft.com/office/officeart/2005/8/layout/vList2"/>
    <dgm:cxn modelId="{6EDC8351-D37F-8647-865D-4DE986DE0713}" type="presParOf" srcId="{DC3487F2-3A01-224C-B787-29E3E4EBD39F}" destId="{4A5FCC0C-E439-5A49-9116-5ABDC473869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1E9144A-67C7-411F-B225-F1DC550693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8F8C0A-AD23-452C-8401-F8A8544881AC}">
      <dgm:prSet/>
      <dgm:spPr/>
      <dgm:t>
        <a:bodyPr/>
        <a:lstStyle/>
        <a:p>
          <a:r>
            <a:rPr lang="es-MX"/>
            <a:t>Se obtuvo el taxi con más viajes en cada archivo.</a:t>
          </a:r>
          <a:endParaRPr lang="en-US"/>
        </a:p>
      </dgm:t>
    </dgm:pt>
    <dgm:pt modelId="{F0CE7B02-BAD8-4543-9C3A-60CCFF189248}" type="parTrans" cxnId="{B704F181-459E-4A9B-A955-1450FC3D4346}">
      <dgm:prSet/>
      <dgm:spPr/>
      <dgm:t>
        <a:bodyPr/>
        <a:lstStyle/>
        <a:p>
          <a:endParaRPr lang="en-US"/>
        </a:p>
      </dgm:t>
    </dgm:pt>
    <dgm:pt modelId="{7084F1F0-17BC-4930-AD2E-08280269BF66}" type="sibTrans" cxnId="{B704F181-459E-4A9B-A955-1450FC3D4346}">
      <dgm:prSet/>
      <dgm:spPr/>
      <dgm:t>
        <a:bodyPr/>
        <a:lstStyle/>
        <a:p>
          <a:endParaRPr lang="en-US"/>
        </a:p>
      </dgm:t>
    </dgm:pt>
    <dgm:pt modelId="{3C18DF55-6472-43CD-AF83-E9DB6C9CF504}">
      <dgm:prSet/>
      <dgm:spPr/>
      <dgm:t>
        <a:bodyPr/>
        <a:lstStyle/>
        <a:p>
          <a:r>
            <a:rPr lang="es-MX"/>
            <a:t>Se filtaron los registros de acuerdo al taxi encontrado.</a:t>
          </a:r>
          <a:endParaRPr lang="en-US"/>
        </a:p>
      </dgm:t>
    </dgm:pt>
    <dgm:pt modelId="{F065EA9A-5077-44C2-A23E-F8292F4C0AD1}" type="parTrans" cxnId="{EB6A3541-D50C-4AFC-B63C-E727598D3F5C}">
      <dgm:prSet/>
      <dgm:spPr/>
      <dgm:t>
        <a:bodyPr/>
        <a:lstStyle/>
        <a:p>
          <a:endParaRPr lang="en-US"/>
        </a:p>
      </dgm:t>
    </dgm:pt>
    <dgm:pt modelId="{79840065-75E1-48B3-961D-4C209B09CA23}" type="sibTrans" cxnId="{EB6A3541-D50C-4AFC-B63C-E727598D3F5C}">
      <dgm:prSet/>
      <dgm:spPr/>
      <dgm:t>
        <a:bodyPr/>
        <a:lstStyle/>
        <a:p>
          <a:endParaRPr lang="en-US"/>
        </a:p>
      </dgm:t>
    </dgm:pt>
    <dgm:pt modelId="{376B1AC5-0D6E-4389-B67F-B0425892F042}">
      <dgm:prSet/>
      <dgm:spPr/>
      <dgm:t>
        <a:bodyPr/>
        <a:lstStyle/>
        <a:p>
          <a:r>
            <a:rPr lang="es-MX"/>
            <a:t>Se agruparon por día de la semana.</a:t>
          </a:r>
          <a:endParaRPr lang="en-US"/>
        </a:p>
      </dgm:t>
    </dgm:pt>
    <dgm:pt modelId="{B0FBD0D3-3867-4262-8BD8-35A1B0C1873C}" type="parTrans" cxnId="{D3957F3B-162F-40C2-8CAE-93FF9F65F647}">
      <dgm:prSet/>
      <dgm:spPr/>
      <dgm:t>
        <a:bodyPr/>
        <a:lstStyle/>
        <a:p>
          <a:endParaRPr lang="en-US"/>
        </a:p>
      </dgm:t>
    </dgm:pt>
    <dgm:pt modelId="{6171A2A5-C31C-409E-AD0C-8A3421A73926}" type="sibTrans" cxnId="{D3957F3B-162F-40C2-8CAE-93FF9F65F647}">
      <dgm:prSet/>
      <dgm:spPr/>
      <dgm:t>
        <a:bodyPr/>
        <a:lstStyle/>
        <a:p>
          <a:endParaRPr lang="en-US"/>
        </a:p>
      </dgm:t>
    </dgm:pt>
    <dgm:pt modelId="{821475B0-B813-4DFE-8050-07A4A5BC80BE}">
      <dgm:prSet/>
      <dgm:spPr/>
      <dgm:t>
        <a:bodyPr/>
        <a:lstStyle/>
        <a:p>
          <a:r>
            <a:rPr lang="es-MX"/>
            <a:t>Se agruparon por intervalos de 4 horas.</a:t>
          </a:r>
          <a:endParaRPr lang="en-US"/>
        </a:p>
      </dgm:t>
    </dgm:pt>
    <dgm:pt modelId="{D7917BFA-E956-4620-B4DF-CBEE739FB585}" type="parTrans" cxnId="{E164A804-ACE1-47AA-B51F-165C59C7EFC8}">
      <dgm:prSet/>
      <dgm:spPr/>
      <dgm:t>
        <a:bodyPr/>
        <a:lstStyle/>
        <a:p>
          <a:endParaRPr lang="en-US"/>
        </a:p>
      </dgm:t>
    </dgm:pt>
    <dgm:pt modelId="{F952EFAF-AAEA-42D5-8F3F-6D4E8354EA35}" type="sibTrans" cxnId="{E164A804-ACE1-47AA-B51F-165C59C7EFC8}">
      <dgm:prSet/>
      <dgm:spPr/>
      <dgm:t>
        <a:bodyPr/>
        <a:lstStyle/>
        <a:p>
          <a:endParaRPr lang="en-US"/>
        </a:p>
      </dgm:t>
    </dgm:pt>
    <dgm:pt modelId="{B7E783C5-9B0A-4859-9A07-BDE0C8B3445B}">
      <dgm:prSet/>
      <dgm:spPr/>
      <dgm:t>
        <a:bodyPr/>
        <a:lstStyle/>
        <a:p>
          <a:r>
            <a:rPr lang="es-MX"/>
            <a:t>Se pusieron las coordenadas de recogida y de finalización de viaje en un mapa.</a:t>
          </a:r>
          <a:endParaRPr lang="en-US"/>
        </a:p>
      </dgm:t>
    </dgm:pt>
    <dgm:pt modelId="{6474BEFA-D05D-4FE1-B268-45C9567ADC16}" type="parTrans" cxnId="{738AF1E2-3E03-4E70-821D-F26F2A222F48}">
      <dgm:prSet/>
      <dgm:spPr/>
      <dgm:t>
        <a:bodyPr/>
        <a:lstStyle/>
        <a:p>
          <a:endParaRPr lang="en-US"/>
        </a:p>
      </dgm:t>
    </dgm:pt>
    <dgm:pt modelId="{A439F6EA-B5B2-4C2A-8B91-EE7218B59EFF}" type="sibTrans" cxnId="{738AF1E2-3E03-4E70-821D-F26F2A222F48}">
      <dgm:prSet/>
      <dgm:spPr/>
      <dgm:t>
        <a:bodyPr/>
        <a:lstStyle/>
        <a:p>
          <a:endParaRPr lang="en-US"/>
        </a:p>
      </dgm:t>
    </dgm:pt>
    <dgm:pt modelId="{0A88CBE1-87F7-3146-B84C-9F6F04C45B9B}" type="pres">
      <dgm:prSet presAssocID="{A1E9144A-67C7-411F-B225-F1DC55069359}" presName="linear" presStyleCnt="0">
        <dgm:presLayoutVars>
          <dgm:animLvl val="lvl"/>
          <dgm:resizeHandles val="exact"/>
        </dgm:presLayoutVars>
      </dgm:prSet>
      <dgm:spPr/>
    </dgm:pt>
    <dgm:pt modelId="{7552A214-1031-5B41-9DD6-559D526C3A89}" type="pres">
      <dgm:prSet presAssocID="{F78F8C0A-AD23-452C-8401-F8A8544881A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5F98D82-F1D4-004C-8A41-2F3D366A161D}" type="pres">
      <dgm:prSet presAssocID="{7084F1F0-17BC-4930-AD2E-08280269BF66}" presName="spacer" presStyleCnt="0"/>
      <dgm:spPr/>
    </dgm:pt>
    <dgm:pt modelId="{8DAA7655-251B-6C45-AFF6-D89D6A179071}" type="pres">
      <dgm:prSet presAssocID="{3C18DF55-6472-43CD-AF83-E9DB6C9CF50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62C0AF2-1E6F-0E46-A108-15818B90974F}" type="pres">
      <dgm:prSet presAssocID="{79840065-75E1-48B3-961D-4C209B09CA23}" presName="spacer" presStyleCnt="0"/>
      <dgm:spPr/>
    </dgm:pt>
    <dgm:pt modelId="{02520A15-3022-C640-ACD7-17F4AEAD6131}" type="pres">
      <dgm:prSet presAssocID="{376B1AC5-0D6E-4389-B67F-B0425892F04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91398CA-5930-5C49-A54B-C98F1C10AE6E}" type="pres">
      <dgm:prSet presAssocID="{6171A2A5-C31C-409E-AD0C-8A3421A73926}" presName="spacer" presStyleCnt="0"/>
      <dgm:spPr/>
    </dgm:pt>
    <dgm:pt modelId="{3C197398-8E58-5D44-8168-15D3DE004A53}" type="pres">
      <dgm:prSet presAssocID="{821475B0-B813-4DFE-8050-07A4A5BC80B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056FB5-5B13-B147-B448-200E0698FD41}" type="pres">
      <dgm:prSet presAssocID="{F952EFAF-AAEA-42D5-8F3F-6D4E8354EA35}" presName="spacer" presStyleCnt="0"/>
      <dgm:spPr/>
    </dgm:pt>
    <dgm:pt modelId="{C6EC620E-74BD-D746-BB87-9A75DF21E652}" type="pres">
      <dgm:prSet presAssocID="{B7E783C5-9B0A-4859-9A07-BDE0C8B3445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CB16901-49FF-A04B-BBE8-0DE1EF43A37A}" type="presOf" srcId="{821475B0-B813-4DFE-8050-07A4A5BC80BE}" destId="{3C197398-8E58-5D44-8168-15D3DE004A53}" srcOrd="0" destOrd="0" presId="urn:microsoft.com/office/officeart/2005/8/layout/vList2"/>
    <dgm:cxn modelId="{E164A804-ACE1-47AA-B51F-165C59C7EFC8}" srcId="{A1E9144A-67C7-411F-B225-F1DC55069359}" destId="{821475B0-B813-4DFE-8050-07A4A5BC80BE}" srcOrd="3" destOrd="0" parTransId="{D7917BFA-E956-4620-B4DF-CBEE739FB585}" sibTransId="{F952EFAF-AAEA-42D5-8F3F-6D4E8354EA35}"/>
    <dgm:cxn modelId="{8E3B3632-CF07-6D49-9566-0DF50B303412}" type="presOf" srcId="{F78F8C0A-AD23-452C-8401-F8A8544881AC}" destId="{7552A214-1031-5B41-9DD6-559D526C3A89}" srcOrd="0" destOrd="0" presId="urn:microsoft.com/office/officeart/2005/8/layout/vList2"/>
    <dgm:cxn modelId="{D3957F3B-162F-40C2-8CAE-93FF9F65F647}" srcId="{A1E9144A-67C7-411F-B225-F1DC55069359}" destId="{376B1AC5-0D6E-4389-B67F-B0425892F042}" srcOrd="2" destOrd="0" parTransId="{B0FBD0D3-3867-4262-8BD8-35A1B0C1873C}" sibTransId="{6171A2A5-C31C-409E-AD0C-8A3421A73926}"/>
    <dgm:cxn modelId="{EB6A3541-D50C-4AFC-B63C-E727598D3F5C}" srcId="{A1E9144A-67C7-411F-B225-F1DC55069359}" destId="{3C18DF55-6472-43CD-AF83-E9DB6C9CF504}" srcOrd="1" destOrd="0" parTransId="{F065EA9A-5077-44C2-A23E-F8292F4C0AD1}" sibTransId="{79840065-75E1-48B3-961D-4C209B09CA23}"/>
    <dgm:cxn modelId="{F503657C-65B2-8648-8355-294B7CC97FD5}" type="presOf" srcId="{A1E9144A-67C7-411F-B225-F1DC55069359}" destId="{0A88CBE1-87F7-3146-B84C-9F6F04C45B9B}" srcOrd="0" destOrd="0" presId="urn:microsoft.com/office/officeart/2005/8/layout/vList2"/>
    <dgm:cxn modelId="{B704F181-459E-4A9B-A955-1450FC3D4346}" srcId="{A1E9144A-67C7-411F-B225-F1DC55069359}" destId="{F78F8C0A-AD23-452C-8401-F8A8544881AC}" srcOrd="0" destOrd="0" parTransId="{F0CE7B02-BAD8-4543-9C3A-60CCFF189248}" sibTransId="{7084F1F0-17BC-4930-AD2E-08280269BF66}"/>
    <dgm:cxn modelId="{EA9EB48B-1367-604F-96F3-1E9FF9C7BF61}" type="presOf" srcId="{376B1AC5-0D6E-4389-B67F-B0425892F042}" destId="{02520A15-3022-C640-ACD7-17F4AEAD6131}" srcOrd="0" destOrd="0" presId="urn:microsoft.com/office/officeart/2005/8/layout/vList2"/>
    <dgm:cxn modelId="{FCFBB79A-03AD-BF46-91E9-AB4896BB2209}" type="presOf" srcId="{3C18DF55-6472-43CD-AF83-E9DB6C9CF504}" destId="{8DAA7655-251B-6C45-AFF6-D89D6A179071}" srcOrd="0" destOrd="0" presId="urn:microsoft.com/office/officeart/2005/8/layout/vList2"/>
    <dgm:cxn modelId="{24A705AC-3BE7-5E42-932F-2DD4FFAAE79A}" type="presOf" srcId="{B7E783C5-9B0A-4859-9A07-BDE0C8B3445B}" destId="{C6EC620E-74BD-D746-BB87-9A75DF21E652}" srcOrd="0" destOrd="0" presId="urn:microsoft.com/office/officeart/2005/8/layout/vList2"/>
    <dgm:cxn modelId="{738AF1E2-3E03-4E70-821D-F26F2A222F48}" srcId="{A1E9144A-67C7-411F-B225-F1DC55069359}" destId="{B7E783C5-9B0A-4859-9A07-BDE0C8B3445B}" srcOrd="4" destOrd="0" parTransId="{6474BEFA-D05D-4FE1-B268-45C9567ADC16}" sibTransId="{A439F6EA-B5B2-4C2A-8B91-EE7218B59EFF}"/>
    <dgm:cxn modelId="{AD6BE67F-ABCB-CC4C-8FB2-6EC73CE83B8C}" type="presParOf" srcId="{0A88CBE1-87F7-3146-B84C-9F6F04C45B9B}" destId="{7552A214-1031-5B41-9DD6-559D526C3A89}" srcOrd="0" destOrd="0" presId="urn:microsoft.com/office/officeart/2005/8/layout/vList2"/>
    <dgm:cxn modelId="{CA9EC13D-C23C-2649-BBBE-E5F23019AD52}" type="presParOf" srcId="{0A88CBE1-87F7-3146-B84C-9F6F04C45B9B}" destId="{55F98D82-F1D4-004C-8A41-2F3D366A161D}" srcOrd="1" destOrd="0" presId="urn:microsoft.com/office/officeart/2005/8/layout/vList2"/>
    <dgm:cxn modelId="{D15F3AD7-A169-5448-AF8E-909588BE273A}" type="presParOf" srcId="{0A88CBE1-87F7-3146-B84C-9F6F04C45B9B}" destId="{8DAA7655-251B-6C45-AFF6-D89D6A179071}" srcOrd="2" destOrd="0" presId="urn:microsoft.com/office/officeart/2005/8/layout/vList2"/>
    <dgm:cxn modelId="{3DF756A4-B0DB-CD42-AEA3-4D1132FA6025}" type="presParOf" srcId="{0A88CBE1-87F7-3146-B84C-9F6F04C45B9B}" destId="{762C0AF2-1E6F-0E46-A108-15818B90974F}" srcOrd="3" destOrd="0" presId="urn:microsoft.com/office/officeart/2005/8/layout/vList2"/>
    <dgm:cxn modelId="{7B50B95C-D37D-3745-A314-7AAB76A5A79D}" type="presParOf" srcId="{0A88CBE1-87F7-3146-B84C-9F6F04C45B9B}" destId="{02520A15-3022-C640-ACD7-17F4AEAD6131}" srcOrd="4" destOrd="0" presId="urn:microsoft.com/office/officeart/2005/8/layout/vList2"/>
    <dgm:cxn modelId="{488AD1A7-7B1F-2C48-9426-02E4071010A4}" type="presParOf" srcId="{0A88CBE1-87F7-3146-B84C-9F6F04C45B9B}" destId="{F91398CA-5930-5C49-A54B-C98F1C10AE6E}" srcOrd="5" destOrd="0" presId="urn:microsoft.com/office/officeart/2005/8/layout/vList2"/>
    <dgm:cxn modelId="{730751D2-513C-7A4C-922C-D4FD85AB4929}" type="presParOf" srcId="{0A88CBE1-87F7-3146-B84C-9F6F04C45B9B}" destId="{3C197398-8E58-5D44-8168-15D3DE004A53}" srcOrd="6" destOrd="0" presId="urn:microsoft.com/office/officeart/2005/8/layout/vList2"/>
    <dgm:cxn modelId="{B7389413-F0C4-C84F-AB36-2F4D861A0659}" type="presParOf" srcId="{0A88CBE1-87F7-3146-B84C-9F6F04C45B9B}" destId="{F3056FB5-5B13-B147-B448-200E0698FD41}" srcOrd="7" destOrd="0" presId="urn:microsoft.com/office/officeart/2005/8/layout/vList2"/>
    <dgm:cxn modelId="{5889D855-0E22-A743-96FA-D44D9085E56C}" type="presParOf" srcId="{0A88CBE1-87F7-3146-B84C-9F6F04C45B9B}" destId="{C6EC620E-74BD-D746-BB87-9A75DF21E65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4B221-55B2-4625-BA07-18FF899EC7DE}">
      <dsp:nvSpPr>
        <dsp:cNvPr id="0" name=""/>
        <dsp:cNvSpPr/>
      </dsp:nvSpPr>
      <dsp:spPr>
        <a:xfrm>
          <a:off x="0" y="499"/>
          <a:ext cx="9618133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E5C2B-1C00-4F11-9A6C-3F65FD94D9DC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803E10-5D0E-41C7-9165-D6E7E2E1D1D4}">
      <dsp:nvSpPr>
        <dsp:cNvPr id="0" name=""/>
        <dsp:cNvSpPr/>
      </dsp:nvSpPr>
      <dsp:spPr>
        <a:xfrm>
          <a:off x="1350519" y="499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Se realizó el análisis de una base de datos que contiene información sobre los viajes de los taxis de la ciudad de Nueva York del año 2013.</a:t>
          </a:r>
          <a:endParaRPr lang="en-US" sz="2300" kern="1200" dirty="0"/>
        </a:p>
      </dsp:txBody>
      <dsp:txXfrm>
        <a:off x="1350519" y="499"/>
        <a:ext cx="8267613" cy="1169280"/>
      </dsp:txXfrm>
    </dsp:sp>
    <dsp:sp modelId="{372F1065-5495-4123-AAB3-DB4B43BE28D2}">
      <dsp:nvSpPr>
        <dsp:cNvPr id="0" name=""/>
        <dsp:cNvSpPr/>
      </dsp:nvSpPr>
      <dsp:spPr>
        <a:xfrm>
          <a:off x="0" y="1462100"/>
          <a:ext cx="9618133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CEA879-DD8F-4D02-ACF8-474205EB0DF4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A84897-639C-436A-A5E8-3795836875D6}">
      <dsp:nvSpPr>
        <dsp:cNvPr id="0" name=""/>
        <dsp:cNvSpPr/>
      </dsp:nvSpPr>
      <dsp:spPr>
        <a:xfrm>
          <a:off x="1350519" y="1462100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La base de datos contiene alrededor de 40gb de información.</a:t>
          </a:r>
          <a:endParaRPr lang="en-US" sz="2300" kern="1200" dirty="0"/>
        </a:p>
      </dsp:txBody>
      <dsp:txXfrm>
        <a:off x="1350519" y="1462100"/>
        <a:ext cx="8267613" cy="1169280"/>
      </dsp:txXfrm>
    </dsp:sp>
    <dsp:sp modelId="{3580C049-9260-459C-9CDF-03564414CD75}">
      <dsp:nvSpPr>
        <dsp:cNvPr id="0" name=""/>
        <dsp:cNvSpPr/>
      </dsp:nvSpPr>
      <dsp:spPr>
        <a:xfrm>
          <a:off x="0" y="2923701"/>
          <a:ext cx="9618133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A2908-653D-4838-A0DA-DFF35A85412F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980CD-DC5F-4410-B7EF-AE6BECF561CB}">
      <dsp:nvSpPr>
        <dsp:cNvPr id="0" name=""/>
        <dsp:cNvSpPr/>
      </dsp:nvSpPr>
      <dsp:spPr>
        <a:xfrm>
          <a:off x="1350519" y="2923701"/>
          <a:ext cx="8267613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/>
            <a:t>Al procesar la información se debía lidiar con la limitación de los recursos de memoria y almacenamiento.</a:t>
          </a:r>
          <a:endParaRPr lang="en-US" sz="2300" kern="1200" dirty="0"/>
        </a:p>
      </dsp:txBody>
      <dsp:txXfrm>
        <a:off x="1350519" y="2923701"/>
        <a:ext cx="8267613" cy="1169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626DA-A8CF-6342-B576-2837D4114B60}">
      <dsp:nvSpPr>
        <dsp:cNvPr id="0" name=""/>
        <dsp:cNvSpPr/>
      </dsp:nvSpPr>
      <dsp:spPr>
        <a:xfrm>
          <a:off x="0" y="462021"/>
          <a:ext cx="9618133" cy="725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Google Colaboratory</a:t>
          </a:r>
          <a:endParaRPr lang="en-US" sz="3100" kern="1200" dirty="0"/>
        </a:p>
      </dsp:txBody>
      <dsp:txXfrm>
        <a:off x="35411" y="497432"/>
        <a:ext cx="9547311" cy="654577"/>
      </dsp:txXfrm>
    </dsp:sp>
    <dsp:sp modelId="{07FAC8B4-AA27-864B-B8EA-13EDAB234209}">
      <dsp:nvSpPr>
        <dsp:cNvPr id="0" name=""/>
        <dsp:cNvSpPr/>
      </dsp:nvSpPr>
      <dsp:spPr>
        <a:xfrm>
          <a:off x="0" y="1276701"/>
          <a:ext cx="9618133" cy="725399"/>
        </a:xfrm>
        <a:prstGeom prst="roundRect">
          <a:avLst/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Entorno local debido a la falta de almacenamiento.</a:t>
          </a:r>
          <a:endParaRPr lang="en-US" sz="3100" kern="1200" dirty="0"/>
        </a:p>
      </dsp:txBody>
      <dsp:txXfrm>
        <a:off x="35411" y="1312112"/>
        <a:ext cx="9547311" cy="654577"/>
      </dsp:txXfrm>
    </dsp:sp>
    <dsp:sp modelId="{C55179A9-92A1-CB4D-A77F-E2938D0A5C3C}">
      <dsp:nvSpPr>
        <dsp:cNvPr id="0" name=""/>
        <dsp:cNvSpPr/>
      </dsp:nvSpPr>
      <dsp:spPr>
        <a:xfrm>
          <a:off x="0" y="2091381"/>
          <a:ext cx="9618133" cy="725399"/>
        </a:xfrm>
        <a:prstGeom prst="roundRect">
          <a:avLst/>
        </a:prstGeom>
        <a:solidFill>
          <a:schemeClr val="accent5">
            <a:hueOff val="1663504"/>
            <a:satOff val="-3365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16gb de memoria ram.</a:t>
          </a:r>
          <a:endParaRPr lang="en-US" sz="3100" kern="1200" dirty="0"/>
        </a:p>
      </dsp:txBody>
      <dsp:txXfrm>
        <a:off x="35411" y="2126792"/>
        <a:ext cx="9547311" cy="654577"/>
      </dsp:txXfrm>
    </dsp:sp>
    <dsp:sp modelId="{2B74DC8B-26FE-1043-94AA-3A8DE5D1649A}">
      <dsp:nvSpPr>
        <dsp:cNvPr id="0" name=""/>
        <dsp:cNvSpPr/>
      </dsp:nvSpPr>
      <dsp:spPr>
        <a:xfrm>
          <a:off x="0" y="2906061"/>
          <a:ext cx="9618133" cy="725399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Python 3</a:t>
          </a:r>
          <a:endParaRPr lang="en-US" sz="3100" kern="1200" dirty="0"/>
        </a:p>
      </dsp:txBody>
      <dsp:txXfrm>
        <a:off x="35411" y="2941472"/>
        <a:ext cx="9547311" cy="654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8B883-22DA-4F30-A531-9F743DAFAC28}">
      <dsp:nvSpPr>
        <dsp:cNvPr id="0" name=""/>
        <dsp:cNvSpPr/>
      </dsp:nvSpPr>
      <dsp:spPr>
        <a:xfrm>
          <a:off x="563316" y="5392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4B820E-F61A-4E92-8533-36DF2425356B}">
      <dsp:nvSpPr>
        <dsp:cNvPr id="0" name=""/>
        <dsp:cNvSpPr/>
      </dsp:nvSpPr>
      <dsp:spPr>
        <a:xfrm>
          <a:off x="936253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2B8DA-2481-421E-A315-22D6BED688CA}">
      <dsp:nvSpPr>
        <dsp:cNvPr id="0" name=""/>
        <dsp:cNvSpPr/>
      </dsp:nvSpPr>
      <dsp:spPr>
        <a:xfrm>
          <a:off x="3910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Pandas</a:t>
          </a:r>
          <a:endParaRPr lang="en-US" sz="1900" kern="1200" dirty="0"/>
        </a:p>
      </dsp:txBody>
      <dsp:txXfrm>
        <a:off x="3910" y="2834241"/>
        <a:ext cx="2868750" cy="720000"/>
      </dsp:txXfrm>
    </dsp:sp>
    <dsp:sp modelId="{962B3374-3554-49D9-98E9-C2996283D927}">
      <dsp:nvSpPr>
        <dsp:cNvPr id="0" name=""/>
        <dsp:cNvSpPr/>
      </dsp:nvSpPr>
      <dsp:spPr>
        <a:xfrm>
          <a:off x="3934097" y="5392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D33BC-21B5-42A3-94FC-0BAD37D7CCBA}">
      <dsp:nvSpPr>
        <dsp:cNvPr id="0" name=""/>
        <dsp:cNvSpPr/>
      </dsp:nvSpPr>
      <dsp:spPr>
        <a:xfrm>
          <a:off x="4307035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1B7CB-ED6B-4F22-BFE8-7CA85CD7D687}">
      <dsp:nvSpPr>
        <dsp:cNvPr id="0" name=""/>
        <dsp:cNvSpPr/>
      </dsp:nvSpPr>
      <dsp:spPr>
        <a:xfrm>
          <a:off x="3374691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Se leyó archivo por archivo</a:t>
          </a:r>
          <a:endParaRPr lang="en-US" sz="1900" kern="1200" dirty="0"/>
        </a:p>
      </dsp:txBody>
      <dsp:txXfrm>
        <a:off x="3374691" y="2834241"/>
        <a:ext cx="2868750" cy="720000"/>
      </dsp:txXfrm>
    </dsp:sp>
    <dsp:sp modelId="{AC7B1889-50B7-4947-8DEE-1923E3ACFAF5}">
      <dsp:nvSpPr>
        <dsp:cNvPr id="0" name=""/>
        <dsp:cNvSpPr/>
      </dsp:nvSpPr>
      <dsp:spPr>
        <a:xfrm>
          <a:off x="7304879" y="539241"/>
          <a:ext cx="1749937" cy="17499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C1C4E-B970-4568-B02D-D440994E956D}">
      <dsp:nvSpPr>
        <dsp:cNvPr id="0" name=""/>
        <dsp:cNvSpPr/>
      </dsp:nvSpPr>
      <dsp:spPr>
        <a:xfrm>
          <a:off x="7677816" y="912178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10831-92D2-4FAB-A36A-B3F490EB03FF}">
      <dsp:nvSpPr>
        <dsp:cNvPr id="0" name=""/>
        <dsp:cNvSpPr/>
      </dsp:nvSpPr>
      <dsp:spPr>
        <a:xfrm>
          <a:off x="6745472" y="283424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Se imprimió la forma de cada archivo (shape)</a:t>
          </a:r>
          <a:endParaRPr lang="en-US" sz="1900" kern="1200" dirty="0"/>
        </a:p>
      </dsp:txBody>
      <dsp:txXfrm>
        <a:off x="6745472" y="2834241"/>
        <a:ext cx="286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EF521-AAA0-034C-9B14-A2AB1D21979A}">
      <dsp:nvSpPr>
        <dsp:cNvPr id="0" name=""/>
        <dsp:cNvSpPr/>
      </dsp:nvSpPr>
      <dsp:spPr>
        <a:xfrm>
          <a:off x="0" y="0"/>
          <a:ext cx="7405962" cy="7368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leyó archivo por archivo.</a:t>
          </a:r>
          <a:endParaRPr lang="en-US" sz="1900" kern="1200" dirty="0"/>
        </a:p>
      </dsp:txBody>
      <dsp:txXfrm>
        <a:off x="21581" y="21581"/>
        <a:ext cx="6524659" cy="693664"/>
      </dsp:txXfrm>
    </dsp:sp>
    <dsp:sp modelId="{96ED8739-27CC-B34E-9596-DE0217733937}">
      <dsp:nvSpPr>
        <dsp:cNvPr id="0" name=""/>
        <dsp:cNvSpPr/>
      </dsp:nvSpPr>
      <dsp:spPr>
        <a:xfrm>
          <a:off x="553042" y="839163"/>
          <a:ext cx="7405962" cy="7368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buscaron y descartaron valores faltantes con la función </a:t>
          </a:r>
          <a:r>
            <a:rPr lang="es-MX" sz="1900" b="1" kern="1200"/>
            <a:t>isna</a:t>
          </a:r>
          <a:r>
            <a:rPr lang="es-MX" sz="1900" kern="1200"/>
            <a:t> de DataFrame.</a:t>
          </a:r>
          <a:endParaRPr lang="en-US" sz="1900" kern="1200" dirty="0"/>
        </a:p>
      </dsp:txBody>
      <dsp:txXfrm>
        <a:off x="574623" y="860744"/>
        <a:ext cx="6330820" cy="693664"/>
      </dsp:txXfrm>
    </dsp:sp>
    <dsp:sp modelId="{54D4F238-46B2-FE4A-A2AE-3C72FD826C54}">
      <dsp:nvSpPr>
        <dsp:cNvPr id="0" name=""/>
        <dsp:cNvSpPr/>
      </dsp:nvSpPr>
      <dsp:spPr>
        <a:xfrm>
          <a:off x="1106085" y="1678327"/>
          <a:ext cx="7405962" cy="7368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descartaron registros cuyas coordenadas de recogida estaban fuera de las coordenadas de Nueva York.</a:t>
          </a:r>
          <a:endParaRPr lang="en-US" sz="1900" kern="1200" dirty="0"/>
        </a:p>
      </dsp:txBody>
      <dsp:txXfrm>
        <a:off x="1127666" y="1699908"/>
        <a:ext cx="6330820" cy="693664"/>
      </dsp:txXfrm>
    </dsp:sp>
    <dsp:sp modelId="{28553D0D-B87D-3D41-B40C-7ECE830E77D2}">
      <dsp:nvSpPr>
        <dsp:cNvPr id="0" name=""/>
        <dsp:cNvSpPr/>
      </dsp:nvSpPr>
      <dsp:spPr>
        <a:xfrm>
          <a:off x="1659127" y="2517491"/>
          <a:ext cx="7405962" cy="73682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Se descartaron registros con número de pasajeros mayor a 6.</a:t>
          </a:r>
          <a:endParaRPr lang="en-US" sz="1900" kern="1200" dirty="0"/>
        </a:p>
      </dsp:txBody>
      <dsp:txXfrm>
        <a:off x="1680708" y="2539072"/>
        <a:ext cx="6330820" cy="693664"/>
      </dsp:txXfrm>
    </dsp:sp>
    <dsp:sp modelId="{E6236347-F6F3-0E4A-9FFF-16F09392BEC1}">
      <dsp:nvSpPr>
        <dsp:cNvPr id="0" name=""/>
        <dsp:cNvSpPr/>
      </dsp:nvSpPr>
      <dsp:spPr>
        <a:xfrm>
          <a:off x="2212170" y="3356655"/>
          <a:ext cx="7405962" cy="73682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Se crearon nuevos archivos sin los datos con errores.</a:t>
          </a:r>
          <a:endParaRPr lang="en-US" sz="1900" kern="1200" dirty="0"/>
        </a:p>
      </dsp:txBody>
      <dsp:txXfrm>
        <a:off x="2233751" y="3378236"/>
        <a:ext cx="6330820" cy="693664"/>
      </dsp:txXfrm>
    </dsp:sp>
    <dsp:sp modelId="{D833C268-3DB4-8241-A278-2E0C2A005FBF}">
      <dsp:nvSpPr>
        <dsp:cNvPr id="0" name=""/>
        <dsp:cNvSpPr/>
      </dsp:nvSpPr>
      <dsp:spPr>
        <a:xfrm>
          <a:off x="6927025" y="538292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7034786" y="538292"/>
        <a:ext cx="263415" cy="360400"/>
      </dsp:txXfrm>
    </dsp:sp>
    <dsp:sp modelId="{023BC933-8198-1542-A42F-CA74ECCC2466}">
      <dsp:nvSpPr>
        <dsp:cNvPr id="0" name=""/>
        <dsp:cNvSpPr/>
      </dsp:nvSpPr>
      <dsp:spPr>
        <a:xfrm>
          <a:off x="7480067" y="1377456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7587828" y="1377456"/>
        <a:ext cx="263415" cy="360400"/>
      </dsp:txXfrm>
    </dsp:sp>
    <dsp:sp modelId="{0B8851B8-8F92-6B4B-958E-9EDA5CB48A89}">
      <dsp:nvSpPr>
        <dsp:cNvPr id="0" name=""/>
        <dsp:cNvSpPr/>
      </dsp:nvSpPr>
      <dsp:spPr>
        <a:xfrm>
          <a:off x="8033110" y="220434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8140871" y="2204340"/>
        <a:ext cx="263415" cy="360400"/>
      </dsp:txXfrm>
    </dsp:sp>
    <dsp:sp modelId="{0E202C50-76CF-D044-9F01-FB25239CA8C4}">
      <dsp:nvSpPr>
        <dsp:cNvPr id="0" name=""/>
        <dsp:cNvSpPr/>
      </dsp:nvSpPr>
      <dsp:spPr>
        <a:xfrm>
          <a:off x="8586152" y="305169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8693913" y="3051690"/>
        <a:ext cx="263415" cy="360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797F9-284F-49EC-95AE-D8F0958EB15B}">
      <dsp:nvSpPr>
        <dsp:cNvPr id="0" name=""/>
        <dsp:cNvSpPr/>
      </dsp:nvSpPr>
      <dsp:spPr>
        <a:xfrm>
          <a:off x="0" y="1324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7D7BF-8BCB-48FB-91B6-8E553BE6717B}">
      <dsp:nvSpPr>
        <dsp:cNvPr id="0" name=""/>
        <dsp:cNvSpPr/>
      </dsp:nvSpPr>
      <dsp:spPr>
        <a:xfrm>
          <a:off x="170686" y="128281"/>
          <a:ext cx="310339" cy="310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B29A20-5A48-4666-84CE-35E2D7BB2D51}">
      <dsp:nvSpPr>
        <dsp:cNvPr id="0" name=""/>
        <dsp:cNvSpPr/>
      </dsp:nvSpPr>
      <dsp:spPr>
        <a:xfrm>
          <a:off x="651712" y="1324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utilizó la biblioteca time.</a:t>
          </a:r>
          <a:endParaRPr lang="en-US" sz="1900" kern="1200" dirty="0"/>
        </a:p>
      </dsp:txBody>
      <dsp:txXfrm>
        <a:off x="651712" y="1324"/>
        <a:ext cx="8966420" cy="564252"/>
      </dsp:txXfrm>
    </dsp:sp>
    <dsp:sp modelId="{13A007E6-9C70-47FF-8DAE-85D0002A20CF}">
      <dsp:nvSpPr>
        <dsp:cNvPr id="0" name=""/>
        <dsp:cNvSpPr/>
      </dsp:nvSpPr>
      <dsp:spPr>
        <a:xfrm>
          <a:off x="0" y="706640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AA1811-3EFA-4B21-A2DA-4AA0575176F3}">
      <dsp:nvSpPr>
        <dsp:cNvPr id="0" name=""/>
        <dsp:cNvSpPr/>
      </dsp:nvSpPr>
      <dsp:spPr>
        <a:xfrm>
          <a:off x="170686" y="833597"/>
          <a:ext cx="310339" cy="310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79F64-FB6B-4897-9B46-29A31C6BC246}">
      <dsp:nvSpPr>
        <dsp:cNvPr id="0" name=""/>
        <dsp:cNvSpPr/>
      </dsp:nvSpPr>
      <dsp:spPr>
        <a:xfrm>
          <a:off x="651712" y="706640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Función mean de dask DataFrame sobre la columna trip_distance.</a:t>
          </a:r>
          <a:endParaRPr lang="en-US" sz="1900" kern="1200" dirty="0"/>
        </a:p>
      </dsp:txBody>
      <dsp:txXfrm>
        <a:off x="651712" y="706640"/>
        <a:ext cx="8966420" cy="564252"/>
      </dsp:txXfrm>
    </dsp:sp>
    <dsp:sp modelId="{697EC001-1E31-41A5-AF2E-F0FADA2118A0}">
      <dsp:nvSpPr>
        <dsp:cNvPr id="0" name=""/>
        <dsp:cNvSpPr/>
      </dsp:nvSpPr>
      <dsp:spPr>
        <a:xfrm>
          <a:off x="0" y="1411956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A6249-226D-47B6-A6BF-8F66999058E7}">
      <dsp:nvSpPr>
        <dsp:cNvPr id="0" name=""/>
        <dsp:cNvSpPr/>
      </dsp:nvSpPr>
      <dsp:spPr>
        <a:xfrm>
          <a:off x="170686" y="1538913"/>
          <a:ext cx="310339" cy="310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BF026-5E19-4B69-A98F-8A46AF114B8A}">
      <dsp:nvSpPr>
        <dsp:cNvPr id="0" name=""/>
        <dsp:cNvSpPr/>
      </dsp:nvSpPr>
      <dsp:spPr>
        <a:xfrm>
          <a:off x="651712" y="1411956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Función mean de dask DataFrame sobre la columna trip_time_in_secs.</a:t>
          </a:r>
          <a:endParaRPr lang="en-US" sz="1900" kern="1200" dirty="0"/>
        </a:p>
      </dsp:txBody>
      <dsp:txXfrm>
        <a:off x="651712" y="1411956"/>
        <a:ext cx="8966420" cy="564252"/>
      </dsp:txXfrm>
    </dsp:sp>
    <dsp:sp modelId="{10931F7E-5D7F-4C17-9BF0-D836727CD270}">
      <dsp:nvSpPr>
        <dsp:cNvPr id="0" name=""/>
        <dsp:cNvSpPr/>
      </dsp:nvSpPr>
      <dsp:spPr>
        <a:xfrm>
          <a:off x="0" y="2117272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83561-E8D6-46A1-BB2C-96674551F40C}">
      <dsp:nvSpPr>
        <dsp:cNvPr id="0" name=""/>
        <dsp:cNvSpPr/>
      </dsp:nvSpPr>
      <dsp:spPr>
        <a:xfrm>
          <a:off x="170686" y="2244229"/>
          <a:ext cx="310339" cy="310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86B78-D0D9-41F0-BAC2-5C00A8EE3C97}">
      <dsp:nvSpPr>
        <dsp:cNvPr id="0" name=""/>
        <dsp:cNvSpPr/>
      </dsp:nvSpPr>
      <dsp:spPr>
        <a:xfrm>
          <a:off x="651712" y="2117272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Función to_datetime sobre las columnas pickup_datetime y dropoff_datetime.</a:t>
          </a:r>
          <a:endParaRPr lang="en-US" sz="1900" kern="1200" dirty="0"/>
        </a:p>
      </dsp:txBody>
      <dsp:txXfrm>
        <a:off x="651712" y="2117272"/>
        <a:ext cx="8966420" cy="564252"/>
      </dsp:txXfrm>
    </dsp:sp>
    <dsp:sp modelId="{89F0CAF6-07F8-4741-8568-FE98F072416F}">
      <dsp:nvSpPr>
        <dsp:cNvPr id="0" name=""/>
        <dsp:cNvSpPr/>
      </dsp:nvSpPr>
      <dsp:spPr>
        <a:xfrm>
          <a:off x="0" y="2822588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4494B-5071-4985-A6DA-B6B2916EEE3F}">
      <dsp:nvSpPr>
        <dsp:cNvPr id="0" name=""/>
        <dsp:cNvSpPr/>
      </dsp:nvSpPr>
      <dsp:spPr>
        <a:xfrm>
          <a:off x="170686" y="2949545"/>
          <a:ext cx="310339" cy="310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65D6F-5B64-47B3-B81C-285943CB7AF0}">
      <dsp:nvSpPr>
        <dsp:cNvPr id="0" name=""/>
        <dsp:cNvSpPr/>
      </dsp:nvSpPr>
      <dsp:spPr>
        <a:xfrm>
          <a:off x="651712" y="2822588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creó una nueva columna: duracion.</a:t>
          </a:r>
          <a:endParaRPr lang="en-US" sz="1900" kern="1200" dirty="0"/>
        </a:p>
      </dsp:txBody>
      <dsp:txXfrm>
        <a:off x="651712" y="2822588"/>
        <a:ext cx="8966420" cy="564252"/>
      </dsp:txXfrm>
    </dsp:sp>
    <dsp:sp modelId="{D32CBA8D-872F-4C5D-BBD6-B6EC3D5C2CFF}">
      <dsp:nvSpPr>
        <dsp:cNvPr id="0" name=""/>
        <dsp:cNvSpPr/>
      </dsp:nvSpPr>
      <dsp:spPr>
        <a:xfrm>
          <a:off x="0" y="3527904"/>
          <a:ext cx="9618133" cy="56425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65C86-988A-4C2D-92FF-D5475E53DFA6}">
      <dsp:nvSpPr>
        <dsp:cNvPr id="0" name=""/>
        <dsp:cNvSpPr/>
      </dsp:nvSpPr>
      <dsp:spPr>
        <a:xfrm>
          <a:off x="170686" y="3654861"/>
          <a:ext cx="310339" cy="3103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E1383-753F-432B-A21A-84F5713D28AE}">
      <dsp:nvSpPr>
        <dsp:cNvPr id="0" name=""/>
        <dsp:cNvSpPr/>
      </dsp:nvSpPr>
      <dsp:spPr>
        <a:xfrm>
          <a:off x="651712" y="3527904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contaron los registros con duración &lt; 1200.</a:t>
          </a:r>
          <a:endParaRPr lang="en-US" sz="1900" kern="1200" dirty="0"/>
        </a:p>
      </dsp:txBody>
      <dsp:txXfrm>
        <a:off x="651712" y="3527904"/>
        <a:ext cx="8966420" cy="564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40E92-39D1-40DA-B2D9-A5E99C11CC65}">
      <dsp:nvSpPr>
        <dsp:cNvPr id="0" name=""/>
        <dsp:cNvSpPr/>
      </dsp:nvSpPr>
      <dsp:spPr>
        <a:xfrm>
          <a:off x="794747" y="381299"/>
          <a:ext cx="612246" cy="612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4B225-4289-49AF-BB1E-2C98CDACF34B}">
      <dsp:nvSpPr>
        <dsp:cNvPr id="0" name=""/>
        <dsp:cNvSpPr/>
      </dsp:nvSpPr>
      <dsp:spPr>
        <a:xfrm>
          <a:off x="420597" y="1226431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Obtener promedio de la distancia de viaje: </a:t>
          </a:r>
          <a:r>
            <a:rPr lang="es-MX" sz="1100" b="1" kern="1200" dirty="0"/>
            <a:t>336.3 segundos.</a:t>
          </a:r>
          <a:endParaRPr lang="en-US" sz="1100" b="1" kern="1200" dirty="0"/>
        </a:p>
      </dsp:txBody>
      <dsp:txXfrm>
        <a:off x="420597" y="1226431"/>
        <a:ext cx="1360546" cy="544218"/>
      </dsp:txXfrm>
    </dsp:sp>
    <dsp:sp modelId="{1B9C84B3-E986-409C-B6C7-FAC8B703EF7D}">
      <dsp:nvSpPr>
        <dsp:cNvPr id="0" name=""/>
        <dsp:cNvSpPr/>
      </dsp:nvSpPr>
      <dsp:spPr>
        <a:xfrm>
          <a:off x="2393390" y="381299"/>
          <a:ext cx="612246" cy="612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B70D7-F761-48C4-B976-2E3AF6A9A68C}">
      <dsp:nvSpPr>
        <dsp:cNvPr id="0" name=""/>
        <dsp:cNvSpPr/>
      </dsp:nvSpPr>
      <dsp:spPr>
        <a:xfrm>
          <a:off x="2019239" y="1226431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Promedio de distancia de viaje: </a:t>
          </a:r>
          <a:r>
            <a:rPr lang="es-MX" sz="1100" b="1" kern="1200"/>
            <a:t>13.85 millas.</a:t>
          </a:r>
          <a:endParaRPr lang="en-US" sz="1100" b="1" kern="1200"/>
        </a:p>
      </dsp:txBody>
      <dsp:txXfrm>
        <a:off x="2019239" y="1226431"/>
        <a:ext cx="1360546" cy="544218"/>
      </dsp:txXfrm>
    </dsp:sp>
    <dsp:sp modelId="{C7BCD217-649A-4637-8FE1-FD830B287733}">
      <dsp:nvSpPr>
        <dsp:cNvPr id="0" name=""/>
        <dsp:cNvSpPr/>
      </dsp:nvSpPr>
      <dsp:spPr>
        <a:xfrm>
          <a:off x="3992032" y="381299"/>
          <a:ext cx="612246" cy="612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B441E5-AD00-4F00-97F7-D3B2780314E4}">
      <dsp:nvSpPr>
        <dsp:cNvPr id="0" name=""/>
        <dsp:cNvSpPr/>
      </dsp:nvSpPr>
      <dsp:spPr>
        <a:xfrm>
          <a:off x="3617882" y="1226431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Se ocupó </a:t>
          </a:r>
          <a:r>
            <a:rPr lang="es-ES" sz="1100" b="1" kern="1200"/>
            <a:t>1.5gb</a:t>
          </a:r>
          <a:r>
            <a:rPr lang="es-ES" sz="1100" kern="1200"/>
            <a:t> de memoria para crear el DataFrame.</a:t>
          </a:r>
        </a:p>
      </dsp:txBody>
      <dsp:txXfrm>
        <a:off x="3617882" y="1226431"/>
        <a:ext cx="1360546" cy="544218"/>
      </dsp:txXfrm>
    </dsp:sp>
    <dsp:sp modelId="{00054975-E4D1-4788-A3D5-E09A38B58A96}">
      <dsp:nvSpPr>
        <dsp:cNvPr id="0" name=""/>
        <dsp:cNvSpPr/>
      </dsp:nvSpPr>
      <dsp:spPr>
        <a:xfrm>
          <a:off x="5590675" y="381299"/>
          <a:ext cx="612246" cy="6122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EA869-632D-4A47-BD09-7EB0D8436AE4}">
      <dsp:nvSpPr>
        <dsp:cNvPr id="0" name=""/>
        <dsp:cNvSpPr/>
      </dsp:nvSpPr>
      <dsp:spPr>
        <a:xfrm>
          <a:off x="5216525" y="1226431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/>
            <a:t>La huella de memoria del proceso fue </a:t>
          </a:r>
          <a:r>
            <a:rPr lang="es-ES" sz="1100" b="1" kern="1200"/>
            <a:t>de 910 mb</a:t>
          </a:r>
        </a:p>
      </dsp:txBody>
      <dsp:txXfrm>
        <a:off x="5216525" y="1226431"/>
        <a:ext cx="1360546" cy="544218"/>
      </dsp:txXfrm>
    </dsp:sp>
    <dsp:sp modelId="{581AB53D-56F0-4AB8-BC9B-60897B3BF4E1}">
      <dsp:nvSpPr>
        <dsp:cNvPr id="0" name=""/>
        <dsp:cNvSpPr/>
      </dsp:nvSpPr>
      <dsp:spPr>
        <a:xfrm>
          <a:off x="7189318" y="381299"/>
          <a:ext cx="612246" cy="6122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33E1A-73E1-4FF2-BA63-C04B80EDB7E2}">
      <dsp:nvSpPr>
        <dsp:cNvPr id="0" name=""/>
        <dsp:cNvSpPr/>
      </dsp:nvSpPr>
      <dsp:spPr>
        <a:xfrm>
          <a:off x="6815167" y="1226431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Obtener promedio de la duración de viaje: </a:t>
          </a:r>
          <a:r>
            <a:rPr lang="es-MX" sz="1100" b="1" kern="1200" dirty="0"/>
            <a:t>333.7 segundos</a:t>
          </a:r>
          <a:endParaRPr lang="en-US" sz="1100" b="1" kern="1200" dirty="0"/>
        </a:p>
      </dsp:txBody>
      <dsp:txXfrm>
        <a:off x="6815167" y="1226431"/>
        <a:ext cx="1360546" cy="544218"/>
      </dsp:txXfrm>
    </dsp:sp>
    <dsp:sp modelId="{E8A4D44E-CAE2-497D-8411-E00197DCB7C1}">
      <dsp:nvSpPr>
        <dsp:cNvPr id="0" name=""/>
        <dsp:cNvSpPr/>
      </dsp:nvSpPr>
      <dsp:spPr>
        <a:xfrm>
          <a:off x="2393390" y="2110786"/>
          <a:ext cx="612246" cy="6122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23DFA-1BFE-424C-8EB1-8EC2AEA4D2D1}">
      <dsp:nvSpPr>
        <dsp:cNvPr id="0" name=""/>
        <dsp:cNvSpPr/>
      </dsp:nvSpPr>
      <dsp:spPr>
        <a:xfrm>
          <a:off x="2019239" y="2955919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Promedio de la duracion de viaje: </a:t>
          </a:r>
          <a:r>
            <a:rPr lang="es-MX" sz="1100" b="1" kern="1200" dirty="0"/>
            <a:t>862.5 segundos.</a:t>
          </a:r>
          <a:endParaRPr lang="en-US" sz="1100" kern="1200" dirty="0"/>
        </a:p>
      </dsp:txBody>
      <dsp:txXfrm>
        <a:off x="2019239" y="2955919"/>
        <a:ext cx="1360546" cy="544218"/>
      </dsp:txXfrm>
    </dsp:sp>
    <dsp:sp modelId="{3DE2FBE5-4B40-4099-B10C-5B5A2DAABFC4}">
      <dsp:nvSpPr>
        <dsp:cNvPr id="0" name=""/>
        <dsp:cNvSpPr/>
      </dsp:nvSpPr>
      <dsp:spPr>
        <a:xfrm>
          <a:off x="3992032" y="2110786"/>
          <a:ext cx="612246" cy="61224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4E55D-B3B5-4015-88CB-C33F69CA872B}">
      <dsp:nvSpPr>
        <dsp:cNvPr id="0" name=""/>
        <dsp:cNvSpPr/>
      </dsp:nvSpPr>
      <dsp:spPr>
        <a:xfrm>
          <a:off x="3617882" y="2955919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Registros con duración de viaje diferente a la calculada: </a:t>
          </a:r>
          <a:r>
            <a:rPr lang="es-MX" sz="1100" b="1" kern="1200"/>
            <a:t>32200528</a:t>
          </a:r>
          <a:endParaRPr lang="en-US" sz="1100" b="1" kern="1200"/>
        </a:p>
      </dsp:txBody>
      <dsp:txXfrm>
        <a:off x="3617882" y="2955919"/>
        <a:ext cx="1360546" cy="544218"/>
      </dsp:txXfrm>
    </dsp:sp>
    <dsp:sp modelId="{A0EEA313-0F3A-41CA-91BA-81B7E27D2366}">
      <dsp:nvSpPr>
        <dsp:cNvPr id="0" name=""/>
        <dsp:cNvSpPr/>
      </dsp:nvSpPr>
      <dsp:spPr>
        <a:xfrm>
          <a:off x="5590675" y="2110786"/>
          <a:ext cx="612246" cy="61224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23AC3-F814-4BD9-B355-BDCB328F5A33}">
      <dsp:nvSpPr>
        <dsp:cNvPr id="0" name=""/>
        <dsp:cNvSpPr/>
      </dsp:nvSpPr>
      <dsp:spPr>
        <a:xfrm>
          <a:off x="5216525" y="2955919"/>
          <a:ext cx="1360546" cy="54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Viajes largos en los 12 archivos: </a:t>
          </a:r>
          <a:r>
            <a:rPr lang="es-MX" sz="1100" b="1" kern="1200"/>
            <a:t>13222663</a:t>
          </a:r>
          <a:endParaRPr lang="en-US" sz="1100" b="1" kern="1200"/>
        </a:p>
      </dsp:txBody>
      <dsp:txXfrm>
        <a:off x="5216525" y="2955919"/>
        <a:ext cx="1360546" cy="5442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733EC-1268-2D48-9E76-1EF4535B3364}">
      <dsp:nvSpPr>
        <dsp:cNvPr id="0" name=""/>
        <dsp:cNvSpPr/>
      </dsp:nvSpPr>
      <dsp:spPr>
        <a:xfrm>
          <a:off x="0" y="719778"/>
          <a:ext cx="8596312" cy="444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filtrarón los viajes largos de cada archivo.</a:t>
          </a:r>
          <a:endParaRPr lang="en-US" sz="1900" kern="1200" dirty="0"/>
        </a:p>
      </dsp:txBody>
      <dsp:txXfrm>
        <a:off x="21704" y="741482"/>
        <a:ext cx="8552904" cy="401192"/>
      </dsp:txXfrm>
    </dsp:sp>
    <dsp:sp modelId="{E7C363E0-EEF9-EE4D-BA8F-AB065F80442B}">
      <dsp:nvSpPr>
        <dsp:cNvPr id="0" name=""/>
        <dsp:cNvSpPr/>
      </dsp:nvSpPr>
      <dsp:spPr>
        <a:xfrm>
          <a:off x="0" y="1219098"/>
          <a:ext cx="8596312" cy="444600"/>
        </a:xfrm>
        <a:prstGeom prst="roundRect">
          <a:avLst/>
        </a:prstGeom>
        <a:solidFill>
          <a:schemeClr val="accent5">
            <a:hueOff val="623814"/>
            <a:satOff val="-12622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Función value_counts para contar las ocurrencias por la columna medallion.</a:t>
          </a:r>
          <a:endParaRPr lang="en-US" sz="1900" kern="1200" dirty="0"/>
        </a:p>
      </dsp:txBody>
      <dsp:txXfrm>
        <a:off x="21704" y="1240802"/>
        <a:ext cx="8552904" cy="401192"/>
      </dsp:txXfrm>
    </dsp:sp>
    <dsp:sp modelId="{F9EA329A-CF01-3342-87D1-E93230B53F3D}">
      <dsp:nvSpPr>
        <dsp:cNvPr id="0" name=""/>
        <dsp:cNvSpPr/>
      </dsp:nvSpPr>
      <dsp:spPr>
        <a:xfrm>
          <a:off x="0" y="1718418"/>
          <a:ext cx="8596312" cy="444600"/>
        </a:xfrm>
        <a:prstGeom prst="round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obtuvo el top 10 de cada archivo.</a:t>
          </a:r>
          <a:endParaRPr lang="en-US" sz="1900" kern="1200" dirty="0"/>
        </a:p>
      </dsp:txBody>
      <dsp:txXfrm>
        <a:off x="21704" y="1740122"/>
        <a:ext cx="8552904" cy="401192"/>
      </dsp:txXfrm>
    </dsp:sp>
    <dsp:sp modelId="{08C9E8AC-F62E-B14E-9151-FF71D8873517}">
      <dsp:nvSpPr>
        <dsp:cNvPr id="0" name=""/>
        <dsp:cNvSpPr/>
      </dsp:nvSpPr>
      <dsp:spPr>
        <a:xfrm>
          <a:off x="0" y="2217738"/>
          <a:ext cx="8596312" cy="444600"/>
        </a:xfrm>
        <a:prstGeom prst="roundRect">
          <a:avLst/>
        </a:prstGeom>
        <a:solidFill>
          <a:schemeClr val="accent5">
            <a:hueOff val="1871442"/>
            <a:satOff val="-37867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Función value_counts sobre el top 10 de todos los archivos.</a:t>
          </a:r>
          <a:endParaRPr lang="en-US" sz="1900" kern="1200" dirty="0"/>
        </a:p>
      </dsp:txBody>
      <dsp:txXfrm>
        <a:off x="21704" y="2239442"/>
        <a:ext cx="8552904" cy="401192"/>
      </dsp:txXfrm>
    </dsp:sp>
    <dsp:sp modelId="{CC1E2D70-A009-7742-984E-6CAC32728002}">
      <dsp:nvSpPr>
        <dsp:cNvPr id="0" name=""/>
        <dsp:cNvSpPr/>
      </dsp:nvSpPr>
      <dsp:spPr>
        <a:xfrm>
          <a:off x="0" y="2717058"/>
          <a:ext cx="8596312" cy="444600"/>
        </a:xfrm>
        <a:prstGeom prst="roundRect">
          <a:avLst/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obtuvo el top 10 de los 12 archivos.</a:t>
          </a:r>
          <a:endParaRPr lang="en-US" sz="1900" kern="1200" dirty="0"/>
        </a:p>
      </dsp:txBody>
      <dsp:txXfrm>
        <a:off x="21704" y="2738762"/>
        <a:ext cx="8552904" cy="4011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0EDC93-3D4D-6C49-9B77-3E7DDDBF3145}">
      <dsp:nvSpPr>
        <dsp:cNvPr id="0" name=""/>
        <dsp:cNvSpPr/>
      </dsp:nvSpPr>
      <dsp:spPr>
        <a:xfrm>
          <a:off x="0" y="56073"/>
          <a:ext cx="8596312" cy="11969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Se graficó el promedio del total de pasajeros por día del año.</a:t>
          </a:r>
          <a:endParaRPr lang="en-US" sz="3100" kern="1200"/>
        </a:p>
      </dsp:txBody>
      <dsp:txXfrm>
        <a:off x="58428" y="114501"/>
        <a:ext cx="8479456" cy="1080053"/>
      </dsp:txXfrm>
    </dsp:sp>
    <dsp:sp modelId="{FCA0DAA5-3A38-834F-B72B-EB6F08440EE8}">
      <dsp:nvSpPr>
        <dsp:cNvPr id="0" name=""/>
        <dsp:cNvSpPr/>
      </dsp:nvSpPr>
      <dsp:spPr>
        <a:xfrm>
          <a:off x="0" y="1342263"/>
          <a:ext cx="8596312" cy="119690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Se graficó el promedio del total de pasajeros por hora del día.</a:t>
          </a:r>
          <a:endParaRPr lang="en-US" sz="3100" kern="1200"/>
        </a:p>
      </dsp:txBody>
      <dsp:txXfrm>
        <a:off x="58428" y="1400691"/>
        <a:ext cx="8479456" cy="1080053"/>
      </dsp:txXfrm>
    </dsp:sp>
    <dsp:sp modelId="{4A5FCC0C-E439-5A49-9116-5ABDC473869B}">
      <dsp:nvSpPr>
        <dsp:cNvPr id="0" name=""/>
        <dsp:cNvSpPr/>
      </dsp:nvSpPr>
      <dsp:spPr>
        <a:xfrm>
          <a:off x="0" y="2628453"/>
          <a:ext cx="8596312" cy="119690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Se graficó el promedio del total de pasajeros por día de la semana.</a:t>
          </a:r>
          <a:endParaRPr lang="en-US" sz="3100" kern="1200"/>
        </a:p>
      </dsp:txBody>
      <dsp:txXfrm>
        <a:off x="58428" y="2686881"/>
        <a:ext cx="8479456" cy="108005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2A214-1031-5B41-9DD6-559D526C3A89}">
      <dsp:nvSpPr>
        <dsp:cNvPr id="0" name=""/>
        <dsp:cNvSpPr/>
      </dsp:nvSpPr>
      <dsp:spPr>
        <a:xfrm>
          <a:off x="0" y="25091"/>
          <a:ext cx="8596312" cy="722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obtuvo el taxi con más viajes en cada archivo.</a:t>
          </a:r>
          <a:endParaRPr lang="en-US" sz="1900" kern="1200"/>
        </a:p>
      </dsp:txBody>
      <dsp:txXfrm>
        <a:off x="35268" y="60359"/>
        <a:ext cx="8525776" cy="651938"/>
      </dsp:txXfrm>
    </dsp:sp>
    <dsp:sp modelId="{8DAA7655-251B-6C45-AFF6-D89D6A179071}">
      <dsp:nvSpPr>
        <dsp:cNvPr id="0" name=""/>
        <dsp:cNvSpPr/>
      </dsp:nvSpPr>
      <dsp:spPr>
        <a:xfrm>
          <a:off x="0" y="802286"/>
          <a:ext cx="8596312" cy="722474"/>
        </a:xfrm>
        <a:prstGeom prst="round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filtaron los registros de acuerdo al taxi encontrado.</a:t>
          </a:r>
          <a:endParaRPr lang="en-US" sz="1900" kern="1200"/>
        </a:p>
      </dsp:txBody>
      <dsp:txXfrm>
        <a:off x="35268" y="837554"/>
        <a:ext cx="8525776" cy="651938"/>
      </dsp:txXfrm>
    </dsp:sp>
    <dsp:sp modelId="{02520A15-3022-C640-ACD7-17F4AEAD6131}">
      <dsp:nvSpPr>
        <dsp:cNvPr id="0" name=""/>
        <dsp:cNvSpPr/>
      </dsp:nvSpPr>
      <dsp:spPr>
        <a:xfrm>
          <a:off x="0" y="1579481"/>
          <a:ext cx="8596312" cy="722474"/>
        </a:xfrm>
        <a:prstGeom prst="round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agruparon por día de la semana.</a:t>
          </a:r>
          <a:endParaRPr lang="en-US" sz="1900" kern="1200"/>
        </a:p>
      </dsp:txBody>
      <dsp:txXfrm>
        <a:off x="35268" y="1614749"/>
        <a:ext cx="8525776" cy="651938"/>
      </dsp:txXfrm>
    </dsp:sp>
    <dsp:sp modelId="{3C197398-8E58-5D44-8168-15D3DE004A53}">
      <dsp:nvSpPr>
        <dsp:cNvPr id="0" name=""/>
        <dsp:cNvSpPr/>
      </dsp:nvSpPr>
      <dsp:spPr>
        <a:xfrm>
          <a:off x="0" y="2356676"/>
          <a:ext cx="8596312" cy="722474"/>
        </a:xfrm>
        <a:prstGeom prst="round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agruparon por intervalos de 4 horas.</a:t>
          </a:r>
          <a:endParaRPr lang="en-US" sz="1900" kern="1200"/>
        </a:p>
      </dsp:txBody>
      <dsp:txXfrm>
        <a:off x="35268" y="2391944"/>
        <a:ext cx="8525776" cy="651938"/>
      </dsp:txXfrm>
    </dsp:sp>
    <dsp:sp modelId="{C6EC620E-74BD-D746-BB87-9A75DF21E652}">
      <dsp:nvSpPr>
        <dsp:cNvPr id="0" name=""/>
        <dsp:cNvSpPr/>
      </dsp:nvSpPr>
      <dsp:spPr>
        <a:xfrm>
          <a:off x="0" y="3133871"/>
          <a:ext cx="8596312" cy="722474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pusieron las coordenadas de recogida y de finalización de viaje en un mapa.</a:t>
          </a:r>
          <a:endParaRPr lang="en-US" sz="1900" kern="1200"/>
        </a:p>
      </dsp:txBody>
      <dsp:txXfrm>
        <a:off x="35268" y="3169139"/>
        <a:ext cx="8525776" cy="6519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BDB6AF2-E2A9-F34A-BC1B-B69485E560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522DCFD-BBF0-F043-A5DF-1EE5EDF411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D1527-B248-BC40-801E-D81D7542677F}" type="datetimeFigureOut">
              <a:rPr lang="es-ES_tradnl" smtClean="0"/>
              <a:t>2/7/19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54E6F5-9E61-D146-8B88-3DEBE6B6C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77F47E3-9719-E84A-A00D-19AF0A3B5F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C972F-AF0E-AE49-828F-D1F9085ABD0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76245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B595D4-6DE5-924F-A1C7-A0C96D919354}" type="datetimeFigureOut">
              <a:rPr lang="es-ES_tradnl" smtClean="0"/>
              <a:t>2/7/19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3DA14-F6AD-DF43-AF3B-200867870463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04130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DA14-F6AD-DF43-AF3B-200867870463}" type="slidenum">
              <a:rPr lang="es-ES_tradnl" smtClean="0"/>
              <a:t>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2723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DA14-F6AD-DF43-AF3B-200867870463}" type="slidenum">
              <a:rPr lang="es-ES_tradnl" smtClean="0"/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8261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DA14-F6AD-DF43-AF3B-200867870463}" type="slidenum">
              <a:rPr lang="es-ES_tradnl" smtClean="0"/>
              <a:t>3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6195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DA14-F6AD-DF43-AF3B-200867870463}" type="slidenum">
              <a:rPr lang="es-ES_tradnl" smtClean="0"/>
              <a:t>4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52464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DA14-F6AD-DF43-AF3B-200867870463}" type="slidenum">
              <a:rPr lang="es-ES_tradnl" smtClean="0"/>
              <a:t>7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3733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DA14-F6AD-DF43-AF3B-200867870463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277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DA14-F6AD-DF43-AF3B-200867870463}" type="slidenum">
              <a:rPr lang="es-ES_tradnl" smtClean="0"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155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08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12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129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61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7477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6857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317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52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75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668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66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384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58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326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5631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04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91455-BAB5-5E47-81D4-5CD902677FBE}" type="datetimeFigureOut">
              <a:rPr lang="es-MX" smtClean="0"/>
              <a:t>02/07/19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A37D562-3D35-3C4E-A73B-F3F52BE876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74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E2E4E2-232A-894D-9879-9E11DE1D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s-MX" sz="6000">
                <a:solidFill>
                  <a:srgbClr val="FFFFFF"/>
                </a:solidFill>
              </a:rPr>
              <a:t>Examen primer parcial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62CA32-2DE3-274D-83F6-1DE7D67F7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s-MX">
                <a:solidFill>
                  <a:srgbClr val="FFFFFF">
                    <a:alpha val="70000"/>
                  </a:srgbClr>
                </a:solidFill>
              </a:rPr>
              <a:t>Pedro Enrique Virgen Dorantes</a:t>
            </a:r>
          </a:p>
        </p:txBody>
      </p:sp>
      <p:sp>
        <p:nvSpPr>
          <p:cNvPr id="35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11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5040917-49B6-D44D-8197-073194EC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4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5" name="Marcador de contenido 3">
            <a:extLst>
              <a:ext uri="{FF2B5EF4-FFF2-40B4-BE49-F238E27FC236}">
                <a16:creationId xmlns:a16="http://schemas.microsoft.com/office/drawing/2014/main" id="{E0542314-8FDC-694D-9AC7-5119C9340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702298"/>
              </p:ext>
            </p:extLst>
          </p:nvPr>
        </p:nvGraphicFramePr>
        <p:xfrm>
          <a:off x="1340857" y="1616005"/>
          <a:ext cx="4270803" cy="45118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77135">
                  <a:extLst>
                    <a:ext uri="{9D8B030D-6E8A-4147-A177-3AD203B41FA5}">
                      <a16:colId xmlns:a16="http://schemas.microsoft.com/office/drawing/2014/main" val="2821571947"/>
                    </a:ext>
                  </a:extLst>
                </a:gridCol>
                <a:gridCol w="3293668">
                  <a:extLst>
                    <a:ext uri="{9D8B030D-6E8A-4147-A177-3AD203B41FA5}">
                      <a16:colId xmlns:a16="http://schemas.microsoft.com/office/drawing/2014/main" val="3577360067"/>
                    </a:ext>
                  </a:extLst>
                </a:gridCol>
              </a:tblGrid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Archivo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500"/>
                        <a:t>Viajes largos</a:t>
                      </a:r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1693975410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1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860775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1302802627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2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883053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342992954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3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1051929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765632694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4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1116051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3056659998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5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1270020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3795356893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6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1185026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4268595814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7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1024485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842016391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8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1002018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4126959485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9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1193126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2965986816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10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1265712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150444695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11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1175222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1476642795"/>
                  </a:ext>
                </a:extLst>
              </a:tr>
              <a:tr h="327310">
                <a:tc>
                  <a:txBody>
                    <a:bodyPr/>
                    <a:lstStyle/>
                    <a:p>
                      <a:r>
                        <a:rPr lang="es-MX" sz="1500"/>
                        <a:t>12</a:t>
                      </a:r>
                    </a:p>
                  </a:txBody>
                  <a:tcPr marL="74389" marR="74389" marT="37194" marB="37194"/>
                </a:tc>
                <a:tc>
                  <a:txBody>
                    <a:bodyPr/>
                    <a:lstStyle/>
                    <a:p>
                      <a:r>
                        <a:rPr lang="es-MX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1195246</a:t>
                      </a:r>
                      <a:endParaRPr lang="es-MX" sz="1500"/>
                    </a:p>
                  </a:txBody>
                  <a:tcPr marL="74389" marR="74389" marT="37194" marB="37194"/>
                </a:tc>
                <a:extLst>
                  <a:ext uri="{0D108BD9-81ED-4DB2-BD59-A6C34878D82A}">
                    <a16:rowId xmlns:a16="http://schemas.microsoft.com/office/drawing/2014/main" val="55896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4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ECF61-914C-D540-AA97-DE7DB944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/>
              <a:t>Taxis con más viajes largos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99472F2-82B7-44D7-AD5D-B35DA4FB0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748862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14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5040917-49B6-D44D-8197-073194EC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97F3DCC-3D14-7045-9855-98237B001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00980"/>
              </p:ext>
            </p:extLst>
          </p:nvPr>
        </p:nvGraphicFramePr>
        <p:xfrm>
          <a:off x="888603" y="1470933"/>
          <a:ext cx="4887355" cy="391613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53067">
                  <a:extLst>
                    <a:ext uri="{9D8B030D-6E8A-4147-A177-3AD203B41FA5}">
                      <a16:colId xmlns:a16="http://schemas.microsoft.com/office/drawing/2014/main" val="2821571947"/>
                    </a:ext>
                  </a:extLst>
                </a:gridCol>
                <a:gridCol w="1134288">
                  <a:extLst>
                    <a:ext uri="{9D8B030D-6E8A-4147-A177-3AD203B41FA5}">
                      <a16:colId xmlns:a16="http://schemas.microsoft.com/office/drawing/2014/main" val="3577360067"/>
                    </a:ext>
                  </a:extLst>
                </a:gridCol>
              </a:tblGrid>
              <a:tr h="317188">
                <a:tc>
                  <a:txBody>
                    <a:bodyPr/>
                    <a:lstStyle/>
                    <a:p>
                      <a:r>
                        <a:rPr lang="es-MX" sz="1400"/>
                        <a:t>Taxi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Frecuencia</a:t>
                      </a:r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1693975410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r>
                        <a:rPr lang="es-MX" sz="1400"/>
                        <a:t>DAF57CF25F00457CC6077CD628EC71AC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MX" sz="1400"/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1302802627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r>
                        <a:rPr lang="es-MX" sz="1400"/>
                        <a:t>6BD1B641A1CD55803A21560299B985A7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s-MX" sz="1400"/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342992954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r>
                        <a:rPr lang="es-MX" sz="1400"/>
                        <a:t>1E7C1EB194CCFD58634305DBE0588B85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s-MX" sz="1400"/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765632694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r>
                        <a:rPr lang="es-MX" sz="1400"/>
                        <a:t>89AC2013723DAC319A06BB59B812F546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MX" sz="1400"/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3056659998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r>
                        <a:rPr lang="es-MX" sz="1400"/>
                        <a:t>2344ACDBE31A22CED6B7782FB8E6960B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MX" sz="1400"/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3795356893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r>
                        <a:rPr lang="es-MX" sz="1400"/>
                        <a:t>4DC83B013057503607E85BC4BB6581CE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s-MX" sz="1400"/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4268595814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r>
                        <a:rPr lang="es-MX" sz="1400"/>
                        <a:t>7E5A55739A6EFA325F650FD7739135BF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MX" sz="1400"/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842016391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r>
                        <a:rPr lang="es-MX" sz="1400"/>
                        <a:t>8C3DB699DA9D5A86780602001DF0892D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MX" sz="1400"/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4126959485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r>
                        <a:rPr lang="es-MX" sz="1400"/>
                        <a:t>D4B5952D54FE462DD585DC1F2865471A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s-MX" sz="1400"/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2965986816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r>
                        <a:rPr lang="es-MX" sz="1400"/>
                        <a:t>8653D9D8B4AC5647FE3602D28240EE40</a:t>
                      </a:r>
                    </a:p>
                  </a:txBody>
                  <a:tcPr marL="69487" marR="69487" marT="34743" marB="34743"/>
                </a:tc>
                <a:tc>
                  <a:txBody>
                    <a:bodyPr/>
                    <a:lstStyle/>
                    <a:p>
                      <a:r>
                        <a:rPr lang="es-MX" sz="17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s-MX" sz="1400"/>
                    </a:p>
                  </a:txBody>
                  <a:tcPr marL="69487" marR="69487" marT="34743" marB="34743"/>
                </a:tc>
                <a:extLst>
                  <a:ext uri="{0D108BD9-81ED-4DB2-BD59-A6C34878D82A}">
                    <a16:rowId xmlns:a16="http://schemas.microsoft.com/office/drawing/2014/main" val="15044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2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E7B51-7F7E-4946-94ED-7E425678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/>
              <a:t>Graficando los datos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79D1030-CF23-4DEF-906D-EA0570945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57237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885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AB634-7A0F-3D43-82E4-3C120640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47337" cy="1478570"/>
          </a:xfrm>
        </p:spPr>
        <p:txBody>
          <a:bodyPr>
            <a:normAutofit/>
          </a:bodyPr>
          <a:lstStyle/>
          <a:p>
            <a:r>
              <a:rPr lang="es-MX" sz="3200"/>
              <a:t>Resultados</a:t>
            </a:r>
          </a:p>
        </p:txBody>
      </p:sp>
      <p:pic>
        <p:nvPicPr>
          <p:cNvPr id="145" name="Marcador de contenido 51">
            <a:extLst>
              <a:ext uri="{FF2B5EF4-FFF2-40B4-BE49-F238E27FC236}">
                <a16:creationId xmlns:a16="http://schemas.microsoft.com/office/drawing/2014/main" id="{F3D8D90C-3BD1-BF42-9C02-020F1968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2" y="1640910"/>
            <a:ext cx="11837096" cy="2917245"/>
          </a:xfrm>
          <a:prstGeom prst="round2DiagRect">
            <a:avLst>
              <a:gd name="adj1" fmla="val 5608"/>
              <a:gd name="adj2" fmla="val 0"/>
            </a:avLst>
          </a:prstGeom>
          <a:solidFill>
            <a:schemeClr val="bg1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EBD09705-6502-0A4A-A33F-82D5DC84AA2A}"/>
              </a:ext>
            </a:extLst>
          </p:cNvPr>
          <p:cNvSpPr txBox="1"/>
          <p:nvPr/>
        </p:nvSpPr>
        <p:spPr>
          <a:xfrm>
            <a:off x="1979112" y="5056188"/>
            <a:ext cx="86429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Aumento de viajes a finales de mayo (día de los caidos).</a:t>
            </a:r>
          </a:p>
          <a:p>
            <a:r>
              <a:rPr lang="es-MX"/>
              <a:t>Aumento de viajes a principios de julio (día de la independencia).</a:t>
            </a:r>
          </a:p>
          <a:p>
            <a:r>
              <a:rPr lang="es-MX"/>
              <a:t>Aumento de viajes a principios de septiembre (día del trabajo).</a:t>
            </a:r>
          </a:p>
          <a:p>
            <a:r>
              <a:rPr lang="es-MX"/>
              <a:t>Aumento de viajes a finales de noviembre, (día de acción de gracias).</a:t>
            </a:r>
          </a:p>
          <a:p>
            <a:r>
              <a:rPr lang="es-MX"/>
              <a:t>Aumento de viajes en el periodo del 16 de diciembre al 31 de diciembre.</a:t>
            </a:r>
          </a:p>
        </p:txBody>
      </p:sp>
    </p:spTree>
    <p:extLst>
      <p:ext uri="{BB962C8B-B14F-4D97-AF65-F5344CB8AC3E}">
        <p14:creationId xmlns:p14="http://schemas.microsoft.com/office/powerpoint/2010/main" val="2529668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EE0E-766A-2944-A77C-5DD16001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4AE4B9-310F-5A49-B4FA-26A1FA1CD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68" y="1839725"/>
            <a:ext cx="5751806" cy="4034982"/>
          </a:xfrm>
          <a:solidFill>
            <a:schemeClr val="bg1"/>
          </a:solidFill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E7751FE7-97D5-354B-8C54-A5285059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6605" y="1839725"/>
            <a:ext cx="5751806" cy="384431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6779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EE0E-766A-2944-A77C-5DD16001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4AE4B9-310F-5A49-B4FA-26A1FA1CD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5468" y="1885853"/>
            <a:ext cx="5751806" cy="3913697"/>
          </a:xfrm>
          <a:solidFill>
            <a:schemeClr val="bg1"/>
          </a:solidFill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E7751FE7-97D5-354B-8C54-A5285059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46605" y="1885854"/>
            <a:ext cx="5742576" cy="376761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4575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0D01A-8338-2942-B464-1F888A80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/>
              <a:t>Puntos en el mapa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4D81DF7-6E09-4978-BEB4-7E249E51C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51341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3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EE0E-766A-2944-A77C-5DD16001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4AE4B9-310F-5A49-B4FA-26A1FA1CD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8307" y="1424134"/>
            <a:ext cx="5473874" cy="4584644"/>
          </a:xfrm>
          <a:solidFill>
            <a:schemeClr val="tx1"/>
          </a:solidFill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E7751FE7-97D5-354B-8C54-A5285059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37428" y="1419515"/>
            <a:ext cx="5495694" cy="4584644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805058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EE0E-766A-2944-A77C-5DD16001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74AE4B9-310F-5A49-B4FA-26A1FA1CD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52910" y="1465546"/>
            <a:ext cx="5356060" cy="4463383"/>
          </a:xfrm>
          <a:solidFill>
            <a:schemeClr val="tx1"/>
          </a:solidFill>
        </p:spPr>
      </p:pic>
      <p:pic>
        <p:nvPicPr>
          <p:cNvPr id="6" name="Marcador de contenido 4">
            <a:extLst>
              <a:ext uri="{FF2B5EF4-FFF2-40B4-BE49-F238E27FC236}">
                <a16:creationId xmlns:a16="http://schemas.microsoft.com/office/drawing/2014/main" id="{E7751FE7-97D5-354B-8C54-A528505900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83682" y="1465546"/>
            <a:ext cx="5356060" cy="446338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61528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B4C447-1D46-6744-8277-B5D26F2C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MX"/>
              <a:t>Introducción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5" name="Marcador de contenido 2">
            <a:extLst>
              <a:ext uri="{FF2B5EF4-FFF2-40B4-BE49-F238E27FC236}">
                <a16:creationId xmlns:a16="http://schemas.microsoft.com/office/drawing/2014/main" id="{8EF3B6A4-A100-47CA-8468-3E534F860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01816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158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0EFE814-CBFE-DB47-ABC6-FCABD5E67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Gracias por </a:t>
            </a:r>
            <a:r>
              <a:rPr lang="es-ES_tradnl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atención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0146A7-195C-44AC-A378-E5849DA924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50D88B-1719-4942-87D5-4965AA98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MX"/>
              <a:t>Entorno</a:t>
            </a:r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6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3" name="Marcador de contenido 2">
            <a:extLst>
              <a:ext uri="{FF2B5EF4-FFF2-40B4-BE49-F238E27FC236}">
                <a16:creationId xmlns:a16="http://schemas.microsoft.com/office/drawing/2014/main" id="{2D5F376B-BC16-43D6-98E2-B2CB694A5B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545502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140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9B8407-4BEC-4A4C-86BF-1DCF3A3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MX"/>
              <a:t>Conocer las filas y columnas de los archivos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7AB54C7-20FF-43F4-B4B5-4333A152F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52220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714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5040917-49B6-D44D-8197-073194EC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4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97F3DCC-3D14-7045-9855-98237B001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03735"/>
              </p:ext>
            </p:extLst>
          </p:nvPr>
        </p:nvGraphicFramePr>
        <p:xfrm>
          <a:off x="888603" y="1314096"/>
          <a:ext cx="4887355" cy="42298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74062">
                  <a:extLst>
                    <a:ext uri="{9D8B030D-6E8A-4147-A177-3AD203B41FA5}">
                      <a16:colId xmlns:a16="http://schemas.microsoft.com/office/drawing/2014/main" val="2821571947"/>
                    </a:ext>
                  </a:extLst>
                </a:gridCol>
                <a:gridCol w="1666036">
                  <a:extLst>
                    <a:ext uri="{9D8B030D-6E8A-4147-A177-3AD203B41FA5}">
                      <a16:colId xmlns:a16="http://schemas.microsoft.com/office/drawing/2014/main" val="3577360067"/>
                    </a:ext>
                  </a:extLst>
                </a:gridCol>
                <a:gridCol w="1747257">
                  <a:extLst>
                    <a:ext uri="{9D8B030D-6E8A-4147-A177-3AD203B41FA5}">
                      <a16:colId xmlns:a16="http://schemas.microsoft.com/office/drawing/2014/main" val="2882819345"/>
                    </a:ext>
                  </a:extLst>
                </a:gridCol>
              </a:tblGrid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Archivo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Filas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Columnas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1693975410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1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14776615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1302802627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2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13990176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342992954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3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15749228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765632694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4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15100468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3056659998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5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15285049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3795356893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6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14385456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4268595814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7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13823840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842016391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8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12597109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4126959485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9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14107693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2965986816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10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15004556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150444695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11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14388451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1476642795"/>
                  </a:ext>
                </a:extLst>
              </a:tr>
              <a:tr h="325370">
                <a:tc>
                  <a:txBody>
                    <a:bodyPr/>
                    <a:lstStyle/>
                    <a:p>
                      <a:r>
                        <a:rPr lang="es-MX" sz="1400"/>
                        <a:t>12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13971118</a:t>
                      </a:r>
                    </a:p>
                  </a:txBody>
                  <a:tcPr marL="71279" marR="71279" marT="35639" marB="35639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</a:t>
                      </a:r>
                    </a:p>
                  </a:txBody>
                  <a:tcPr marL="71279" marR="71279" marT="35639" marB="35639"/>
                </a:tc>
                <a:extLst>
                  <a:ext uri="{0D108BD9-81ED-4DB2-BD59-A6C34878D82A}">
                    <a16:rowId xmlns:a16="http://schemas.microsoft.com/office/drawing/2014/main" val="55896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6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176D6A-5AFE-6048-9511-1086442D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MX" dirty="0"/>
              <a:t>BUSCANDO ERRORES EN LOS ARCHIVOS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83F08E9-ADC6-4A6A-8085-4D216D1D3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80127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15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5040917-49B6-D44D-8197-073194ECD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Resultados</a:t>
            </a:r>
          </a:p>
        </p:txBody>
      </p:sp>
      <p:sp>
        <p:nvSpPr>
          <p:cNvPr id="44" name="Isosceles Triangle 20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97F3DCC-3D14-7045-9855-98237B001D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90288"/>
              </p:ext>
            </p:extLst>
          </p:nvPr>
        </p:nvGraphicFramePr>
        <p:xfrm>
          <a:off x="960796" y="1261330"/>
          <a:ext cx="4742970" cy="433535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46289">
                  <a:extLst>
                    <a:ext uri="{9D8B030D-6E8A-4147-A177-3AD203B41FA5}">
                      <a16:colId xmlns:a16="http://schemas.microsoft.com/office/drawing/2014/main" val="2821571947"/>
                    </a:ext>
                  </a:extLst>
                </a:gridCol>
                <a:gridCol w="1439221">
                  <a:extLst>
                    <a:ext uri="{9D8B030D-6E8A-4147-A177-3AD203B41FA5}">
                      <a16:colId xmlns:a16="http://schemas.microsoft.com/office/drawing/2014/main" val="1287013332"/>
                    </a:ext>
                  </a:extLst>
                </a:gridCol>
                <a:gridCol w="1323599">
                  <a:extLst>
                    <a:ext uri="{9D8B030D-6E8A-4147-A177-3AD203B41FA5}">
                      <a16:colId xmlns:a16="http://schemas.microsoft.com/office/drawing/2014/main" val="3577360067"/>
                    </a:ext>
                  </a:extLst>
                </a:gridCol>
                <a:gridCol w="1133861">
                  <a:extLst>
                    <a:ext uri="{9D8B030D-6E8A-4147-A177-3AD203B41FA5}">
                      <a16:colId xmlns:a16="http://schemas.microsoft.com/office/drawing/2014/main" val="2882819345"/>
                    </a:ext>
                  </a:extLst>
                </a:gridCol>
              </a:tblGrid>
              <a:tr h="530524">
                <a:tc>
                  <a:txBody>
                    <a:bodyPr/>
                    <a:lstStyle/>
                    <a:p>
                      <a:r>
                        <a:rPr lang="es-MX" sz="1400"/>
                        <a:t>Archivo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Datos faltantes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Coordenadas erróneas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Número de pasajeros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1693975410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1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7326207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140165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33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1302802627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2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6952551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137878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55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342992954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3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7819244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157562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64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765632694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4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7518657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150954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44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3056659998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5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7621856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159819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33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3795356893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6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7222712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146824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40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4268595814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7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6990760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133125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57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842016391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8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6066630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87484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125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4126959485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9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7159367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90397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52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2965986816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10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7529626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109822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51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150444695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11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7252607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110037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84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1476642795"/>
                  </a:ext>
                </a:extLst>
              </a:tr>
              <a:tr h="317069">
                <a:tc>
                  <a:txBody>
                    <a:bodyPr/>
                    <a:lstStyle/>
                    <a:p>
                      <a:r>
                        <a:rPr lang="es-MX" sz="1400"/>
                        <a:t>12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7058912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110430</a:t>
                      </a:r>
                    </a:p>
                  </a:txBody>
                  <a:tcPr marL="69461" marR="69461" marT="34730" marB="34730"/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77</a:t>
                      </a:r>
                    </a:p>
                  </a:txBody>
                  <a:tcPr marL="69461" marR="69461" marT="34730" marB="34730"/>
                </a:tc>
                <a:extLst>
                  <a:ext uri="{0D108BD9-81ED-4DB2-BD59-A6C34878D82A}">
                    <a16:rowId xmlns:a16="http://schemas.microsoft.com/office/drawing/2014/main" val="55896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90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96986E-31FC-2447-887B-F42F1759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MX"/>
              <a:t>Estadísticas con dask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F54A87D-6532-45AE-98D6-A0CDC7E06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8802173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34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68CDD3-5E51-AD44-B5AA-1C61DF26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s-MX"/>
              <a:t>Resultados</a:t>
            </a:r>
          </a:p>
        </p:txBody>
      </p:sp>
      <p:graphicFrame>
        <p:nvGraphicFramePr>
          <p:cNvPr id="77" name="Marcador de contenido 2">
            <a:extLst>
              <a:ext uri="{FF2B5EF4-FFF2-40B4-BE49-F238E27FC236}">
                <a16:creationId xmlns:a16="http://schemas.microsoft.com/office/drawing/2014/main" id="{5363405F-8B09-4D60-8883-94A20A5CD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639105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81800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707</Words>
  <Application>Microsoft Macintosh PowerPoint</Application>
  <PresentationFormat>Panorámica</PresentationFormat>
  <Paragraphs>214</Paragraphs>
  <Slides>20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Faceta</vt:lpstr>
      <vt:lpstr>Examen primer parcial</vt:lpstr>
      <vt:lpstr>Introducción</vt:lpstr>
      <vt:lpstr>Entorno</vt:lpstr>
      <vt:lpstr>Conocer las filas y columnas de los archivos</vt:lpstr>
      <vt:lpstr>Resultados</vt:lpstr>
      <vt:lpstr>BUSCANDO ERRORES EN LOS ARCHIVOS</vt:lpstr>
      <vt:lpstr>Resultados</vt:lpstr>
      <vt:lpstr>Estadísticas con dask</vt:lpstr>
      <vt:lpstr>Resultados</vt:lpstr>
      <vt:lpstr>Resultados</vt:lpstr>
      <vt:lpstr>Taxis con más viajes largos</vt:lpstr>
      <vt:lpstr>Resultados</vt:lpstr>
      <vt:lpstr>Graficando los datos</vt:lpstr>
      <vt:lpstr>Resultados</vt:lpstr>
      <vt:lpstr>Resultados</vt:lpstr>
      <vt:lpstr>Resultados</vt:lpstr>
      <vt:lpstr>Puntos en el mapa</vt:lpstr>
      <vt:lpstr>Resultados</vt:lpstr>
      <vt:lpstr>Resultados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primer parcial</dc:title>
  <dc:creator>Pedro Enrique Virgen Dorantes</dc:creator>
  <cp:lastModifiedBy>Pedro Enrique Virgen Dorantes</cp:lastModifiedBy>
  <cp:revision>3</cp:revision>
  <dcterms:created xsi:type="dcterms:W3CDTF">2019-07-02T15:23:20Z</dcterms:created>
  <dcterms:modified xsi:type="dcterms:W3CDTF">2019-07-02T15:53:36Z</dcterms:modified>
</cp:coreProperties>
</file>