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4"/>
  </p:sldMasterIdLst>
  <p:notesMasterIdLst>
    <p:notesMasterId r:id="rId32"/>
  </p:notesMasterIdLst>
  <p:sldIdLst>
    <p:sldId id="257" r:id="rId5"/>
    <p:sldId id="292" r:id="rId6"/>
    <p:sldId id="293" r:id="rId7"/>
    <p:sldId id="260" r:id="rId8"/>
    <p:sldId id="267" r:id="rId9"/>
    <p:sldId id="261" r:id="rId10"/>
    <p:sldId id="262" r:id="rId11"/>
    <p:sldId id="276" r:id="rId12"/>
    <p:sldId id="273" r:id="rId13"/>
    <p:sldId id="290" r:id="rId14"/>
    <p:sldId id="279" r:id="rId15"/>
    <p:sldId id="281" r:id="rId16"/>
    <p:sldId id="282" r:id="rId17"/>
    <p:sldId id="283" r:id="rId18"/>
    <p:sldId id="286" r:id="rId19"/>
    <p:sldId id="263" r:id="rId20"/>
    <p:sldId id="278" r:id="rId21"/>
    <p:sldId id="287" r:id="rId22"/>
    <p:sldId id="289" r:id="rId23"/>
    <p:sldId id="291" r:id="rId24"/>
    <p:sldId id="264" r:id="rId25"/>
    <p:sldId id="266" r:id="rId26"/>
    <p:sldId id="269" r:id="rId27"/>
    <p:sldId id="284" r:id="rId28"/>
    <p:sldId id="270" r:id="rId29"/>
    <p:sldId id="271"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CC298-E3A1-FD88-7D72-C640A05A1389}" v="1344" dt="2019-07-01T22:51:59.830"/>
    <p1510:client id="{4BCA1DED-1633-D944-FB2E-263BDEB98962}" v="20" dt="2019-07-02T15:25:42.393"/>
    <p1510:client id="{64CF9FB9-C7F9-DBC3-BC67-6D351A3B8155}" v="174" dt="2019-07-02T02:56:37.860"/>
    <p1510:client id="{811747EF-F5AA-431A-B4AD-047DCB4180A4}" v="442" dt="2019-07-01T20:05:31.012"/>
    <p1510:client id="{951692C9-891B-E6C7-4D2C-F6C5C47B1D6E}" v="727" dt="2019-07-01T21:57:06.293"/>
    <p1510:client id="{A8E5A460-ABA7-34A2-D524-2927CBE8BEF4}" v="3" dt="2019-07-01T22:51:55.189"/>
    <p1510:client id="{B4BEABCB-A2BC-4B7C-AC18-7F32C3342CF3}" v="557" dt="2019-07-02T15:24:53.332"/>
    <p1510:client id="{B55CA98B-001B-175D-18D8-ED2CFBD238AD}" v="3" dt="2019-07-02T05:52:13.087"/>
    <p1510:client id="{BD480640-5113-9267-E72A-D5465BDE42B9}" v="363" dt="2019-07-01T22:12:27.763"/>
    <p1510:client id="{CB88A089-3A40-003F-7741-8031C7D149C9}" v="11" dt="2019-07-02T15:01:35.921"/>
    <p1510:client id="{FBD8DF0E-6864-4637-8BF6-E31175863C9B}" v="461" dt="2019-07-02T15:13:49.94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elin Araceli Campos Sacramento" userId="S::ycampos.mca18@lania.edu.mx::025f23cb-da0f-4760-a16d-d5588d8f1048" providerId="AD" clId="Web-{951692C9-891B-E6C7-4D2C-F6C5C47B1D6E}"/>
    <pc:docChg chg="addSld delSld modSld sldOrd">
      <pc:chgData name="Yoselin Araceli Campos Sacramento" userId="S::ycampos.mca18@lania.edu.mx::025f23cb-da0f-4760-a16d-d5588d8f1048" providerId="AD" clId="Web-{951692C9-891B-E6C7-4D2C-F6C5C47B1D6E}" dt="2019-07-01T21:57:06.293" v="1060" actId="20577"/>
      <pc:docMkLst>
        <pc:docMk/>
      </pc:docMkLst>
      <pc:sldChg chg="addSp delSp modSp del">
        <pc:chgData name="Yoselin Araceli Campos Sacramento" userId="S::ycampos.mca18@lania.edu.mx::025f23cb-da0f-4760-a16d-d5588d8f1048" providerId="AD" clId="Web-{951692C9-891B-E6C7-4D2C-F6C5C47B1D6E}" dt="2019-07-01T19:46:09.370" v="614"/>
        <pc:sldMkLst>
          <pc:docMk/>
          <pc:sldMk cId="1765443834" sldId="256"/>
        </pc:sldMkLst>
        <pc:spChg chg="mod">
          <ac:chgData name="Yoselin Araceli Campos Sacramento" userId="S::ycampos.mca18@lania.edu.mx::025f23cb-da0f-4760-a16d-d5588d8f1048" providerId="AD" clId="Web-{951692C9-891B-E6C7-4D2C-F6C5C47B1D6E}" dt="2019-07-01T19:31:24.884" v="27" actId="1076"/>
          <ac:spMkLst>
            <pc:docMk/>
            <pc:sldMk cId="1765443834" sldId="256"/>
            <ac:spMk id="3" creationId="{0F75726E-079D-41CF-8870-F32E58D9928A}"/>
          </ac:spMkLst>
        </pc:spChg>
        <pc:spChg chg="add mod">
          <ac:chgData name="Yoselin Araceli Campos Sacramento" userId="S::ycampos.mca18@lania.edu.mx::025f23cb-da0f-4760-a16d-d5588d8f1048" providerId="AD" clId="Web-{951692C9-891B-E6C7-4D2C-F6C5C47B1D6E}" dt="2019-07-01T19:34:18.509" v="335" actId="20577"/>
          <ac:spMkLst>
            <pc:docMk/>
            <pc:sldMk cId="1765443834" sldId="256"/>
            <ac:spMk id="6" creationId="{9747FCC7-9AC5-4FE5-8DCA-CF3F7758993D}"/>
          </ac:spMkLst>
        </pc:spChg>
        <pc:picChg chg="add del mod">
          <ac:chgData name="Yoselin Araceli Campos Sacramento" userId="S::ycampos.mca18@lania.edu.mx::025f23cb-da0f-4760-a16d-d5588d8f1048" providerId="AD" clId="Web-{951692C9-891B-E6C7-4D2C-F6C5C47B1D6E}" dt="2019-07-01T19:31:31.712" v="29"/>
          <ac:picMkLst>
            <pc:docMk/>
            <pc:sldMk cId="1765443834" sldId="256"/>
            <ac:picMk id="4" creationId="{CE6DDE75-3B4B-47B9-AD8C-B074CD3FA7C8}"/>
          </ac:picMkLst>
        </pc:picChg>
      </pc:sldChg>
      <pc:sldChg chg="addSp delSp modSp mod ord setBg setClrOvrMap">
        <pc:chgData name="Yoselin Araceli Campos Sacramento" userId="S::ycampos.mca18@lania.edu.mx::025f23cb-da0f-4760-a16d-d5588d8f1048" providerId="AD" clId="Web-{951692C9-891B-E6C7-4D2C-F6C5C47B1D6E}" dt="2019-07-01T19:51:17.480" v="625" actId="20577"/>
        <pc:sldMkLst>
          <pc:docMk/>
          <pc:sldMk cId="2593580615" sldId="257"/>
        </pc:sldMkLst>
        <pc:spChg chg="del mod">
          <ac:chgData name="Yoselin Araceli Campos Sacramento" userId="S::ycampos.mca18@lania.edu.mx::025f23cb-da0f-4760-a16d-d5588d8f1048" providerId="AD" clId="Web-{951692C9-891B-E6C7-4D2C-F6C5C47B1D6E}" dt="2019-07-01T19:25:56.196" v="6"/>
          <ac:spMkLst>
            <pc:docMk/>
            <pc:sldMk cId="2593580615" sldId="257"/>
            <ac:spMk id="2" creationId="{637FAE56-B09A-4D66-9DFD-082857CDD51D}"/>
          </ac:spMkLst>
        </pc:spChg>
        <pc:spChg chg="add del">
          <ac:chgData name="Yoselin Araceli Campos Sacramento" userId="S::ycampos.mca18@lania.edu.mx::025f23cb-da0f-4760-a16d-d5588d8f1048" providerId="AD" clId="Web-{951692C9-891B-E6C7-4D2C-F6C5C47B1D6E}" dt="2019-07-01T19:27:09.493" v="23"/>
          <ac:spMkLst>
            <pc:docMk/>
            <pc:sldMk cId="2593580615" sldId="257"/>
            <ac:spMk id="30" creationId="{66B332A4-D438-4773-A77F-5ED49A448D9D}"/>
          </ac:spMkLst>
        </pc:spChg>
        <pc:spChg chg="add del">
          <ac:chgData name="Yoselin Araceli Campos Sacramento" userId="S::ycampos.mca18@lania.edu.mx::025f23cb-da0f-4760-a16d-d5588d8f1048" providerId="AD" clId="Web-{951692C9-891B-E6C7-4D2C-F6C5C47B1D6E}" dt="2019-07-01T19:27:09.493" v="23"/>
          <ac:spMkLst>
            <pc:docMk/>
            <pc:sldMk cId="2593580615" sldId="257"/>
            <ac:spMk id="31" creationId="{DF9AD32D-FF05-44F4-BD4D-9CEE89B71EB9}"/>
          </ac:spMkLst>
        </pc:spChg>
        <pc:spChg chg="add del mod">
          <ac:chgData name="Yoselin Araceli Campos Sacramento" userId="S::ycampos.mca18@lania.edu.mx::025f23cb-da0f-4760-a16d-d5588d8f1048" providerId="AD" clId="Web-{951692C9-891B-E6C7-4D2C-F6C5C47B1D6E}" dt="2019-07-01T19:26:07.977" v="11"/>
          <ac:spMkLst>
            <pc:docMk/>
            <pc:sldMk cId="2593580615" sldId="257"/>
            <ac:spMk id="77" creationId="{9B01719C-2451-444A-BA8B-8114F6562005}"/>
          </ac:spMkLst>
        </pc:spChg>
        <pc:spChg chg="add del">
          <ac:chgData name="Yoselin Araceli Campos Sacramento" userId="S::ycampos.mca18@lania.edu.mx::025f23cb-da0f-4760-a16d-d5588d8f1048" providerId="AD" clId="Web-{951692C9-891B-E6C7-4D2C-F6C5C47B1D6E}" dt="2019-07-01T19:26:36.883" v="18"/>
          <ac:spMkLst>
            <pc:docMk/>
            <pc:sldMk cId="2593580615" sldId="257"/>
            <ac:spMk id="82" creationId="{A2509F26-B5DC-4BA7-B476-4CB044237A2E}"/>
          </ac:spMkLst>
        </pc:spChg>
        <pc:spChg chg="add mod">
          <ac:chgData name="Yoselin Araceli Campos Sacramento" userId="S::ycampos.mca18@lania.edu.mx::025f23cb-da0f-4760-a16d-d5588d8f1048" providerId="AD" clId="Web-{951692C9-891B-E6C7-4D2C-F6C5C47B1D6E}" dt="2019-07-01T19:51:17.480" v="625" actId="20577"/>
          <ac:spMkLst>
            <pc:docMk/>
            <pc:sldMk cId="2593580615" sldId="257"/>
            <ac:spMk id="84" creationId="{0064327A-6308-4996-A599-973EA946D74B}"/>
          </ac:spMkLst>
        </pc:spChg>
        <pc:spChg chg="add del">
          <ac:chgData name="Yoselin Araceli Campos Sacramento" userId="S::ycampos.mca18@lania.edu.mx::025f23cb-da0f-4760-a16d-d5588d8f1048" providerId="AD" clId="Web-{951692C9-891B-E6C7-4D2C-F6C5C47B1D6E}" dt="2019-07-01T19:35:06.181" v="342"/>
          <ac:spMkLst>
            <pc:docMk/>
            <pc:sldMk cId="2593580615" sldId="257"/>
            <ac:spMk id="86" creationId="{0BC9EFE1-D8CB-4668-9980-DB108327A794}"/>
          </ac:spMkLst>
        </pc:spChg>
        <pc:spChg chg="add del">
          <ac:chgData name="Yoselin Araceli Campos Sacramento" userId="S::ycampos.mca18@lania.edu.mx::025f23cb-da0f-4760-a16d-d5588d8f1048" providerId="AD" clId="Web-{951692C9-891B-E6C7-4D2C-F6C5C47B1D6E}" dt="2019-07-01T19:26:36.883" v="18"/>
          <ac:spMkLst>
            <pc:docMk/>
            <pc:sldMk cId="2593580615" sldId="257"/>
            <ac:spMk id="87" creationId="{DB103EB1-B135-4526-B883-33228FC27FF1}"/>
          </ac:spMkLst>
        </pc:spChg>
        <pc:spChg chg="add del">
          <ac:chgData name="Yoselin Araceli Campos Sacramento" userId="S::ycampos.mca18@lania.edu.mx::025f23cb-da0f-4760-a16d-d5588d8f1048" providerId="AD" clId="Web-{951692C9-891B-E6C7-4D2C-F6C5C47B1D6E}" dt="2019-07-01T19:35:02.103" v="340"/>
          <ac:spMkLst>
            <pc:docMk/>
            <pc:sldMk cId="2593580615" sldId="257"/>
            <ac:spMk id="89" creationId="{87CC2527-562A-4F69-B487-4371E5B243E7}"/>
          </ac:spMkLst>
        </pc:spChg>
        <pc:spChg chg="add del">
          <ac:chgData name="Yoselin Araceli Campos Sacramento" userId="S::ycampos.mca18@lania.edu.mx::025f23cb-da0f-4760-a16d-d5588d8f1048" providerId="AD" clId="Web-{951692C9-891B-E6C7-4D2C-F6C5C47B1D6E}" dt="2019-07-01T19:35:09.837" v="344"/>
          <ac:spMkLst>
            <pc:docMk/>
            <pc:sldMk cId="2593580615" sldId="257"/>
            <ac:spMk id="90" creationId="{2A0E4E09-FC02-4ADC-951A-3FFA90B6FE39}"/>
          </ac:spMkLst>
        </pc:spChg>
        <pc:spChg chg="add del">
          <ac:chgData name="Yoselin Araceli Campos Sacramento" userId="S::ycampos.mca18@lania.edu.mx::025f23cb-da0f-4760-a16d-d5588d8f1048" providerId="AD" clId="Web-{951692C9-891B-E6C7-4D2C-F6C5C47B1D6E}" dt="2019-07-01T19:35:06.181" v="342"/>
          <ac:spMkLst>
            <pc:docMk/>
            <pc:sldMk cId="2593580615" sldId="257"/>
            <ac:spMk id="93" creationId="{77DA6D33-2D62-458C-BF5D-DBF612FD557E}"/>
          </ac:spMkLst>
        </pc:spChg>
        <pc:spChg chg="add del">
          <ac:chgData name="Yoselin Araceli Campos Sacramento" userId="S::ycampos.mca18@lania.edu.mx::025f23cb-da0f-4760-a16d-d5588d8f1048" providerId="AD" clId="Web-{951692C9-891B-E6C7-4D2C-F6C5C47B1D6E}" dt="2019-07-01T19:35:12.603" v="346"/>
          <ac:spMkLst>
            <pc:docMk/>
            <pc:sldMk cId="2593580615" sldId="257"/>
            <ac:spMk id="94" creationId="{37C89E4B-3C9F-44B9-8B86-D9E3D112D8EC}"/>
          </ac:spMkLst>
        </pc:spChg>
        <pc:spChg chg="add del">
          <ac:chgData name="Yoselin Araceli Campos Sacramento" userId="S::ycampos.mca18@lania.edu.mx::025f23cb-da0f-4760-a16d-d5588d8f1048" providerId="AD" clId="Web-{951692C9-891B-E6C7-4D2C-F6C5C47B1D6E}" dt="2019-07-01T19:35:15.494" v="348"/>
          <ac:spMkLst>
            <pc:docMk/>
            <pc:sldMk cId="2593580615" sldId="257"/>
            <ac:spMk id="97" creationId="{71B2258F-86CA-4D4D-8270-BC05FCDEBFB3}"/>
          </ac:spMkLst>
        </pc:spChg>
        <pc:spChg chg="add del">
          <ac:chgData name="Yoselin Araceli Campos Sacramento" userId="S::ycampos.mca18@lania.edu.mx::025f23cb-da0f-4760-a16d-d5588d8f1048" providerId="AD" clId="Web-{951692C9-891B-E6C7-4D2C-F6C5C47B1D6E}" dt="2019-07-01T19:35:24.009" v="350"/>
          <ac:spMkLst>
            <pc:docMk/>
            <pc:sldMk cId="2593580615" sldId="257"/>
            <ac:spMk id="98" creationId="{ED49FE6D-E54D-4A15-9572-966ED42F812E}"/>
          </ac:spMkLst>
        </pc:spChg>
        <pc:spChg chg="add del">
          <ac:chgData name="Yoselin Araceli Campos Sacramento" userId="S::ycampos.mca18@lania.edu.mx::025f23cb-da0f-4760-a16d-d5588d8f1048" providerId="AD" clId="Web-{951692C9-891B-E6C7-4D2C-F6C5C47B1D6E}" dt="2019-07-01T19:35:28.150" v="352"/>
          <ac:spMkLst>
            <pc:docMk/>
            <pc:sldMk cId="2593580615" sldId="257"/>
            <ac:spMk id="101" creationId="{283A93BD-A469-4D4C-8A1F-5668AE9758E9}"/>
          </ac:spMkLst>
        </pc:spChg>
        <pc:spChg chg="add del">
          <ac:chgData name="Yoselin Araceli Campos Sacramento" userId="S::ycampos.mca18@lania.edu.mx::025f23cb-da0f-4760-a16d-d5588d8f1048" providerId="AD" clId="Web-{951692C9-891B-E6C7-4D2C-F6C5C47B1D6E}" dt="2019-07-01T19:35:32.431" v="354"/>
          <ac:spMkLst>
            <pc:docMk/>
            <pc:sldMk cId="2593580615" sldId="257"/>
            <ac:spMk id="102" creationId="{559AE206-7EBA-4D33-8BC9-9D8158553F0E}"/>
          </ac:spMkLst>
        </pc:spChg>
        <pc:spChg chg="add del">
          <ac:chgData name="Yoselin Araceli Campos Sacramento" userId="S::ycampos.mca18@lania.edu.mx::025f23cb-da0f-4760-a16d-d5588d8f1048" providerId="AD" clId="Web-{951692C9-891B-E6C7-4D2C-F6C5C47B1D6E}" dt="2019-07-01T19:35:32.431" v="354"/>
          <ac:spMkLst>
            <pc:docMk/>
            <pc:sldMk cId="2593580615" sldId="257"/>
            <ac:spMk id="103" creationId="{6437D937-A7F1-4011-92B4-328E5BE1B166}"/>
          </ac:spMkLst>
        </pc:spChg>
        <pc:spChg chg="add del">
          <ac:chgData name="Yoselin Araceli Campos Sacramento" userId="S::ycampos.mca18@lania.edu.mx::025f23cb-da0f-4760-a16d-d5588d8f1048" providerId="AD" clId="Web-{951692C9-891B-E6C7-4D2C-F6C5C47B1D6E}" dt="2019-07-01T19:35:32.431" v="354"/>
          <ac:spMkLst>
            <pc:docMk/>
            <pc:sldMk cId="2593580615" sldId="257"/>
            <ac:spMk id="104" creationId="{B672F332-AF08-46C6-94F0-77684310D7B7}"/>
          </ac:spMkLst>
        </pc:spChg>
        <pc:spChg chg="add del">
          <ac:chgData name="Yoselin Araceli Campos Sacramento" userId="S::ycampos.mca18@lania.edu.mx::025f23cb-da0f-4760-a16d-d5588d8f1048" providerId="AD" clId="Web-{951692C9-891B-E6C7-4D2C-F6C5C47B1D6E}" dt="2019-07-01T19:35:32.431" v="354"/>
          <ac:spMkLst>
            <pc:docMk/>
            <pc:sldMk cId="2593580615" sldId="257"/>
            <ac:spMk id="105" creationId="{34244EF8-D73A-40E1-BE73-D46E6B4B04ED}"/>
          </ac:spMkLst>
        </pc:spChg>
        <pc:spChg chg="add del">
          <ac:chgData name="Yoselin Araceli Campos Sacramento" userId="S::ycampos.mca18@lania.edu.mx::025f23cb-da0f-4760-a16d-d5588d8f1048" providerId="AD" clId="Web-{951692C9-891B-E6C7-4D2C-F6C5C47B1D6E}" dt="2019-07-01T19:35:36.009" v="356"/>
          <ac:spMkLst>
            <pc:docMk/>
            <pc:sldMk cId="2593580615" sldId="257"/>
            <ac:spMk id="107" creationId="{1DB7C82F-AB7E-4F0C-B829-FA1B9C415180}"/>
          </ac:spMkLst>
        </pc:spChg>
        <pc:spChg chg="add del">
          <ac:chgData name="Yoselin Araceli Campos Sacramento" userId="S::ycampos.mca18@lania.edu.mx::025f23cb-da0f-4760-a16d-d5588d8f1048" providerId="AD" clId="Web-{951692C9-891B-E6C7-4D2C-F6C5C47B1D6E}" dt="2019-07-01T19:35:42.228" v="358"/>
          <ac:spMkLst>
            <pc:docMk/>
            <pc:sldMk cId="2593580615" sldId="257"/>
            <ac:spMk id="108" creationId="{71B2258F-86CA-4D4D-8270-BC05FCDEBFB3}"/>
          </ac:spMkLst>
        </pc:spChg>
        <pc:spChg chg="add del">
          <ac:chgData name="Yoselin Araceli Campos Sacramento" userId="S::ycampos.mca18@lania.edu.mx::025f23cb-da0f-4760-a16d-d5588d8f1048" providerId="AD" clId="Web-{951692C9-891B-E6C7-4D2C-F6C5C47B1D6E}" dt="2019-07-01T19:36:37.713" v="374"/>
          <ac:spMkLst>
            <pc:docMk/>
            <pc:sldMk cId="2593580615" sldId="257"/>
            <ac:spMk id="109" creationId="{2A0E4E09-FC02-4ADC-951A-3FFA90B6FE39}"/>
          </ac:spMkLst>
        </pc:spChg>
        <pc:spChg chg="add del">
          <ac:chgData name="Yoselin Araceli Campos Sacramento" userId="S::ycampos.mca18@lania.edu.mx::025f23cb-da0f-4760-a16d-d5588d8f1048" providerId="AD" clId="Web-{951692C9-891B-E6C7-4D2C-F6C5C47B1D6E}" dt="2019-07-01T19:36:16.759" v="363"/>
          <ac:spMkLst>
            <pc:docMk/>
            <pc:sldMk cId="2593580615" sldId="257"/>
            <ac:spMk id="112" creationId="{87CC2527-562A-4F69-B487-4371E5B243E7}"/>
          </ac:spMkLst>
        </pc:spChg>
        <pc:spChg chg="add del">
          <ac:chgData name="Yoselin Araceli Campos Sacramento" userId="S::ycampos.mca18@lania.edu.mx::025f23cb-da0f-4760-a16d-d5588d8f1048" providerId="AD" clId="Web-{951692C9-891B-E6C7-4D2C-F6C5C47B1D6E}" dt="2019-07-01T19:36:21.103" v="367"/>
          <ac:spMkLst>
            <pc:docMk/>
            <pc:sldMk cId="2593580615" sldId="257"/>
            <ac:spMk id="114" creationId="{98663357-1843-42BB-BC09-EACA8E00E598}"/>
          </ac:spMkLst>
        </pc:spChg>
        <pc:spChg chg="add del">
          <ac:chgData name="Yoselin Araceli Campos Sacramento" userId="S::ycampos.mca18@lania.edu.mx::025f23cb-da0f-4760-a16d-d5588d8f1048" providerId="AD" clId="Web-{951692C9-891B-E6C7-4D2C-F6C5C47B1D6E}" dt="2019-07-01T19:36:01.150" v="361"/>
          <ac:spMkLst>
            <pc:docMk/>
            <pc:sldMk cId="2593580615" sldId="257"/>
            <ac:spMk id="115" creationId="{37C89E4B-3C9F-44B9-8B86-D9E3D112D8EC}"/>
          </ac:spMkLst>
        </pc:spChg>
        <pc:spChg chg="add del">
          <ac:chgData name="Yoselin Araceli Campos Sacramento" userId="S::ycampos.mca18@lania.edu.mx::025f23cb-da0f-4760-a16d-d5588d8f1048" providerId="AD" clId="Web-{951692C9-891B-E6C7-4D2C-F6C5C47B1D6E}" dt="2019-07-01T19:36:33.650" v="369"/>
          <ac:spMkLst>
            <pc:docMk/>
            <pc:sldMk cId="2593580615" sldId="257"/>
            <ac:spMk id="116" creationId="{2A0E4E09-FC02-4ADC-951A-3FFA90B6FE39}"/>
          </ac:spMkLst>
        </pc:spChg>
        <pc:spChg chg="add del">
          <ac:chgData name="Yoselin Araceli Campos Sacramento" userId="S::ycampos.mca18@lania.edu.mx::025f23cb-da0f-4760-a16d-d5588d8f1048" providerId="AD" clId="Web-{951692C9-891B-E6C7-4D2C-F6C5C47B1D6E}" dt="2019-07-01T19:36:35.510" v="371"/>
          <ac:spMkLst>
            <pc:docMk/>
            <pc:sldMk cId="2593580615" sldId="257"/>
            <ac:spMk id="120" creationId="{2A0E4E09-FC02-4ADC-951A-3FFA90B6FE39}"/>
          </ac:spMkLst>
        </pc:spChg>
        <pc:spChg chg="add del">
          <ac:chgData name="Yoselin Araceli Campos Sacramento" userId="S::ycampos.mca18@lania.edu.mx::025f23cb-da0f-4760-a16d-d5588d8f1048" providerId="AD" clId="Web-{951692C9-891B-E6C7-4D2C-F6C5C47B1D6E}" dt="2019-07-01T19:36:37.697" v="373"/>
          <ac:spMkLst>
            <pc:docMk/>
            <pc:sldMk cId="2593580615" sldId="257"/>
            <ac:spMk id="122" creationId="{87CC2527-562A-4F69-B487-4371E5B243E7}"/>
          </ac:spMkLst>
        </pc:spChg>
        <pc:spChg chg="add">
          <ac:chgData name="Yoselin Araceli Campos Sacramento" userId="S::ycampos.mca18@lania.edu.mx::025f23cb-da0f-4760-a16d-d5588d8f1048" providerId="AD" clId="Web-{951692C9-891B-E6C7-4D2C-F6C5C47B1D6E}" dt="2019-07-01T19:36:37.713" v="374"/>
          <ac:spMkLst>
            <pc:docMk/>
            <pc:sldMk cId="2593580615" sldId="257"/>
            <ac:spMk id="124" creationId="{2A0E4E09-FC02-4ADC-951A-3FFA90B6FE39}"/>
          </ac:spMkLst>
        </pc:spChg>
        <pc:spChg chg="add del mod">
          <ac:chgData name="Yoselin Araceli Campos Sacramento" userId="S::ycampos.mca18@lania.edu.mx::025f23cb-da0f-4760-a16d-d5588d8f1048" providerId="AD" clId="Web-{951692C9-891B-E6C7-4D2C-F6C5C47B1D6E}" dt="2019-07-01T19:40:18.823" v="401"/>
          <ac:spMkLst>
            <pc:docMk/>
            <pc:sldMk cId="2593580615" sldId="257"/>
            <ac:spMk id="127" creationId="{2BD7FCCB-8DDD-4E95-9E06-E3BA7F71AF47}"/>
          </ac:spMkLst>
        </pc:spChg>
        <pc:spChg chg="add mod">
          <ac:chgData name="Yoselin Araceli Campos Sacramento" userId="S::ycampos.mca18@lania.edu.mx::025f23cb-da0f-4760-a16d-d5588d8f1048" providerId="AD" clId="Web-{951692C9-891B-E6C7-4D2C-F6C5C47B1D6E}" dt="2019-07-01T19:43:15.057" v="486" actId="20577"/>
          <ac:spMkLst>
            <pc:docMk/>
            <pc:sldMk cId="2593580615" sldId="257"/>
            <ac:spMk id="129" creationId="{7C6C68FF-3E71-4B2D-8362-3AD41E57CFBF}"/>
          </ac:spMkLst>
        </pc:spChg>
        <pc:picChg chg="add del mod">
          <ac:chgData name="Yoselin Araceli Campos Sacramento" userId="S::ycampos.mca18@lania.edu.mx::025f23cb-da0f-4760-a16d-d5588d8f1048" providerId="AD" clId="Web-{951692C9-891B-E6C7-4D2C-F6C5C47B1D6E}" dt="2019-07-01T19:26:05.196" v="10"/>
          <ac:picMkLst>
            <pc:docMk/>
            <pc:sldMk cId="2593580615" sldId="257"/>
            <ac:picMk id="78" creationId="{D39F5EEF-13B3-4339-9C24-EB80575CEE8A}"/>
          </ac:picMkLst>
        </pc:picChg>
        <pc:picChg chg="add mod ord">
          <ac:chgData name="Yoselin Araceli Campos Sacramento" userId="S::ycampos.mca18@lania.edu.mx::025f23cb-da0f-4760-a16d-d5588d8f1048" providerId="AD" clId="Web-{951692C9-891B-E6C7-4D2C-F6C5C47B1D6E}" dt="2019-07-01T19:49:35.464" v="622" actId="1076"/>
          <ac:picMkLst>
            <pc:docMk/>
            <pc:sldMk cId="2593580615" sldId="257"/>
            <ac:picMk id="80" creationId="{D02AC519-4E7B-4E27-BBA4-54E0E4160DAB}"/>
          </ac:picMkLst>
        </pc:picChg>
        <pc:picChg chg="add del">
          <ac:chgData name="Yoselin Araceli Campos Sacramento" userId="S::ycampos.mca18@lania.edu.mx::025f23cb-da0f-4760-a16d-d5588d8f1048" providerId="AD" clId="Web-{951692C9-891B-E6C7-4D2C-F6C5C47B1D6E}" dt="2019-07-01T19:35:42.306" v="359"/>
          <ac:picMkLst>
            <pc:docMk/>
            <pc:sldMk cId="2593580615" sldId="257"/>
            <ac:picMk id="83" creationId="{CB607B98-7700-4DC9-8BE8-A876255F9C52}"/>
          </ac:picMkLst>
        </pc:picChg>
        <pc:picChg chg="add del">
          <ac:chgData name="Yoselin Araceli Campos Sacramento" userId="S::ycampos.mca18@lania.edu.mx::025f23cb-da0f-4760-a16d-d5588d8f1048" providerId="AD" clId="Web-{951692C9-891B-E6C7-4D2C-F6C5C47B1D6E}" dt="2019-07-01T19:26:26.102" v="14"/>
          <ac:picMkLst>
            <pc:docMk/>
            <pc:sldMk cId="2593580615" sldId="257"/>
            <ac:picMk id="85" creationId="{CB607B98-7700-4DC9-8BE8-A876255F9C52}"/>
          </ac:picMkLst>
        </pc:picChg>
        <pc:picChg chg="add del">
          <ac:chgData name="Yoselin Araceli Campos Sacramento" userId="S::ycampos.mca18@lania.edu.mx::025f23cb-da0f-4760-a16d-d5588d8f1048" providerId="AD" clId="Web-{951692C9-891B-E6C7-4D2C-F6C5C47B1D6E}" dt="2019-07-01T19:35:06.181" v="342"/>
          <ac:picMkLst>
            <pc:docMk/>
            <pc:sldMk cId="2593580615" sldId="257"/>
            <ac:picMk id="88" creationId="{7CBAE1BD-B8E4-4029-8AA2-C77E4FED9864}"/>
          </ac:picMkLst>
        </pc:picChg>
        <pc:picChg chg="add del">
          <ac:chgData name="Yoselin Araceli Campos Sacramento" userId="S::ycampos.mca18@lania.edu.mx::025f23cb-da0f-4760-a16d-d5588d8f1048" providerId="AD" clId="Web-{951692C9-891B-E6C7-4D2C-F6C5C47B1D6E}" dt="2019-07-01T19:35:09.837" v="344"/>
          <ac:picMkLst>
            <pc:docMk/>
            <pc:sldMk cId="2593580615" sldId="257"/>
            <ac:picMk id="92" creationId="{24F266AD-725B-4A9D-B448-4C000F95CB47}"/>
          </ac:picMkLst>
        </pc:picChg>
        <pc:picChg chg="add del">
          <ac:chgData name="Yoselin Araceli Campos Sacramento" userId="S::ycampos.mca18@lania.edu.mx::025f23cb-da0f-4760-a16d-d5588d8f1048" providerId="AD" clId="Web-{951692C9-891B-E6C7-4D2C-F6C5C47B1D6E}" dt="2019-07-01T19:36:37.713" v="374"/>
          <ac:picMkLst>
            <pc:docMk/>
            <pc:sldMk cId="2593580615" sldId="257"/>
            <ac:picMk id="110" creationId="{24F266AD-725B-4A9D-B448-4C000F95CB47}"/>
          </ac:picMkLst>
        </pc:picChg>
        <pc:picChg chg="add del">
          <ac:chgData name="Yoselin Araceli Campos Sacramento" userId="S::ycampos.mca18@lania.edu.mx::025f23cb-da0f-4760-a16d-d5588d8f1048" providerId="AD" clId="Web-{951692C9-891B-E6C7-4D2C-F6C5C47B1D6E}" dt="2019-07-01T19:36:33.650" v="369"/>
          <ac:picMkLst>
            <pc:docMk/>
            <pc:sldMk cId="2593580615" sldId="257"/>
            <ac:picMk id="118" creationId="{24F266AD-725B-4A9D-B448-4C000F95CB47}"/>
          </ac:picMkLst>
        </pc:picChg>
        <pc:picChg chg="add del">
          <ac:chgData name="Yoselin Araceli Campos Sacramento" userId="S::ycampos.mca18@lania.edu.mx::025f23cb-da0f-4760-a16d-d5588d8f1048" providerId="AD" clId="Web-{951692C9-891B-E6C7-4D2C-F6C5C47B1D6E}" dt="2019-07-01T19:36:35.510" v="371"/>
          <ac:picMkLst>
            <pc:docMk/>
            <pc:sldMk cId="2593580615" sldId="257"/>
            <ac:picMk id="121" creationId="{24F266AD-725B-4A9D-B448-4C000F95CB47}"/>
          </ac:picMkLst>
        </pc:picChg>
        <pc:picChg chg="add">
          <ac:chgData name="Yoselin Araceli Campos Sacramento" userId="S::ycampos.mca18@lania.edu.mx::025f23cb-da0f-4760-a16d-d5588d8f1048" providerId="AD" clId="Web-{951692C9-891B-E6C7-4D2C-F6C5C47B1D6E}" dt="2019-07-01T19:36:37.713" v="374"/>
          <ac:picMkLst>
            <pc:docMk/>
            <pc:sldMk cId="2593580615" sldId="257"/>
            <ac:picMk id="125" creationId="{24F266AD-725B-4A9D-B448-4C000F95CB47}"/>
          </ac:picMkLst>
        </pc:picChg>
        <pc:cxnChg chg="add del">
          <ac:chgData name="Yoselin Araceli Campos Sacramento" userId="S::ycampos.mca18@lania.edu.mx::025f23cb-da0f-4760-a16d-d5588d8f1048" providerId="AD" clId="Web-{951692C9-891B-E6C7-4D2C-F6C5C47B1D6E}" dt="2019-07-01T19:35:02.103" v="340"/>
          <ac:cxnSpMkLst>
            <pc:docMk/>
            <pc:sldMk cId="2593580615" sldId="257"/>
            <ac:cxnSpMk id="91" creationId="{BCDAEC91-5BCE-4B55-9CC0-43EF94CB734B}"/>
          </ac:cxnSpMkLst>
        </pc:cxnChg>
        <pc:cxnChg chg="add del">
          <ac:chgData name="Yoselin Araceli Campos Sacramento" userId="S::ycampos.mca18@lania.edu.mx::025f23cb-da0f-4760-a16d-d5588d8f1048" providerId="AD" clId="Web-{951692C9-891B-E6C7-4D2C-F6C5C47B1D6E}" dt="2019-07-01T19:35:12.603" v="346"/>
          <ac:cxnSpMkLst>
            <pc:docMk/>
            <pc:sldMk cId="2593580615" sldId="257"/>
            <ac:cxnSpMk id="95" creationId="{AA2EAA10-076F-46BD-8F0F-B9A2FB77A85C}"/>
          </ac:cxnSpMkLst>
        </pc:cxnChg>
        <pc:cxnChg chg="add del">
          <ac:chgData name="Yoselin Araceli Campos Sacramento" userId="S::ycampos.mca18@lania.edu.mx::025f23cb-da0f-4760-a16d-d5588d8f1048" providerId="AD" clId="Web-{951692C9-891B-E6C7-4D2C-F6C5C47B1D6E}" dt="2019-07-01T19:35:12.603" v="346"/>
          <ac:cxnSpMkLst>
            <pc:docMk/>
            <pc:sldMk cId="2593580615" sldId="257"/>
            <ac:cxnSpMk id="96" creationId="{D891E407-403B-4764-86C9-33A56D3BCAA3}"/>
          </ac:cxnSpMkLst>
        </pc:cxnChg>
        <pc:cxnChg chg="add del">
          <ac:chgData name="Yoselin Araceli Campos Sacramento" userId="S::ycampos.mca18@lania.edu.mx::025f23cb-da0f-4760-a16d-d5588d8f1048" providerId="AD" clId="Web-{951692C9-891B-E6C7-4D2C-F6C5C47B1D6E}" dt="2019-07-01T19:35:24.009" v="350"/>
          <ac:cxnSpMkLst>
            <pc:docMk/>
            <pc:sldMk cId="2593580615" sldId="257"/>
            <ac:cxnSpMk id="99" creationId="{EAFC8083-BBFA-464C-A805-4E844F66B23B}"/>
          </ac:cxnSpMkLst>
        </pc:cxnChg>
        <pc:cxnChg chg="add del">
          <ac:chgData name="Yoselin Araceli Campos Sacramento" userId="S::ycampos.mca18@lania.edu.mx::025f23cb-da0f-4760-a16d-d5588d8f1048" providerId="AD" clId="Web-{951692C9-891B-E6C7-4D2C-F6C5C47B1D6E}" dt="2019-07-01T19:35:24.009" v="350"/>
          <ac:cxnSpMkLst>
            <pc:docMk/>
            <pc:sldMk cId="2593580615" sldId="257"/>
            <ac:cxnSpMk id="100" creationId="{CC752BC6-CDD2-4020-8DCF-B5E813CD3A55}"/>
          </ac:cxnSpMkLst>
        </pc:cxnChg>
        <pc:cxnChg chg="add del">
          <ac:chgData name="Yoselin Araceli Campos Sacramento" userId="S::ycampos.mca18@lania.edu.mx::025f23cb-da0f-4760-a16d-d5588d8f1048" providerId="AD" clId="Web-{951692C9-891B-E6C7-4D2C-F6C5C47B1D6E}" dt="2019-07-01T19:35:32.431" v="354"/>
          <ac:cxnSpMkLst>
            <pc:docMk/>
            <pc:sldMk cId="2593580615" sldId="257"/>
            <ac:cxnSpMk id="106" creationId="{9E8E38ED-369A-44C2-B635-0BED0E48A6E8}"/>
          </ac:cxnSpMkLst>
        </pc:cxnChg>
        <pc:cxnChg chg="add mod">
          <ac:chgData name="Yoselin Araceli Campos Sacramento" userId="S::ycampos.mca18@lania.edu.mx::025f23cb-da0f-4760-a16d-d5588d8f1048" providerId="AD" clId="Web-{951692C9-891B-E6C7-4D2C-F6C5C47B1D6E}" dt="2019-07-01T19:39:53.557" v="398"/>
          <ac:cxnSpMkLst>
            <pc:docMk/>
            <pc:sldMk cId="2593580615" sldId="257"/>
            <ac:cxnSpMk id="111" creationId="{F35F6BE1-A9FD-439D-AD94-15B52F0D18F6}"/>
          </ac:cxnSpMkLst>
        </pc:cxnChg>
        <pc:cxnChg chg="add del">
          <ac:chgData name="Yoselin Araceli Campos Sacramento" userId="S::ycampos.mca18@lania.edu.mx::025f23cb-da0f-4760-a16d-d5588d8f1048" providerId="AD" clId="Web-{951692C9-891B-E6C7-4D2C-F6C5C47B1D6E}" dt="2019-07-01T19:36:16.759" v="363"/>
          <ac:cxnSpMkLst>
            <pc:docMk/>
            <pc:sldMk cId="2593580615" sldId="257"/>
            <ac:cxnSpMk id="113" creationId="{BCDAEC91-5BCE-4B55-9CC0-43EF94CB734B}"/>
          </ac:cxnSpMkLst>
        </pc:cxnChg>
        <pc:cxnChg chg="add del">
          <ac:chgData name="Yoselin Araceli Campos Sacramento" userId="S::ycampos.mca18@lania.edu.mx::025f23cb-da0f-4760-a16d-d5588d8f1048" providerId="AD" clId="Web-{951692C9-891B-E6C7-4D2C-F6C5C47B1D6E}" dt="2019-07-01T19:36:01.150" v="361"/>
          <ac:cxnSpMkLst>
            <pc:docMk/>
            <pc:sldMk cId="2593580615" sldId="257"/>
            <ac:cxnSpMk id="117" creationId="{AA2EAA10-076F-46BD-8F0F-B9A2FB77A85C}"/>
          </ac:cxnSpMkLst>
        </pc:cxnChg>
        <pc:cxnChg chg="add del">
          <ac:chgData name="Yoselin Araceli Campos Sacramento" userId="S::ycampos.mca18@lania.edu.mx::025f23cb-da0f-4760-a16d-d5588d8f1048" providerId="AD" clId="Web-{951692C9-891B-E6C7-4D2C-F6C5C47B1D6E}" dt="2019-07-01T19:36:01.150" v="361"/>
          <ac:cxnSpMkLst>
            <pc:docMk/>
            <pc:sldMk cId="2593580615" sldId="257"/>
            <ac:cxnSpMk id="119" creationId="{D891E407-403B-4764-86C9-33A56D3BCAA3}"/>
          </ac:cxnSpMkLst>
        </pc:cxnChg>
        <pc:cxnChg chg="add del">
          <ac:chgData name="Yoselin Araceli Campos Sacramento" userId="S::ycampos.mca18@lania.edu.mx::025f23cb-da0f-4760-a16d-d5588d8f1048" providerId="AD" clId="Web-{951692C9-891B-E6C7-4D2C-F6C5C47B1D6E}" dt="2019-07-01T19:36:37.697" v="373"/>
          <ac:cxnSpMkLst>
            <pc:docMk/>
            <pc:sldMk cId="2593580615" sldId="257"/>
            <ac:cxnSpMk id="123" creationId="{BCDAEC91-5BCE-4B55-9CC0-43EF94CB734B}"/>
          </ac:cxnSpMkLst>
        </pc:cxnChg>
      </pc:sldChg>
      <pc:sldChg chg="modSp">
        <pc:chgData name="Yoselin Araceli Campos Sacramento" userId="S::ycampos.mca18@lania.edu.mx::025f23cb-da0f-4760-a16d-d5588d8f1048" providerId="AD" clId="Web-{951692C9-891B-E6C7-4D2C-F6C5C47B1D6E}" dt="2019-07-01T20:17:03.827" v="656" actId="1076"/>
        <pc:sldMkLst>
          <pc:docMk/>
          <pc:sldMk cId="1165546956" sldId="258"/>
        </pc:sldMkLst>
        <pc:spChg chg="mod">
          <ac:chgData name="Yoselin Araceli Campos Sacramento" userId="S::ycampos.mca18@lania.edu.mx::025f23cb-da0f-4760-a16d-d5588d8f1048" providerId="AD" clId="Web-{951692C9-891B-E6C7-4D2C-F6C5C47B1D6E}" dt="2019-07-01T20:13:13.358" v="641" actId="1076"/>
          <ac:spMkLst>
            <pc:docMk/>
            <pc:sldMk cId="1165546956" sldId="258"/>
            <ac:spMk id="2" creationId="{0BF9FC2D-6BFB-4305-BA0D-1EC5FD6170F8}"/>
          </ac:spMkLst>
        </pc:spChg>
        <pc:spChg chg="mod">
          <ac:chgData name="Yoselin Araceli Campos Sacramento" userId="S::ycampos.mca18@lania.edu.mx::025f23cb-da0f-4760-a16d-d5588d8f1048" providerId="AD" clId="Web-{951692C9-891B-E6C7-4D2C-F6C5C47B1D6E}" dt="2019-07-01T20:17:03.827" v="656" actId="1076"/>
          <ac:spMkLst>
            <pc:docMk/>
            <pc:sldMk cId="1165546956" sldId="258"/>
            <ac:spMk id="3" creationId="{9A925001-6AA7-4F70-8C45-16DAD912429E}"/>
          </ac:spMkLst>
        </pc:spChg>
        <pc:spChg chg="mod">
          <ac:chgData name="Yoselin Araceli Campos Sacramento" userId="S::ycampos.mca18@lania.edu.mx::025f23cb-da0f-4760-a16d-d5588d8f1048" providerId="AD" clId="Web-{951692C9-891B-E6C7-4D2C-F6C5C47B1D6E}" dt="2019-07-01T20:15:59.811" v="647" actId="1076"/>
          <ac:spMkLst>
            <pc:docMk/>
            <pc:sldMk cId="1165546956" sldId="258"/>
            <ac:spMk id="4" creationId="{E2B9AA4E-15CB-465A-8FB7-5468D56EC793}"/>
          </ac:spMkLst>
        </pc:spChg>
      </pc:sldChg>
      <pc:sldChg chg="modSp">
        <pc:chgData name="Yoselin Araceli Campos Sacramento" userId="S::ycampos.mca18@lania.edu.mx::025f23cb-da0f-4760-a16d-d5588d8f1048" providerId="AD" clId="Web-{951692C9-891B-E6C7-4D2C-F6C5C47B1D6E}" dt="2019-07-01T20:35:36.064" v="776" actId="20577"/>
        <pc:sldMkLst>
          <pc:docMk/>
          <pc:sldMk cId="3668769057" sldId="260"/>
        </pc:sldMkLst>
        <pc:spChg chg="mod">
          <ac:chgData name="Yoselin Araceli Campos Sacramento" userId="S::ycampos.mca18@lania.edu.mx::025f23cb-da0f-4760-a16d-d5588d8f1048" providerId="AD" clId="Web-{951692C9-891B-E6C7-4D2C-F6C5C47B1D6E}" dt="2019-07-01T20:35:32.705" v="773" actId="20577"/>
          <ac:spMkLst>
            <pc:docMk/>
            <pc:sldMk cId="3668769057" sldId="260"/>
            <ac:spMk id="2" creationId="{5AD0037E-B43B-4988-A0BF-839C980AFD1D}"/>
          </ac:spMkLst>
        </pc:spChg>
        <pc:spChg chg="mod">
          <ac:chgData name="Yoselin Araceli Campos Sacramento" userId="S::ycampos.mca18@lania.edu.mx::025f23cb-da0f-4760-a16d-d5588d8f1048" providerId="AD" clId="Web-{951692C9-891B-E6C7-4D2C-F6C5C47B1D6E}" dt="2019-07-01T20:35:36.064" v="776" actId="20577"/>
          <ac:spMkLst>
            <pc:docMk/>
            <pc:sldMk cId="3668769057" sldId="260"/>
            <ac:spMk id="6" creationId="{1AD465C4-7AC2-4077-B8DB-8954B09E5867}"/>
          </ac:spMkLst>
        </pc:spChg>
      </pc:sldChg>
      <pc:sldChg chg="addSp delSp modSp mod setBg setClrOvrMap">
        <pc:chgData name="Yoselin Araceli Campos Sacramento" userId="S::ycampos.mca18@lania.edu.mx::025f23cb-da0f-4760-a16d-d5588d8f1048" providerId="AD" clId="Web-{951692C9-891B-E6C7-4D2C-F6C5C47B1D6E}" dt="2019-07-01T21:48:12.948" v="1046" actId="1076"/>
        <pc:sldMkLst>
          <pc:docMk/>
          <pc:sldMk cId="3527704271" sldId="261"/>
        </pc:sldMkLst>
        <pc:spChg chg="mod">
          <ac:chgData name="Yoselin Araceli Campos Sacramento" userId="S::ycampos.mca18@lania.edu.mx::025f23cb-da0f-4760-a16d-d5588d8f1048" providerId="AD" clId="Web-{951692C9-891B-E6C7-4D2C-F6C5C47B1D6E}" dt="2019-07-01T21:48:12.948" v="1046" actId="1076"/>
          <ac:spMkLst>
            <pc:docMk/>
            <pc:sldMk cId="3527704271" sldId="261"/>
            <ac:spMk id="2" creationId="{FCAFD6C1-EAB2-46AB-A7AF-60343DA2A873}"/>
          </ac:spMkLst>
        </pc:spChg>
        <pc:spChg chg="mod">
          <ac:chgData name="Yoselin Araceli Campos Sacramento" userId="S::ycampos.mca18@lania.edu.mx::025f23cb-da0f-4760-a16d-d5588d8f1048" providerId="AD" clId="Web-{951692C9-891B-E6C7-4D2C-F6C5C47B1D6E}" dt="2019-07-01T20:20:37.609" v="659" actId="20577"/>
          <ac:spMkLst>
            <pc:docMk/>
            <pc:sldMk cId="3527704271" sldId="261"/>
            <ac:spMk id="3" creationId="{A5C380F6-CBD9-4B54-9A82-A5ABC33F1D09}"/>
          </ac:spMkLst>
        </pc:spChg>
        <pc:spChg chg="add del mod">
          <ac:chgData name="Yoselin Araceli Campos Sacramento" userId="S::ycampos.mca18@lania.edu.mx::025f23cb-da0f-4760-a16d-d5588d8f1048" providerId="AD" clId="Web-{951692C9-891B-E6C7-4D2C-F6C5C47B1D6E}" dt="2019-07-01T20:49:23.472" v="804"/>
          <ac:spMkLst>
            <pc:docMk/>
            <pc:sldMk cId="3527704271" sldId="261"/>
            <ac:spMk id="4" creationId="{32FC57FB-0A9E-481B-BDC5-D8802738B540}"/>
          </ac:spMkLst>
        </pc:spChg>
        <pc:spChg chg="add del mod">
          <ac:chgData name="Yoselin Araceli Campos Sacramento" userId="S::ycampos.mca18@lania.edu.mx::025f23cb-da0f-4760-a16d-d5588d8f1048" providerId="AD" clId="Web-{951692C9-891B-E6C7-4D2C-F6C5C47B1D6E}" dt="2019-07-01T20:51:57.972" v="820"/>
          <ac:spMkLst>
            <pc:docMk/>
            <pc:sldMk cId="3527704271" sldId="261"/>
            <ac:spMk id="5" creationId="{D2423B84-2FC7-44E7-84D9-70039FB339E9}"/>
          </ac:spMkLst>
        </pc:spChg>
        <pc:spChg chg="del">
          <ac:chgData name="Yoselin Araceli Campos Sacramento" userId="S::ycampos.mca18@lania.edu.mx::025f23cb-da0f-4760-a16d-d5588d8f1048" providerId="AD" clId="Web-{951692C9-891B-E6C7-4D2C-F6C5C47B1D6E}" dt="2019-07-01T20:50:17.222" v="807"/>
          <ac:spMkLst>
            <pc:docMk/>
            <pc:sldMk cId="3527704271" sldId="261"/>
            <ac:spMk id="8" creationId="{E945E29B-B971-41C6-A57B-B29BBB108A39}"/>
          </ac:spMkLst>
        </pc:spChg>
        <pc:spChg chg="del">
          <ac:chgData name="Yoselin Araceli Campos Sacramento" userId="S::ycampos.mca18@lania.edu.mx::025f23cb-da0f-4760-a16d-d5588d8f1048" providerId="AD" clId="Web-{951692C9-891B-E6C7-4D2C-F6C5C47B1D6E}" dt="2019-07-01T20:50:17.222" v="807"/>
          <ac:spMkLst>
            <pc:docMk/>
            <pc:sldMk cId="3527704271" sldId="261"/>
            <ac:spMk id="15" creationId="{3E1F47E4-066D-4C27-98C8-B2B2C7BABFEC}"/>
          </ac:spMkLst>
        </pc:spChg>
        <pc:spChg chg="add del">
          <ac:chgData name="Yoselin Araceli Campos Sacramento" userId="S::ycampos.mca18@lania.edu.mx::025f23cb-da0f-4760-a16d-d5588d8f1048" providerId="AD" clId="Web-{951692C9-891B-E6C7-4D2C-F6C5C47B1D6E}" dt="2019-07-01T20:50:45.581" v="808"/>
          <ac:spMkLst>
            <pc:docMk/>
            <pc:sldMk cId="3527704271" sldId="261"/>
            <ac:spMk id="20" creationId="{66B332A4-D438-4773-A77F-5ED49A448D9D}"/>
          </ac:spMkLst>
        </pc:spChg>
        <pc:spChg chg="add del">
          <ac:chgData name="Yoselin Araceli Campos Sacramento" userId="S::ycampos.mca18@lania.edu.mx::025f23cb-da0f-4760-a16d-d5588d8f1048" providerId="AD" clId="Web-{951692C9-891B-E6C7-4D2C-F6C5C47B1D6E}" dt="2019-07-01T20:50:45.581" v="808"/>
          <ac:spMkLst>
            <pc:docMk/>
            <pc:sldMk cId="3527704271" sldId="261"/>
            <ac:spMk id="22" creationId="{DF9AD32D-FF05-44F4-BD4D-9CEE89B71EB9}"/>
          </ac:spMkLst>
        </pc:spChg>
        <pc:spChg chg="add del">
          <ac:chgData name="Yoselin Araceli Campos Sacramento" userId="S::ycampos.mca18@lania.edu.mx::025f23cb-da0f-4760-a16d-d5588d8f1048" providerId="AD" clId="Web-{951692C9-891B-E6C7-4D2C-F6C5C47B1D6E}" dt="2019-07-01T20:51:57.972" v="820"/>
          <ac:spMkLst>
            <pc:docMk/>
            <pc:sldMk cId="3527704271" sldId="261"/>
            <ac:spMk id="27" creationId="{2A8AA5BC-4F7A-4226-8F99-6D824B226A97}"/>
          </ac:spMkLst>
        </pc:spChg>
        <pc:spChg chg="add del">
          <ac:chgData name="Yoselin Araceli Campos Sacramento" userId="S::ycampos.mca18@lania.edu.mx::025f23cb-da0f-4760-a16d-d5588d8f1048" providerId="AD" clId="Web-{951692C9-891B-E6C7-4D2C-F6C5C47B1D6E}" dt="2019-07-01T20:51:57.972" v="820"/>
          <ac:spMkLst>
            <pc:docMk/>
            <pc:sldMk cId="3527704271" sldId="261"/>
            <ac:spMk id="29" creationId="{3E5445C6-DD42-4979-86FF-03730E8C6DB0}"/>
          </ac:spMkLst>
        </pc:spChg>
        <pc:spChg chg="add">
          <ac:chgData name="Yoselin Araceli Campos Sacramento" userId="S::ycampos.mca18@lania.edu.mx::025f23cb-da0f-4760-a16d-d5588d8f1048" providerId="AD" clId="Web-{951692C9-891B-E6C7-4D2C-F6C5C47B1D6E}" dt="2019-07-01T20:51:57.972" v="820"/>
          <ac:spMkLst>
            <pc:docMk/>
            <pc:sldMk cId="3527704271" sldId="261"/>
            <ac:spMk id="38" creationId="{4351DFE5-F63D-4BE0-BDA9-E3EB88F01AA5}"/>
          </ac:spMkLst>
        </pc:spChg>
        <pc:grpChg chg="del">
          <ac:chgData name="Yoselin Araceli Campos Sacramento" userId="S::ycampos.mca18@lania.edu.mx::025f23cb-da0f-4760-a16d-d5588d8f1048" providerId="AD" clId="Web-{951692C9-891B-E6C7-4D2C-F6C5C47B1D6E}" dt="2019-07-01T20:50:17.222" v="807"/>
          <ac:grpSpMkLst>
            <pc:docMk/>
            <pc:sldMk cId="3527704271" sldId="261"/>
            <ac:grpSpMk id="10" creationId="{4C76015D-CFEA-4204-9A50-352560FFC252}"/>
          </ac:grpSpMkLst>
        </pc:grpChg>
        <pc:graphicFrameChg chg="add del">
          <ac:chgData name="Yoselin Araceli Campos Sacramento" userId="S::ycampos.mca18@lania.edu.mx::025f23cb-da0f-4760-a16d-d5588d8f1048" providerId="AD" clId="Web-{951692C9-891B-E6C7-4D2C-F6C5C47B1D6E}" dt="2019-07-01T21:48:05.167" v="1045"/>
          <ac:graphicFrameMkLst>
            <pc:docMk/>
            <pc:sldMk cId="3527704271" sldId="261"/>
            <ac:graphicFrameMk id="33" creationId="{66D4FE49-6C90-4792-A340-4176EA92119E}"/>
          </ac:graphicFrameMkLst>
        </pc:graphicFrameChg>
        <pc:picChg chg="add">
          <ac:chgData name="Yoselin Araceli Campos Sacramento" userId="S::ycampos.mca18@lania.edu.mx::025f23cb-da0f-4760-a16d-d5588d8f1048" providerId="AD" clId="Web-{951692C9-891B-E6C7-4D2C-F6C5C47B1D6E}" dt="2019-07-01T20:51:57.972" v="820"/>
          <ac:picMkLst>
            <pc:docMk/>
            <pc:sldMk cId="3527704271" sldId="261"/>
            <ac:picMk id="40" creationId="{02DD2BC0-6F29-4B4F-8D61-2DCF6D2E8E73}"/>
          </ac:picMkLst>
        </pc:picChg>
        <pc:cxnChg chg="add del">
          <ac:chgData name="Yoselin Araceli Campos Sacramento" userId="S::ycampos.mca18@lania.edu.mx::025f23cb-da0f-4760-a16d-d5588d8f1048" providerId="AD" clId="Web-{951692C9-891B-E6C7-4D2C-F6C5C47B1D6E}" dt="2019-07-01T20:51:57.972" v="820"/>
          <ac:cxnSpMkLst>
            <pc:docMk/>
            <pc:sldMk cId="3527704271" sldId="261"/>
            <ac:cxnSpMk id="31" creationId="{45000665-DFC7-417E-8FD7-516A0F15C975}"/>
          </ac:cxnSpMkLst>
        </pc:cxnChg>
      </pc:sldChg>
      <pc:sldChg chg="addSp delSp modSp mod setBg setClrOvrMap">
        <pc:chgData name="Yoselin Araceli Campos Sacramento" userId="S::ycampos.mca18@lania.edu.mx::025f23cb-da0f-4760-a16d-d5588d8f1048" providerId="AD" clId="Web-{951692C9-891B-E6C7-4D2C-F6C5C47B1D6E}" dt="2019-07-01T21:57:06.293" v="1059" actId="20577"/>
        <pc:sldMkLst>
          <pc:docMk/>
          <pc:sldMk cId="2856386692" sldId="262"/>
        </pc:sldMkLst>
        <pc:spChg chg="del">
          <ac:chgData name="Yoselin Araceli Campos Sacramento" userId="S::ycampos.mca18@lania.edu.mx::025f23cb-da0f-4760-a16d-d5588d8f1048" providerId="AD" clId="Web-{951692C9-891B-E6C7-4D2C-F6C5C47B1D6E}" dt="2019-07-01T21:04:07.489" v="828"/>
          <ac:spMkLst>
            <pc:docMk/>
            <pc:sldMk cId="2856386692" sldId="262"/>
            <ac:spMk id="8" creationId="{E945E29B-B971-41C6-A57B-B29BBB108A39}"/>
          </ac:spMkLst>
        </pc:spChg>
        <pc:spChg chg="add mod">
          <ac:chgData name="Yoselin Araceli Campos Sacramento" userId="S::ycampos.mca18@lania.edu.mx::025f23cb-da0f-4760-a16d-d5588d8f1048" providerId="AD" clId="Web-{951692C9-891B-E6C7-4D2C-F6C5C47B1D6E}" dt="2019-07-01T21:57:06.293" v="1059" actId="20577"/>
          <ac:spMkLst>
            <pc:docMk/>
            <pc:sldMk cId="2856386692" sldId="262"/>
            <ac:spMk id="14" creationId="{65E3345F-7F0B-4A1F-AA98-E61670D4788E}"/>
          </ac:spMkLst>
        </pc:spChg>
        <pc:spChg chg="del">
          <ac:chgData name="Yoselin Araceli Campos Sacramento" userId="S::ycampos.mca18@lania.edu.mx::025f23cb-da0f-4760-a16d-d5588d8f1048" providerId="AD" clId="Web-{951692C9-891B-E6C7-4D2C-F6C5C47B1D6E}" dt="2019-07-01T21:04:07.489" v="828"/>
          <ac:spMkLst>
            <pc:docMk/>
            <pc:sldMk cId="2856386692" sldId="262"/>
            <ac:spMk id="15" creationId="{3E1F47E4-066D-4C27-98C8-B2B2C7BABFEC}"/>
          </ac:spMkLst>
        </pc:spChg>
        <pc:spChg chg="add del">
          <ac:chgData name="Yoselin Araceli Campos Sacramento" userId="S::ycampos.mca18@lania.edu.mx::025f23cb-da0f-4760-a16d-d5588d8f1048" providerId="AD" clId="Web-{951692C9-891B-E6C7-4D2C-F6C5C47B1D6E}" dt="2019-07-01T21:54:56.480" v="1055"/>
          <ac:spMkLst>
            <pc:docMk/>
            <pc:sldMk cId="2856386692" sldId="262"/>
            <ac:spMk id="17" creationId="{6B25638D-3D06-41D1-8060-4D2707C60AE8}"/>
          </ac:spMkLst>
        </pc:spChg>
        <pc:spChg chg="add del">
          <ac:chgData name="Yoselin Araceli Campos Sacramento" userId="S::ycampos.mca18@lania.edu.mx::025f23cb-da0f-4760-a16d-d5588d8f1048" providerId="AD" clId="Web-{951692C9-891B-E6C7-4D2C-F6C5C47B1D6E}" dt="2019-07-01T21:54:52.011" v="1053"/>
          <ac:spMkLst>
            <pc:docMk/>
            <pc:sldMk cId="2856386692" sldId="262"/>
            <ac:spMk id="19" creationId="{6B25638D-3D06-41D1-8060-4D2707C60AE8}"/>
          </ac:spMkLst>
        </pc:spChg>
        <pc:spChg chg="add">
          <ac:chgData name="Yoselin Araceli Campos Sacramento" userId="S::ycampos.mca18@lania.edu.mx::025f23cb-da0f-4760-a16d-d5588d8f1048" providerId="AD" clId="Web-{951692C9-891B-E6C7-4D2C-F6C5C47B1D6E}" dt="2019-07-01T21:04:07.489" v="828"/>
          <ac:spMkLst>
            <pc:docMk/>
            <pc:sldMk cId="2856386692" sldId="262"/>
            <ac:spMk id="20" creationId="{57845966-6EFC-468A-9CC7-BAB4B95854E7}"/>
          </ac:spMkLst>
        </pc:spChg>
        <pc:spChg chg="add">
          <ac:chgData name="Yoselin Araceli Campos Sacramento" userId="S::ycampos.mca18@lania.edu.mx::025f23cb-da0f-4760-a16d-d5588d8f1048" providerId="AD" clId="Web-{951692C9-891B-E6C7-4D2C-F6C5C47B1D6E}" dt="2019-07-01T21:04:07.489" v="828"/>
          <ac:spMkLst>
            <pc:docMk/>
            <pc:sldMk cId="2856386692" sldId="262"/>
            <ac:spMk id="24" creationId="{ADAD1991-FFD1-4E94-ABAB-7560D33008E4}"/>
          </ac:spMkLst>
        </pc:spChg>
        <pc:spChg chg="add del">
          <ac:chgData name="Yoselin Araceli Campos Sacramento" userId="S::ycampos.mca18@lania.edu.mx::025f23cb-da0f-4760-a16d-d5588d8f1048" providerId="AD" clId="Web-{951692C9-891B-E6C7-4D2C-F6C5C47B1D6E}" dt="2019-07-01T21:54:56.480" v="1055"/>
          <ac:spMkLst>
            <pc:docMk/>
            <pc:sldMk cId="2856386692" sldId="262"/>
            <ac:spMk id="29" creationId="{773D9643-4BC8-486D-8267-3577C8F0842D}"/>
          </ac:spMkLst>
        </pc:spChg>
        <pc:spChg chg="add">
          <ac:chgData name="Yoselin Araceli Campos Sacramento" userId="S::ycampos.mca18@lania.edu.mx::025f23cb-da0f-4760-a16d-d5588d8f1048" providerId="AD" clId="Web-{951692C9-891B-E6C7-4D2C-F6C5C47B1D6E}" dt="2019-07-01T21:54:56.496" v="1056"/>
          <ac:spMkLst>
            <pc:docMk/>
            <pc:sldMk cId="2856386692" sldId="262"/>
            <ac:spMk id="31" creationId="{130B326A-C054-4820-AFCA-FCB009ABC693}"/>
          </ac:spMkLst>
        </pc:spChg>
        <pc:grpChg chg="del">
          <ac:chgData name="Yoselin Araceli Campos Sacramento" userId="S::ycampos.mca18@lania.edu.mx::025f23cb-da0f-4760-a16d-d5588d8f1048" providerId="AD" clId="Web-{951692C9-891B-E6C7-4D2C-F6C5C47B1D6E}" dt="2019-07-01T21:04:07.489" v="828"/>
          <ac:grpSpMkLst>
            <pc:docMk/>
            <pc:sldMk cId="2856386692" sldId="262"/>
            <ac:grpSpMk id="10" creationId="{4C76015D-CFEA-4204-9A50-352560FFC252}"/>
          </ac:grpSpMkLst>
        </pc:grpChg>
        <pc:grpChg chg="add del">
          <ac:chgData name="Yoselin Araceli Campos Sacramento" userId="S::ycampos.mca18@lania.edu.mx::025f23cb-da0f-4760-a16d-d5588d8f1048" providerId="AD" clId="Web-{951692C9-891B-E6C7-4D2C-F6C5C47B1D6E}" dt="2019-07-01T21:54:56.480" v="1055"/>
          <ac:grpSpMkLst>
            <pc:docMk/>
            <pc:sldMk cId="2856386692" sldId="262"/>
            <ac:grpSpMk id="25" creationId="{2A7F3A7D-1232-4BDE-ACB6-F7CDEF0668CF}"/>
          </ac:grpSpMkLst>
        </pc:grpChg>
        <pc:grpChg chg="add">
          <ac:chgData name="Yoselin Araceli Campos Sacramento" userId="S::ycampos.mca18@lania.edu.mx::025f23cb-da0f-4760-a16d-d5588d8f1048" providerId="AD" clId="Web-{951692C9-891B-E6C7-4D2C-F6C5C47B1D6E}" dt="2019-07-01T21:54:56.496" v="1056"/>
          <ac:grpSpMkLst>
            <pc:docMk/>
            <pc:sldMk cId="2856386692" sldId="262"/>
            <ac:grpSpMk id="34" creationId="{3672F87A-4200-4347-A4CC-3E6D8C0C11FF}"/>
          </ac:grpSpMkLst>
        </pc:grpChg>
        <pc:picChg chg="del">
          <ac:chgData name="Yoselin Araceli Campos Sacramento" userId="S::ycampos.mca18@lania.edu.mx::025f23cb-da0f-4760-a16d-d5588d8f1048" providerId="AD" clId="Web-{951692C9-891B-E6C7-4D2C-F6C5C47B1D6E}" dt="2019-07-01T21:03:50.802" v="826"/>
          <ac:picMkLst>
            <pc:docMk/>
            <pc:sldMk cId="2856386692" sldId="262"/>
            <ac:picMk id="4" creationId="{1E1ED01E-269E-494E-BFD6-79544AA05045}"/>
          </ac:picMkLst>
        </pc:picChg>
        <pc:picChg chg="add mod ord">
          <ac:chgData name="Yoselin Araceli Campos Sacramento" userId="S::ycampos.mca18@lania.edu.mx::025f23cb-da0f-4760-a16d-d5588d8f1048" providerId="AD" clId="Web-{951692C9-891B-E6C7-4D2C-F6C5C47B1D6E}" dt="2019-07-01T21:54:56.496" v="1056"/>
          <ac:picMkLst>
            <pc:docMk/>
            <pc:sldMk cId="2856386692" sldId="262"/>
            <ac:picMk id="5" creationId="{EA25C7D0-D57D-4235-8151-B9B37354F1AD}"/>
          </ac:picMkLst>
        </pc:picChg>
        <pc:picChg chg="del">
          <ac:chgData name="Yoselin Araceli Campos Sacramento" userId="S::ycampos.mca18@lania.edu.mx::025f23cb-da0f-4760-a16d-d5588d8f1048" providerId="AD" clId="Web-{951692C9-891B-E6C7-4D2C-F6C5C47B1D6E}" dt="2019-07-01T21:03:49.989" v="825"/>
          <ac:picMkLst>
            <pc:docMk/>
            <pc:sldMk cId="2856386692" sldId="262"/>
            <ac:picMk id="16" creationId="{C04F56AA-B899-43D7-9786-BCE2D596494D}"/>
          </ac:picMkLst>
        </pc:picChg>
        <pc:picChg chg="del">
          <ac:chgData name="Yoselin Araceli Campos Sacramento" userId="S::ycampos.mca18@lania.edu.mx::025f23cb-da0f-4760-a16d-d5588d8f1048" providerId="AD" clId="Web-{951692C9-891B-E6C7-4D2C-F6C5C47B1D6E}" dt="2019-07-01T21:03:48.661" v="824"/>
          <ac:picMkLst>
            <pc:docMk/>
            <pc:sldMk cId="2856386692" sldId="262"/>
            <ac:picMk id="18" creationId="{FEA03E1B-A696-4EB4-BF96-C068FBF323DC}"/>
          </ac:picMkLst>
        </pc:picChg>
        <pc:picChg chg="add del">
          <ac:chgData name="Yoselin Araceli Campos Sacramento" userId="S::ycampos.mca18@lania.edu.mx::025f23cb-da0f-4760-a16d-d5588d8f1048" providerId="AD" clId="Web-{951692C9-891B-E6C7-4D2C-F6C5C47B1D6E}" dt="2019-07-01T21:54:52.011" v="1053"/>
          <ac:picMkLst>
            <pc:docMk/>
            <pc:sldMk cId="2856386692" sldId="262"/>
            <ac:picMk id="21" creationId="{8161BB1E-0062-4056-AB94-121EF614D5FB}"/>
          </ac:picMkLst>
        </pc:picChg>
        <pc:picChg chg="add">
          <ac:chgData name="Yoselin Araceli Campos Sacramento" userId="S::ycampos.mca18@lania.edu.mx::025f23cb-da0f-4760-a16d-d5588d8f1048" providerId="AD" clId="Web-{951692C9-891B-E6C7-4D2C-F6C5C47B1D6E}" dt="2019-07-01T21:04:07.489" v="828"/>
          <ac:picMkLst>
            <pc:docMk/>
            <pc:sldMk cId="2856386692" sldId="262"/>
            <ac:picMk id="22" creationId="{75554383-98AF-4A47-BB65-705FAAA4BE6A}"/>
          </ac:picMkLst>
        </pc:picChg>
        <pc:picChg chg="add del">
          <ac:chgData name="Yoselin Araceli Campos Sacramento" userId="S::ycampos.mca18@lania.edu.mx::025f23cb-da0f-4760-a16d-d5588d8f1048" providerId="AD" clId="Web-{951692C9-891B-E6C7-4D2C-F6C5C47B1D6E}" dt="2019-07-01T21:54:56.480" v="1055"/>
          <ac:picMkLst>
            <pc:docMk/>
            <pc:sldMk cId="2856386692" sldId="262"/>
            <ac:picMk id="28" creationId="{8161BB1E-0062-4056-AB94-121EF614D5FB}"/>
          </ac:picMkLst>
        </pc:picChg>
        <pc:picChg chg="add">
          <ac:chgData name="Yoselin Araceli Campos Sacramento" userId="S::ycampos.mca18@lania.edu.mx::025f23cb-da0f-4760-a16d-d5588d8f1048" providerId="AD" clId="Web-{951692C9-891B-E6C7-4D2C-F6C5C47B1D6E}" dt="2019-07-01T21:54:56.496" v="1056"/>
          <ac:picMkLst>
            <pc:docMk/>
            <pc:sldMk cId="2856386692" sldId="262"/>
            <ac:picMk id="32" creationId="{E265DFC7-1B2A-4A32-9C43-C48EA6FF6140}"/>
          </ac:picMkLst>
        </pc:picChg>
        <pc:cxnChg chg="add del">
          <ac:chgData name="Yoselin Araceli Campos Sacramento" userId="S::ycampos.mca18@lania.edu.mx::025f23cb-da0f-4760-a16d-d5588d8f1048" providerId="AD" clId="Web-{951692C9-891B-E6C7-4D2C-F6C5C47B1D6E}" dt="2019-07-01T21:54:52.011" v="1053"/>
          <ac:cxnSpMkLst>
            <pc:docMk/>
            <pc:sldMk cId="2856386692" sldId="262"/>
            <ac:cxnSpMk id="23" creationId="{8FBC01E2-D629-4319-B5CB-BFA461B8CF30}"/>
          </ac:cxnSpMkLst>
        </pc:cxnChg>
        <pc:cxnChg chg="add del">
          <ac:chgData name="Yoselin Araceli Campos Sacramento" userId="S::ycampos.mca18@lania.edu.mx::025f23cb-da0f-4760-a16d-d5588d8f1048" providerId="AD" clId="Web-{951692C9-891B-E6C7-4D2C-F6C5C47B1D6E}" dt="2019-07-01T21:54:56.480" v="1055"/>
          <ac:cxnSpMkLst>
            <pc:docMk/>
            <pc:sldMk cId="2856386692" sldId="262"/>
            <ac:cxnSpMk id="30" creationId="{8FBC01E2-D629-4319-B5CB-BFA461B8CF30}"/>
          </ac:cxnSpMkLst>
        </pc:cxnChg>
        <pc:cxnChg chg="add">
          <ac:chgData name="Yoselin Araceli Campos Sacramento" userId="S::ycampos.mca18@lania.edu.mx::025f23cb-da0f-4760-a16d-d5588d8f1048" providerId="AD" clId="Web-{951692C9-891B-E6C7-4D2C-F6C5C47B1D6E}" dt="2019-07-01T21:54:56.496" v="1056"/>
          <ac:cxnSpMkLst>
            <pc:docMk/>
            <pc:sldMk cId="2856386692" sldId="262"/>
            <ac:cxnSpMk id="33" creationId="{853B328C-A402-44DE-AABB-9BFBB6617629}"/>
          </ac:cxnSpMkLst>
        </pc:cxnChg>
      </pc:sldChg>
      <pc:sldChg chg="addSp delSp modSp add replId">
        <pc:chgData name="Yoselin Araceli Campos Sacramento" userId="S::ycampos.mca18@lania.edu.mx::025f23cb-da0f-4760-a16d-d5588d8f1048" providerId="AD" clId="Web-{951692C9-891B-E6C7-4D2C-F6C5C47B1D6E}" dt="2019-07-01T20:46:30.893" v="803" actId="1076"/>
        <pc:sldMkLst>
          <pc:docMk/>
          <pc:sldMk cId="327193210" sldId="267"/>
        </pc:sldMkLst>
        <pc:spChg chg="mod">
          <ac:chgData name="Yoselin Araceli Campos Sacramento" userId="S::ycampos.mca18@lania.edu.mx::025f23cb-da0f-4760-a16d-d5588d8f1048" providerId="AD" clId="Web-{951692C9-891B-E6C7-4D2C-F6C5C47B1D6E}" dt="2019-07-01T20:34:29.782" v="768" actId="1076"/>
          <ac:spMkLst>
            <pc:docMk/>
            <pc:sldMk cId="327193210" sldId="267"/>
            <ac:spMk id="2" creationId="{5AD0037E-B43B-4988-A0BF-839C980AFD1D}"/>
          </ac:spMkLst>
        </pc:spChg>
        <pc:spChg chg="add del mod">
          <ac:chgData name="Yoselin Araceli Campos Sacramento" userId="S::ycampos.mca18@lania.edu.mx::025f23cb-da0f-4760-a16d-d5588d8f1048" providerId="AD" clId="Web-{951692C9-891B-E6C7-4D2C-F6C5C47B1D6E}" dt="2019-07-01T20:25:59.797" v="668"/>
          <ac:spMkLst>
            <pc:docMk/>
            <pc:sldMk cId="327193210" sldId="267"/>
            <ac:spMk id="5" creationId="{77870A03-2E20-4AA5-9DF5-EB47E065114B}"/>
          </ac:spMkLst>
        </pc:spChg>
        <pc:spChg chg="del">
          <ac:chgData name="Yoselin Araceli Campos Sacramento" userId="S::ycampos.mca18@lania.edu.mx::025f23cb-da0f-4760-a16d-d5588d8f1048" providerId="AD" clId="Web-{951692C9-891B-E6C7-4D2C-F6C5C47B1D6E}" dt="2019-07-01T20:28:08.704" v="691"/>
          <ac:spMkLst>
            <pc:docMk/>
            <pc:sldMk cId="327193210" sldId="267"/>
            <ac:spMk id="6" creationId="{1AD465C4-7AC2-4077-B8DB-8954B09E5867}"/>
          </ac:spMkLst>
        </pc:spChg>
        <pc:spChg chg="add del mod">
          <ac:chgData name="Yoselin Araceli Campos Sacramento" userId="S::ycampos.mca18@lania.edu.mx::025f23cb-da0f-4760-a16d-d5588d8f1048" providerId="AD" clId="Web-{951692C9-891B-E6C7-4D2C-F6C5C47B1D6E}" dt="2019-07-01T20:27:59.610" v="678"/>
          <ac:spMkLst>
            <pc:docMk/>
            <pc:sldMk cId="327193210" sldId="267"/>
            <ac:spMk id="8" creationId="{9D5DE761-2C21-4218-8815-62E9DC2C6D17}"/>
          </ac:spMkLst>
        </pc:spChg>
        <pc:spChg chg="add del mod">
          <ac:chgData name="Yoselin Araceli Campos Sacramento" userId="S::ycampos.mca18@lania.edu.mx::025f23cb-da0f-4760-a16d-d5588d8f1048" providerId="AD" clId="Web-{951692C9-891B-E6C7-4D2C-F6C5C47B1D6E}" dt="2019-07-01T20:28:18.469" v="693"/>
          <ac:spMkLst>
            <pc:docMk/>
            <pc:sldMk cId="327193210" sldId="267"/>
            <ac:spMk id="10" creationId="{D62404C0-DB64-45F4-A91D-AAC6E51CEA8A}"/>
          </ac:spMkLst>
        </pc:spChg>
        <pc:spChg chg="add mod">
          <ac:chgData name="Yoselin Araceli Campos Sacramento" userId="S::ycampos.mca18@lania.edu.mx::025f23cb-da0f-4760-a16d-d5588d8f1048" providerId="AD" clId="Web-{951692C9-891B-E6C7-4D2C-F6C5C47B1D6E}" dt="2019-07-01T20:32:33.329" v="762" actId="20577"/>
          <ac:spMkLst>
            <pc:docMk/>
            <pc:sldMk cId="327193210" sldId="267"/>
            <ac:spMk id="11" creationId="{2D815569-1BD1-4F10-92DD-CC726C2F4A4F}"/>
          </ac:spMkLst>
        </pc:spChg>
        <pc:spChg chg="add del mod">
          <ac:chgData name="Yoselin Araceli Campos Sacramento" userId="S::ycampos.mca18@lania.edu.mx::025f23cb-da0f-4760-a16d-d5588d8f1048" providerId="AD" clId="Web-{951692C9-891B-E6C7-4D2C-F6C5C47B1D6E}" dt="2019-07-01T20:31:07.079" v="740"/>
          <ac:spMkLst>
            <pc:docMk/>
            <pc:sldMk cId="327193210" sldId="267"/>
            <ac:spMk id="12" creationId="{580D57F4-C6A3-47F4-BE4E-1EFE33A891FA}"/>
          </ac:spMkLst>
        </pc:spChg>
        <pc:picChg chg="add del">
          <ac:chgData name="Yoselin Araceli Campos Sacramento" userId="S::ycampos.mca18@lania.edu.mx::025f23cb-da0f-4760-a16d-d5588d8f1048" providerId="AD" clId="Web-{951692C9-891B-E6C7-4D2C-F6C5C47B1D6E}" dt="2019-07-01T20:28:10.516" v="692"/>
          <ac:picMkLst>
            <pc:docMk/>
            <pc:sldMk cId="327193210" sldId="267"/>
            <ac:picMk id="4" creationId="{E9B2712C-E6F9-469E-8FD0-F3EBAFCD7351}"/>
          </ac:picMkLst>
        </pc:picChg>
        <pc:picChg chg="add del mod modCrop">
          <ac:chgData name="Yoselin Araceli Campos Sacramento" userId="S::ycampos.mca18@lania.edu.mx::025f23cb-da0f-4760-a16d-d5588d8f1048" providerId="AD" clId="Web-{951692C9-891B-E6C7-4D2C-F6C5C47B1D6E}" dt="2019-07-01T20:45:39.596" v="799"/>
          <ac:picMkLst>
            <pc:docMk/>
            <pc:sldMk cId="327193210" sldId="267"/>
            <ac:picMk id="13" creationId="{8A241955-24FF-4FBB-9DAD-ACCE5ABF5666}"/>
          </ac:picMkLst>
        </pc:picChg>
        <pc:picChg chg="add mod">
          <ac:chgData name="Yoselin Araceli Campos Sacramento" userId="S::ycampos.mca18@lania.edu.mx::025f23cb-da0f-4760-a16d-d5588d8f1048" providerId="AD" clId="Web-{951692C9-891B-E6C7-4D2C-F6C5C47B1D6E}" dt="2019-07-01T20:46:30.893" v="803" actId="1076"/>
          <ac:picMkLst>
            <pc:docMk/>
            <pc:sldMk cId="327193210" sldId="267"/>
            <ac:picMk id="15" creationId="{612E66BE-5474-493A-95E8-59EE46B6C5ED}"/>
          </ac:picMkLst>
        </pc:picChg>
      </pc:sldChg>
      <pc:sldChg chg="modSp">
        <pc:chgData name="Yoselin Araceli Campos Sacramento" userId="S::ycampos.mca18@lania.edu.mx::025f23cb-da0f-4760-a16d-d5588d8f1048" providerId="AD" clId="Web-{951692C9-891B-E6C7-4D2C-F6C5C47B1D6E}" dt="2019-07-01T21:17:20.788" v="882" actId="14100"/>
        <pc:sldMkLst>
          <pc:docMk/>
          <pc:sldMk cId="683081530" sldId="269"/>
        </pc:sldMkLst>
        <pc:spChg chg="mod">
          <ac:chgData name="Yoselin Araceli Campos Sacramento" userId="S::ycampos.mca18@lania.edu.mx::025f23cb-da0f-4760-a16d-d5588d8f1048" providerId="AD" clId="Web-{951692C9-891B-E6C7-4D2C-F6C5C47B1D6E}" dt="2019-07-01T21:17:20.788" v="882" actId="14100"/>
          <ac:spMkLst>
            <pc:docMk/>
            <pc:sldMk cId="683081530" sldId="269"/>
            <ac:spMk id="10" creationId="{B403CDBA-3295-4DA5-B9C5-C03655949531}"/>
          </ac:spMkLst>
        </pc:spChg>
      </pc:sldChg>
      <pc:sldChg chg="addSp delSp modSp">
        <pc:chgData name="Yoselin Araceli Campos Sacramento" userId="S::ycampos.mca18@lania.edu.mx::025f23cb-da0f-4760-a16d-d5588d8f1048" providerId="AD" clId="Web-{951692C9-891B-E6C7-4D2C-F6C5C47B1D6E}" dt="2019-07-01T21:13:25.850" v="850"/>
        <pc:sldMkLst>
          <pc:docMk/>
          <pc:sldMk cId="2114627956" sldId="273"/>
        </pc:sldMkLst>
        <pc:spChg chg="add del mod">
          <ac:chgData name="Yoselin Araceli Campos Sacramento" userId="S::ycampos.mca18@lania.edu.mx::025f23cb-da0f-4760-a16d-d5588d8f1048" providerId="AD" clId="Web-{951692C9-891B-E6C7-4D2C-F6C5C47B1D6E}" dt="2019-07-01T21:06:40.380" v="833"/>
          <ac:spMkLst>
            <pc:docMk/>
            <pc:sldMk cId="2114627956" sldId="273"/>
            <ac:spMk id="7" creationId="{939EBB52-235A-436B-B029-90E10C897DE3}"/>
          </ac:spMkLst>
        </pc:spChg>
        <pc:spChg chg="add del">
          <ac:chgData name="Yoselin Araceli Campos Sacramento" userId="S::ycampos.mca18@lania.edu.mx::025f23cb-da0f-4760-a16d-d5588d8f1048" providerId="AD" clId="Web-{951692C9-891B-E6C7-4D2C-F6C5C47B1D6E}" dt="2019-07-01T21:13:25.850" v="849"/>
          <ac:spMkLst>
            <pc:docMk/>
            <pc:sldMk cId="2114627956" sldId="273"/>
            <ac:spMk id="16" creationId="{32BC26D8-82FB-445E-AA49-62A77D7C1EE0}"/>
          </ac:spMkLst>
        </pc:spChg>
        <pc:spChg chg="add del">
          <ac:chgData name="Yoselin Araceli Campos Sacramento" userId="S::ycampos.mca18@lania.edu.mx::025f23cb-da0f-4760-a16d-d5588d8f1048" providerId="AD" clId="Web-{951692C9-891B-E6C7-4D2C-F6C5C47B1D6E}" dt="2019-07-01T21:13:25.850" v="849"/>
          <ac:spMkLst>
            <pc:docMk/>
            <pc:sldMk cId="2114627956" sldId="273"/>
            <ac:spMk id="24" creationId="{CB44330D-EA18-4254-AA95-EB49948539B8}"/>
          </ac:spMkLst>
        </pc:spChg>
        <pc:picChg chg="del">
          <ac:chgData name="Yoselin Araceli Campos Sacramento" userId="S::ycampos.mca18@lania.edu.mx::025f23cb-da0f-4760-a16d-d5588d8f1048" providerId="AD" clId="Web-{951692C9-891B-E6C7-4D2C-F6C5C47B1D6E}" dt="2019-07-01T21:06:37.724" v="832"/>
          <ac:picMkLst>
            <pc:docMk/>
            <pc:sldMk cId="2114627956" sldId="273"/>
            <ac:picMk id="4" creationId="{80264E9F-53B8-4ED7-80F7-975949111FF3}"/>
          </ac:picMkLst>
        </pc:picChg>
        <pc:picChg chg="del">
          <ac:chgData name="Yoselin Araceli Campos Sacramento" userId="S::ycampos.mca18@lania.edu.mx::025f23cb-da0f-4760-a16d-d5588d8f1048" providerId="AD" clId="Web-{951692C9-891B-E6C7-4D2C-F6C5C47B1D6E}" dt="2019-07-01T21:06:36.380" v="831"/>
          <ac:picMkLst>
            <pc:docMk/>
            <pc:sldMk cId="2114627956" sldId="273"/>
            <ac:picMk id="9" creationId="{315B71AD-67AA-458C-98F3-20CF18589203}"/>
          </ac:picMkLst>
        </pc:picChg>
        <pc:picChg chg="add mod ord">
          <ac:chgData name="Yoselin Araceli Campos Sacramento" userId="S::ycampos.mca18@lania.edu.mx::025f23cb-da0f-4760-a16d-d5588d8f1048" providerId="AD" clId="Web-{951692C9-891B-E6C7-4D2C-F6C5C47B1D6E}" dt="2019-07-01T21:13:25.850" v="850"/>
          <ac:picMkLst>
            <pc:docMk/>
            <pc:sldMk cId="2114627956" sldId="273"/>
            <ac:picMk id="14" creationId="{9880B59B-5BB1-48A3-9BE9-D80DE94235C9}"/>
          </ac:picMkLst>
        </pc:picChg>
        <pc:picChg chg="add del mod">
          <ac:chgData name="Yoselin Araceli Campos Sacramento" userId="S::ycampos.mca18@lania.edu.mx::025f23cb-da0f-4760-a16d-d5588d8f1048" providerId="AD" clId="Web-{951692C9-891B-E6C7-4D2C-F6C5C47B1D6E}" dt="2019-07-01T21:12:45.647" v="847"/>
          <ac:picMkLst>
            <pc:docMk/>
            <pc:sldMk cId="2114627956" sldId="273"/>
            <ac:picMk id="18" creationId="{E3FDCE22-47EB-49BA-8731-8839E8CA623D}"/>
          </ac:picMkLst>
        </pc:picChg>
      </pc:sldChg>
      <pc:sldChg chg="addSp delSp modSp del">
        <pc:chgData name="Yoselin Araceli Campos Sacramento" userId="S::ycampos.mca18@lania.edu.mx::025f23cb-da0f-4760-a16d-d5588d8f1048" providerId="AD" clId="Web-{951692C9-891B-E6C7-4D2C-F6C5C47B1D6E}" dt="2019-07-01T21:16:45.366" v="880"/>
        <pc:sldMkLst>
          <pc:docMk/>
          <pc:sldMk cId="1954837967" sldId="274"/>
        </pc:sldMkLst>
        <pc:spChg chg="del">
          <ac:chgData name="Yoselin Araceli Campos Sacramento" userId="S::ycampos.mca18@lania.edu.mx::025f23cb-da0f-4760-a16d-d5588d8f1048" providerId="AD" clId="Web-{951692C9-891B-E6C7-4D2C-F6C5C47B1D6E}" dt="2019-07-01T21:09:42.834" v="836"/>
          <ac:spMkLst>
            <pc:docMk/>
            <pc:sldMk cId="1954837967" sldId="274"/>
            <ac:spMk id="3" creationId="{0F4396A8-9EBE-46DF-8BD3-04D34E923189}"/>
          </ac:spMkLst>
        </pc:spChg>
        <pc:spChg chg="add mod">
          <ac:chgData name="Yoselin Araceli Campos Sacramento" userId="S::ycampos.mca18@lania.edu.mx::025f23cb-da0f-4760-a16d-d5588d8f1048" providerId="AD" clId="Web-{951692C9-891B-E6C7-4D2C-F6C5C47B1D6E}" dt="2019-07-01T21:10:10.521" v="837"/>
          <ac:spMkLst>
            <pc:docMk/>
            <pc:sldMk cId="1954837967" sldId="274"/>
            <ac:spMk id="7" creationId="{4A23535A-4343-4D9F-88CE-4ADB678FE09E}"/>
          </ac:spMkLst>
        </pc:spChg>
        <pc:picChg chg="add del mod ord">
          <ac:chgData name="Yoselin Araceli Campos Sacramento" userId="S::ycampos.mca18@lania.edu.mx::025f23cb-da0f-4760-a16d-d5588d8f1048" providerId="AD" clId="Web-{951692C9-891B-E6C7-4D2C-F6C5C47B1D6E}" dt="2019-07-01T21:10:10.521" v="837"/>
          <ac:picMkLst>
            <pc:docMk/>
            <pc:sldMk cId="1954837967" sldId="274"/>
            <ac:picMk id="4" creationId="{0A6228BC-3784-4380-885F-BB37D59EE3C6}"/>
          </ac:picMkLst>
        </pc:picChg>
      </pc:sldChg>
      <pc:sldChg chg="addSp delSp modSp add del replId">
        <pc:chgData name="Yoselin Araceli Campos Sacramento" userId="S::ycampos.mca18@lania.edu.mx::025f23cb-da0f-4760-a16d-d5588d8f1048" providerId="AD" clId="Web-{951692C9-891B-E6C7-4D2C-F6C5C47B1D6E}" dt="2019-07-01T21:16:16.241" v="879"/>
        <pc:sldMkLst>
          <pc:docMk/>
          <pc:sldMk cId="1001648229" sldId="275"/>
        </pc:sldMkLst>
        <pc:spChg chg="add del mod">
          <ac:chgData name="Yoselin Araceli Campos Sacramento" userId="S::ycampos.mca18@lania.edu.mx::025f23cb-da0f-4760-a16d-d5588d8f1048" providerId="AD" clId="Web-{951692C9-891B-E6C7-4D2C-F6C5C47B1D6E}" dt="2019-07-01T21:13:42.897" v="854"/>
          <ac:spMkLst>
            <pc:docMk/>
            <pc:sldMk cId="1001648229" sldId="275"/>
            <ac:spMk id="5" creationId="{B35DEB88-9F8E-4DFE-ACF6-7F6E1D2A832F}"/>
          </ac:spMkLst>
        </pc:spChg>
        <pc:spChg chg="add del mod">
          <ac:chgData name="Yoselin Araceli Campos Sacramento" userId="S::ycampos.mca18@lania.edu.mx::025f23cb-da0f-4760-a16d-d5588d8f1048" providerId="AD" clId="Web-{951692C9-891B-E6C7-4D2C-F6C5C47B1D6E}" dt="2019-07-01T21:13:53.334" v="857"/>
          <ac:spMkLst>
            <pc:docMk/>
            <pc:sldMk cId="1001648229" sldId="275"/>
            <ac:spMk id="7" creationId="{5D25E243-5B30-4018-96CD-95114A6E3E30}"/>
          </ac:spMkLst>
        </pc:spChg>
        <pc:picChg chg="add del mod">
          <ac:chgData name="Yoselin Araceli Campos Sacramento" userId="S::ycampos.mca18@lania.edu.mx::025f23cb-da0f-4760-a16d-d5588d8f1048" providerId="AD" clId="Web-{951692C9-891B-E6C7-4D2C-F6C5C47B1D6E}" dt="2019-07-01T21:14:29.897" v="863"/>
          <ac:picMkLst>
            <pc:docMk/>
            <pc:sldMk cId="1001648229" sldId="275"/>
            <ac:picMk id="2" creationId="{5B3814D1-2C08-414E-B1C9-3F9823C2CBE9}"/>
          </ac:picMkLst>
        </pc:picChg>
        <pc:picChg chg="add mod">
          <ac:chgData name="Yoselin Araceli Campos Sacramento" userId="S::ycampos.mca18@lania.edu.mx::025f23cb-da0f-4760-a16d-d5588d8f1048" providerId="AD" clId="Web-{951692C9-891B-E6C7-4D2C-F6C5C47B1D6E}" dt="2019-07-01T21:15:10.881" v="869" actId="14100"/>
          <ac:picMkLst>
            <pc:docMk/>
            <pc:sldMk cId="1001648229" sldId="275"/>
            <ac:picMk id="8" creationId="{61560DC4-525F-4B6C-8EA4-33350BBC01E2}"/>
          </ac:picMkLst>
        </pc:picChg>
        <pc:picChg chg="add del">
          <ac:chgData name="Yoselin Araceli Campos Sacramento" userId="S::ycampos.mca18@lania.edu.mx::025f23cb-da0f-4760-a16d-d5588d8f1048" providerId="AD" clId="Web-{951692C9-891B-E6C7-4D2C-F6C5C47B1D6E}" dt="2019-07-01T21:13:49.959" v="856"/>
          <ac:picMkLst>
            <pc:docMk/>
            <pc:sldMk cId="1001648229" sldId="275"/>
            <ac:picMk id="14" creationId="{9880B59B-5BB1-48A3-9BE9-D80DE94235C9}"/>
          </ac:picMkLst>
        </pc:picChg>
      </pc:sldChg>
      <pc:sldChg chg="addSp delSp modSp add ord replId">
        <pc:chgData name="Yoselin Araceli Campos Sacramento" userId="S::ycampos.mca18@lania.edu.mx::025f23cb-da0f-4760-a16d-d5588d8f1048" providerId="AD" clId="Web-{951692C9-891B-E6C7-4D2C-F6C5C47B1D6E}" dt="2019-07-01T21:16:09.882" v="878" actId="14100"/>
        <pc:sldMkLst>
          <pc:docMk/>
          <pc:sldMk cId="457423076" sldId="276"/>
        </pc:sldMkLst>
        <pc:picChg chg="add mod">
          <ac:chgData name="Yoselin Araceli Campos Sacramento" userId="S::ycampos.mca18@lania.edu.mx::025f23cb-da0f-4760-a16d-d5588d8f1048" providerId="AD" clId="Web-{951692C9-891B-E6C7-4D2C-F6C5C47B1D6E}" dt="2019-07-01T21:16:09.882" v="878" actId="14100"/>
          <ac:picMkLst>
            <pc:docMk/>
            <pc:sldMk cId="457423076" sldId="276"/>
            <ac:picMk id="2" creationId="{B170FFDC-3871-493E-9C28-FDEFAEEF5171}"/>
          </ac:picMkLst>
        </pc:picChg>
        <pc:picChg chg="del">
          <ac:chgData name="Yoselin Araceli Campos Sacramento" userId="S::ycampos.mca18@lania.edu.mx::025f23cb-da0f-4760-a16d-d5588d8f1048" providerId="AD" clId="Web-{951692C9-891B-E6C7-4D2C-F6C5C47B1D6E}" dt="2019-07-01T21:15:49.444" v="872"/>
          <ac:picMkLst>
            <pc:docMk/>
            <pc:sldMk cId="457423076" sldId="276"/>
            <ac:picMk id="5" creationId="{EA25C7D0-D57D-4235-8151-B9B37354F1AD}"/>
          </ac:picMkLst>
        </pc:picChg>
      </pc:sldChg>
      <pc:sldChg chg="addSp delSp modSp new mod setBg setClrOvrMap">
        <pc:chgData name="Yoselin Araceli Campos Sacramento" userId="S::ycampos.mca18@lania.edu.mx::025f23cb-da0f-4760-a16d-d5588d8f1048" providerId="AD" clId="Web-{951692C9-891B-E6C7-4D2C-F6C5C47B1D6E}" dt="2019-07-01T21:30:04.774" v="993" actId="20577"/>
        <pc:sldMkLst>
          <pc:docMk/>
          <pc:sldMk cId="4026790401" sldId="277"/>
        </pc:sldMkLst>
        <pc:spChg chg="del">
          <ac:chgData name="Yoselin Araceli Campos Sacramento" userId="S::ycampos.mca18@lania.edu.mx::025f23cb-da0f-4760-a16d-d5588d8f1048" providerId="AD" clId="Web-{951692C9-891B-E6C7-4D2C-F6C5C47B1D6E}" dt="2019-07-01T21:18:53.679" v="887"/>
          <ac:spMkLst>
            <pc:docMk/>
            <pc:sldMk cId="4026790401" sldId="277"/>
            <ac:spMk id="2" creationId="{A01A16D8-8C1D-4A6A-8740-F314B35BDC30}"/>
          </ac:spMkLst>
        </pc:spChg>
        <pc:spChg chg="del">
          <ac:chgData name="Yoselin Araceli Campos Sacramento" userId="S::ycampos.mca18@lania.edu.mx::025f23cb-da0f-4760-a16d-d5588d8f1048" providerId="AD" clId="Web-{951692C9-891B-E6C7-4D2C-F6C5C47B1D6E}" dt="2019-07-01T21:18:50.694" v="886"/>
          <ac:spMkLst>
            <pc:docMk/>
            <pc:sldMk cId="4026790401" sldId="277"/>
            <ac:spMk id="3" creationId="{2DC4497D-472A-4C98-AFDE-357B27343DE0}"/>
          </ac:spMkLst>
        </pc:spChg>
        <pc:spChg chg="add del mod">
          <ac:chgData name="Yoselin Araceli Campos Sacramento" userId="S::ycampos.mca18@lania.edu.mx::025f23cb-da0f-4760-a16d-d5588d8f1048" providerId="AD" clId="Web-{951692C9-891B-E6C7-4D2C-F6C5C47B1D6E}" dt="2019-07-01T21:30:04.774" v="993" actId="20577"/>
          <ac:spMkLst>
            <pc:docMk/>
            <pc:sldMk cId="4026790401" sldId="277"/>
            <ac:spMk id="4" creationId="{F4D40583-0252-43F7-A2B7-D49D336D072C}"/>
          </ac:spMkLst>
        </pc:spChg>
        <pc:spChg chg="add del">
          <ac:chgData name="Yoselin Araceli Campos Sacramento" userId="S::ycampos.mca18@lania.edu.mx::025f23cb-da0f-4760-a16d-d5588d8f1048" providerId="AD" clId="Web-{951692C9-891B-E6C7-4D2C-F6C5C47B1D6E}" dt="2019-07-01T21:19:45.991" v="896"/>
          <ac:spMkLst>
            <pc:docMk/>
            <pc:sldMk cId="4026790401" sldId="277"/>
            <ac:spMk id="7" creationId="{46C2E80F-49A6-4372-B103-219D417A55ED}"/>
          </ac:spMkLst>
        </pc:spChg>
        <pc:spChg chg="add del">
          <ac:chgData name="Yoselin Araceli Campos Sacramento" userId="S::ycampos.mca18@lania.edu.mx::025f23cb-da0f-4760-a16d-d5588d8f1048" providerId="AD" clId="Web-{951692C9-891B-E6C7-4D2C-F6C5C47B1D6E}" dt="2019-07-01T21:19:57.038" v="898"/>
          <ac:spMkLst>
            <pc:docMk/>
            <pc:sldMk cId="4026790401" sldId="277"/>
            <ac:spMk id="8" creationId="{46C2E80F-49A6-4372-B103-219D417A55ED}"/>
          </ac:spMkLst>
        </pc:spChg>
        <pc:spChg chg="add del">
          <ac:chgData name="Yoselin Araceli Campos Sacramento" userId="S::ycampos.mca18@lania.edu.mx::025f23cb-da0f-4760-a16d-d5588d8f1048" providerId="AD" clId="Web-{951692C9-891B-E6C7-4D2C-F6C5C47B1D6E}" dt="2019-07-01T21:19:44.288" v="894"/>
          <ac:spMkLst>
            <pc:docMk/>
            <pc:sldMk cId="4026790401" sldId="277"/>
            <ac:spMk id="9" creationId="{3B854194-185D-494D-905C-7C7CB2E30F6E}"/>
          </ac:spMkLst>
        </pc:spChg>
        <pc:spChg chg="add del">
          <ac:chgData name="Yoselin Araceli Campos Sacramento" userId="S::ycampos.mca18@lania.edu.mx::025f23cb-da0f-4760-a16d-d5588d8f1048" providerId="AD" clId="Web-{951692C9-891B-E6C7-4D2C-F6C5C47B1D6E}" dt="2019-07-01T21:19:44.288" v="894"/>
          <ac:spMkLst>
            <pc:docMk/>
            <pc:sldMk cId="4026790401" sldId="277"/>
            <ac:spMk id="11" creationId="{B4F5FA0D-0104-4987-8241-EFF7C85B88DE}"/>
          </ac:spMkLst>
        </pc:spChg>
        <pc:spChg chg="add del">
          <ac:chgData name="Yoselin Araceli Campos Sacramento" userId="S::ycampos.mca18@lania.edu.mx::025f23cb-da0f-4760-a16d-d5588d8f1048" providerId="AD" clId="Web-{951692C9-891B-E6C7-4D2C-F6C5C47B1D6E}" dt="2019-07-01T21:19:59.476" v="900"/>
          <ac:spMkLst>
            <pc:docMk/>
            <pc:sldMk cId="4026790401" sldId="277"/>
            <ac:spMk id="12" creationId="{F98ED85F-DCEE-4B50-802E-71A6E3E12B04}"/>
          </ac:spMkLst>
        </pc:spChg>
        <pc:spChg chg="add del">
          <ac:chgData name="Yoselin Araceli Campos Sacramento" userId="S::ycampos.mca18@lania.edu.mx::025f23cb-da0f-4760-a16d-d5588d8f1048" providerId="AD" clId="Web-{951692C9-891B-E6C7-4D2C-F6C5C47B1D6E}" dt="2019-07-01T21:20:01.726" v="902"/>
          <ac:spMkLst>
            <pc:docMk/>
            <pc:sldMk cId="4026790401" sldId="277"/>
            <ac:spMk id="14" creationId="{48A740BC-A0AA-45E0-B899-2AE9C6FE11CA}"/>
          </ac:spMkLst>
        </pc:spChg>
        <pc:spChg chg="add del">
          <ac:chgData name="Yoselin Araceli Campos Sacramento" userId="S::ycampos.mca18@lania.edu.mx::025f23cb-da0f-4760-a16d-d5588d8f1048" providerId="AD" clId="Web-{951692C9-891B-E6C7-4D2C-F6C5C47B1D6E}" dt="2019-07-01T21:20:10.945" v="904"/>
          <ac:spMkLst>
            <pc:docMk/>
            <pc:sldMk cId="4026790401" sldId="277"/>
            <ac:spMk id="16" creationId="{F98ED85F-DCEE-4B50-802E-71A6E3E12B04}"/>
          </ac:spMkLst>
        </pc:spChg>
        <pc:spChg chg="add del">
          <ac:chgData name="Yoselin Araceli Campos Sacramento" userId="S::ycampos.mca18@lania.edu.mx::025f23cb-da0f-4760-a16d-d5588d8f1048" providerId="AD" clId="Web-{951692C9-891B-E6C7-4D2C-F6C5C47B1D6E}" dt="2019-07-01T21:20:22.835" v="906"/>
          <ac:spMkLst>
            <pc:docMk/>
            <pc:sldMk cId="4026790401" sldId="277"/>
            <ac:spMk id="17" creationId="{46C2E80F-49A6-4372-B103-219D417A55ED}"/>
          </ac:spMkLst>
        </pc:spChg>
        <pc:spChg chg="add">
          <ac:chgData name="Yoselin Araceli Campos Sacramento" userId="S::ycampos.mca18@lania.edu.mx::025f23cb-da0f-4760-a16d-d5588d8f1048" providerId="AD" clId="Web-{951692C9-891B-E6C7-4D2C-F6C5C47B1D6E}" dt="2019-07-01T21:20:22.851" v="907"/>
          <ac:spMkLst>
            <pc:docMk/>
            <pc:sldMk cId="4026790401" sldId="277"/>
            <ac:spMk id="19" creationId="{3B854194-185D-494D-905C-7C7CB2E30F6E}"/>
          </ac:spMkLst>
        </pc:spChg>
        <pc:spChg chg="add">
          <ac:chgData name="Yoselin Araceli Campos Sacramento" userId="S::ycampos.mca18@lania.edu.mx::025f23cb-da0f-4760-a16d-d5588d8f1048" providerId="AD" clId="Web-{951692C9-891B-E6C7-4D2C-F6C5C47B1D6E}" dt="2019-07-01T21:20:22.851" v="907"/>
          <ac:spMkLst>
            <pc:docMk/>
            <pc:sldMk cId="4026790401" sldId="277"/>
            <ac:spMk id="20" creationId="{B4F5FA0D-0104-4987-8241-EFF7C85B88DE}"/>
          </ac:spMkLst>
        </pc:spChg>
        <pc:spChg chg="add del">
          <ac:chgData name="Yoselin Araceli Campos Sacramento" userId="S::ycampos.mca18@lania.edu.mx::025f23cb-da0f-4760-a16d-d5588d8f1048" providerId="AD" clId="Web-{951692C9-891B-E6C7-4D2C-F6C5C47B1D6E}" dt="2019-07-01T21:21:26.038" v="916"/>
          <ac:spMkLst>
            <pc:docMk/>
            <pc:sldMk cId="4026790401" sldId="277"/>
            <ac:spMk id="28" creationId="{AFA67CD3-AB4E-4A7A-BEB8-53C445D8C44E}"/>
          </ac:spMkLst>
        </pc:spChg>
        <pc:spChg chg="add del">
          <ac:chgData name="Yoselin Araceli Campos Sacramento" userId="S::ycampos.mca18@lania.edu.mx::025f23cb-da0f-4760-a16d-d5588d8f1048" providerId="AD" clId="Web-{951692C9-891B-E6C7-4D2C-F6C5C47B1D6E}" dt="2019-07-01T21:21:26.038" v="916"/>
          <ac:spMkLst>
            <pc:docMk/>
            <pc:sldMk cId="4026790401" sldId="277"/>
            <ac:spMk id="32" creationId="{339C8D78-A644-462F-B674-F440635E5353}"/>
          </ac:spMkLst>
        </pc:spChg>
        <pc:spChg chg="add">
          <ac:chgData name="Yoselin Araceli Campos Sacramento" userId="S::ycampos.mca18@lania.edu.mx::025f23cb-da0f-4760-a16d-d5588d8f1048" providerId="AD" clId="Web-{951692C9-891B-E6C7-4D2C-F6C5C47B1D6E}" dt="2019-07-01T21:21:26.038" v="916"/>
          <ac:spMkLst>
            <pc:docMk/>
            <pc:sldMk cId="4026790401" sldId="277"/>
            <ac:spMk id="34" creationId="{AFA67CD3-AB4E-4A7A-BEB8-53C445D8C44E}"/>
          </ac:spMkLst>
        </pc:spChg>
        <pc:spChg chg="add">
          <ac:chgData name="Yoselin Araceli Campos Sacramento" userId="S::ycampos.mca18@lania.edu.mx::025f23cb-da0f-4760-a16d-d5588d8f1048" providerId="AD" clId="Web-{951692C9-891B-E6C7-4D2C-F6C5C47B1D6E}" dt="2019-07-01T21:21:26.038" v="916"/>
          <ac:spMkLst>
            <pc:docMk/>
            <pc:sldMk cId="4026790401" sldId="277"/>
            <ac:spMk id="36" creationId="{339C8D78-A644-462F-B674-F440635E5353}"/>
          </ac:spMkLst>
        </pc:spChg>
        <pc:spChg chg="add del">
          <ac:chgData name="Yoselin Araceli Campos Sacramento" userId="S::ycampos.mca18@lania.edu.mx::025f23cb-da0f-4760-a16d-d5588d8f1048" providerId="AD" clId="Web-{951692C9-891B-E6C7-4D2C-F6C5C47B1D6E}" dt="2019-07-01T21:21:26.023" v="915"/>
          <ac:spMkLst>
            <pc:docMk/>
            <pc:sldMk cId="4026790401" sldId="277"/>
            <ac:spMk id="37" creationId="{56C20283-73E0-40EC-8AD8-057F581F64C2}"/>
          </ac:spMkLst>
        </pc:spChg>
        <pc:spChg chg="add del">
          <ac:chgData name="Yoselin Araceli Campos Sacramento" userId="S::ycampos.mca18@lania.edu.mx::025f23cb-da0f-4760-a16d-d5588d8f1048" providerId="AD" clId="Web-{951692C9-891B-E6C7-4D2C-F6C5C47B1D6E}" dt="2019-07-01T21:21:26.023" v="915"/>
          <ac:spMkLst>
            <pc:docMk/>
            <pc:sldMk cId="4026790401" sldId="277"/>
            <ac:spMk id="39" creationId="{3FCC729B-E528-40C3-82D3-BA4375575E87}"/>
          </ac:spMkLst>
        </pc:spChg>
        <pc:spChg chg="add del">
          <ac:chgData name="Yoselin Araceli Campos Sacramento" userId="S::ycampos.mca18@lania.edu.mx::025f23cb-da0f-4760-a16d-d5588d8f1048" providerId="AD" clId="Web-{951692C9-891B-E6C7-4D2C-F6C5C47B1D6E}" dt="2019-07-01T21:21:26.023" v="915"/>
          <ac:spMkLst>
            <pc:docMk/>
            <pc:sldMk cId="4026790401" sldId="277"/>
            <ac:spMk id="41" creationId="{58F1FB8D-1842-4A04-998D-6CF047AB2790}"/>
          </ac:spMkLst>
        </pc:spChg>
        <pc:graphicFrameChg chg="add del">
          <ac:chgData name="Yoselin Araceli Campos Sacramento" userId="S::ycampos.mca18@lania.edu.mx::025f23cb-da0f-4760-a16d-d5588d8f1048" providerId="AD" clId="Web-{951692C9-891B-E6C7-4D2C-F6C5C47B1D6E}" dt="2019-07-01T21:19:45.991" v="896"/>
          <ac:graphicFrameMkLst>
            <pc:docMk/>
            <pc:sldMk cId="4026790401" sldId="277"/>
            <ac:graphicFrameMk id="6" creationId="{5EA4874D-D0A9-46E3-80F1-E3BE52084F81}"/>
          </ac:graphicFrameMkLst>
        </pc:graphicFrameChg>
        <pc:graphicFrameChg chg="add del">
          <ac:chgData name="Yoselin Araceli Campos Sacramento" userId="S::ycampos.mca18@lania.edu.mx::025f23cb-da0f-4760-a16d-d5588d8f1048" providerId="AD" clId="Web-{951692C9-891B-E6C7-4D2C-F6C5C47B1D6E}" dt="2019-07-01T21:19:57.038" v="898"/>
          <ac:graphicFrameMkLst>
            <pc:docMk/>
            <pc:sldMk cId="4026790401" sldId="277"/>
            <ac:graphicFrameMk id="10" creationId="{E7E421BC-9FB4-4283-8BE4-6EACD9B43444}"/>
          </ac:graphicFrameMkLst>
        </pc:graphicFrameChg>
        <pc:graphicFrameChg chg="add del">
          <ac:chgData name="Yoselin Araceli Campos Sacramento" userId="S::ycampos.mca18@lania.edu.mx::025f23cb-da0f-4760-a16d-d5588d8f1048" providerId="AD" clId="Web-{951692C9-891B-E6C7-4D2C-F6C5C47B1D6E}" dt="2019-07-01T21:20:22.835" v="906"/>
          <ac:graphicFrameMkLst>
            <pc:docMk/>
            <pc:sldMk cId="4026790401" sldId="277"/>
            <ac:graphicFrameMk id="18" creationId="{E7E421BC-9FB4-4283-8BE4-6EACD9B43444}"/>
          </ac:graphicFrameMkLst>
        </pc:graphicFrameChg>
        <pc:picChg chg="add del">
          <ac:chgData name="Yoselin Araceli Campos Sacramento" userId="S::ycampos.mca18@lania.edu.mx::025f23cb-da0f-4760-a16d-d5588d8f1048" providerId="AD" clId="Web-{951692C9-891B-E6C7-4D2C-F6C5C47B1D6E}" dt="2019-07-01T21:19:44.288" v="894"/>
          <ac:picMkLst>
            <pc:docMk/>
            <pc:sldMk cId="4026790401" sldId="277"/>
            <ac:picMk id="13" creationId="{2897127E-6CEF-446C-BE87-93B7C46E49D1}"/>
          </ac:picMkLst>
        </pc:picChg>
        <pc:picChg chg="add">
          <ac:chgData name="Yoselin Araceli Campos Sacramento" userId="S::ycampos.mca18@lania.edu.mx::025f23cb-da0f-4760-a16d-d5588d8f1048" providerId="AD" clId="Web-{951692C9-891B-E6C7-4D2C-F6C5C47B1D6E}" dt="2019-07-01T21:20:22.851" v="907"/>
          <ac:picMkLst>
            <pc:docMk/>
            <pc:sldMk cId="4026790401" sldId="277"/>
            <ac:picMk id="21" creationId="{2897127E-6CEF-446C-BE87-93B7C46E49D1}"/>
          </ac:picMkLst>
        </pc:picChg>
        <pc:picChg chg="mod">
          <ac:chgData name="Yoselin Araceli Campos Sacramento" userId="S::ycampos.mca18@lania.edu.mx::025f23cb-da0f-4760-a16d-d5588d8f1048" providerId="AD" clId="Web-{951692C9-891B-E6C7-4D2C-F6C5C47B1D6E}" dt="2019-07-01T21:21:26.023" v="915"/>
          <ac:picMkLst>
            <pc:docMk/>
            <pc:sldMk cId="4026790401" sldId="277"/>
            <ac:picMk id="25" creationId="{1BEE9437-5E96-451E-94AF-3A0B4AA91851}"/>
          </ac:picMkLst>
        </pc:picChg>
        <pc:picChg chg="add del">
          <ac:chgData name="Yoselin Araceli Campos Sacramento" userId="S::ycampos.mca18@lania.edu.mx::025f23cb-da0f-4760-a16d-d5588d8f1048" providerId="AD" clId="Web-{951692C9-891B-E6C7-4D2C-F6C5C47B1D6E}" dt="2019-07-01T21:21:26.038" v="916"/>
          <ac:picMkLst>
            <pc:docMk/>
            <pc:sldMk cId="4026790401" sldId="277"/>
            <ac:picMk id="30" creationId="{07CF545F-9C2E-4446-97CD-AD92990C2B68}"/>
          </ac:picMkLst>
        </pc:picChg>
        <pc:picChg chg="add">
          <ac:chgData name="Yoselin Araceli Campos Sacramento" userId="S::ycampos.mca18@lania.edu.mx::025f23cb-da0f-4760-a16d-d5588d8f1048" providerId="AD" clId="Web-{951692C9-891B-E6C7-4D2C-F6C5C47B1D6E}" dt="2019-07-01T21:21:26.038" v="916"/>
          <ac:picMkLst>
            <pc:docMk/>
            <pc:sldMk cId="4026790401" sldId="277"/>
            <ac:picMk id="35" creationId="{07CF545F-9C2E-4446-97CD-AD92990C2B68}"/>
          </ac:picMkLst>
        </pc:picChg>
        <pc:cxnChg chg="add del">
          <ac:chgData name="Yoselin Araceli Campos Sacramento" userId="S::ycampos.mca18@lania.edu.mx::025f23cb-da0f-4760-a16d-d5588d8f1048" providerId="AD" clId="Web-{951692C9-891B-E6C7-4D2C-F6C5C47B1D6E}" dt="2019-07-01T21:20:01.726" v="902"/>
          <ac:cxnSpMkLst>
            <pc:docMk/>
            <pc:sldMk cId="4026790401" sldId="277"/>
            <ac:cxnSpMk id="15" creationId="{B874EF51-C858-4BB9-97C3-D17755787127}"/>
          </ac:cxnSpMkLst>
        </pc:cxnChg>
      </pc:sldChg>
      <pc:sldChg chg="addSp delSp modSp mod setBg">
        <pc:chgData name="Yoselin Araceli Campos Sacramento" userId="S::ycampos.mca18@lania.edu.mx::025f23cb-da0f-4760-a16d-d5588d8f1048" providerId="AD" clId="Web-{951692C9-891B-E6C7-4D2C-F6C5C47B1D6E}" dt="2019-07-01T21:26:28.383" v="988"/>
        <pc:sldMkLst>
          <pc:docMk/>
          <pc:sldMk cId="3790386627" sldId="279"/>
        </pc:sldMkLst>
        <pc:spChg chg="del">
          <ac:chgData name="Yoselin Araceli Campos Sacramento" userId="S::ycampos.mca18@lania.edu.mx::025f23cb-da0f-4760-a16d-d5588d8f1048" providerId="AD" clId="Web-{951692C9-891B-E6C7-4D2C-F6C5C47B1D6E}" dt="2019-07-01T21:25:52.398" v="985"/>
          <ac:spMkLst>
            <pc:docMk/>
            <pc:sldMk cId="3790386627" sldId="279"/>
            <ac:spMk id="2" creationId="{C2C64152-D272-418A-9307-A7DA82928FD5}"/>
          </ac:spMkLst>
        </pc:spChg>
        <pc:spChg chg="del">
          <ac:chgData name="Yoselin Araceli Campos Sacramento" userId="S::ycampos.mca18@lania.edu.mx::025f23cb-da0f-4760-a16d-d5588d8f1048" providerId="AD" clId="Web-{951692C9-891B-E6C7-4D2C-F6C5C47B1D6E}" dt="2019-07-01T21:25:48.430" v="984"/>
          <ac:spMkLst>
            <pc:docMk/>
            <pc:sldMk cId="3790386627" sldId="279"/>
            <ac:spMk id="3" creationId="{94B0412C-6971-4D80-99DC-0B3BA1D87216}"/>
          </ac:spMkLst>
        </pc:spChg>
        <pc:spChg chg="add">
          <ac:chgData name="Yoselin Araceli Campos Sacramento" userId="S::ycampos.mca18@lania.edu.mx::025f23cb-da0f-4760-a16d-d5588d8f1048" providerId="AD" clId="Web-{951692C9-891B-E6C7-4D2C-F6C5C47B1D6E}" dt="2019-07-01T21:26:28.383" v="988"/>
          <ac:spMkLst>
            <pc:docMk/>
            <pc:sldMk cId="3790386627" sldId="279"/>
            <ac:spMk id="6" creationId="{32BC26D8-82FB-445E-AA49-62A77D7C1EE0}"/>
          </ac:spMkLst>
        </pc:spChg>
        <pc:spChg chg="add del">
          <ac:chgData name="Yoselin Araceli Campos Sacramento" userId="S::ycampos.mca18@lania.edu.mx::025f23cb-da0f-4760-a16d-d5588d8f1048" providerId="AD" clId="Web-{951692C9-891B-E6C7-4D2C-F6C5C47B1D6E}" dt="2019-07-01T21:26:28.383" v="987"/>
          <ac:spMkLst>
            <pc:docMk/>
            <pc:sldMk cId="3790386627" sldId="279"/>
            <ac:spMk id="9" creationId="{A4AC5506-6312-4701-8D3C-40187889A947}"/>
          </ac:spMkLst>
        </pc:spChg>
        <pc:spChg chg="add">
          <ac:chgData name="Yoselin Araceli Campos Sacramento" userId="S::ycampos.mca18@lania.edu.mx::025f23cb-da0f-4760-a16d-d5588d8f1048" providerId="AD" clId="Web-{951692C9-891B-E6C7-4D2C-F6C5C47B1D6E}" dt="2019-07-01T21:26:28.383" v="988"/>
          <ac:spMkLst>
            <pc:docMk/>
            <pc:sldMk cId="3790386627" sldId="279"/>
            <ac:spMk id="11" creationId="{CB44330D-EA18-4254-AA95-EB49948539B8}"/>
          </ac:spMkLst>
        </pc:spChg>
        <pc:picChg chg="add mod ord">
          <ac:chgData name="Yoselin Araceli Campos Sacramento" userId="S::ycampos.mca18@lania.edu.mx::025f23cb-da0f-4760-a16d-d5588d8f1048" providerId="AD" clId="Web-{951692C9-891B-E6C7-4D2C-F6C5C47B1D6E}" dt="2019-07-01T21:26:28.383" v="988"/>
          <ac:picMkLst>
            <pc:docMk/>
            <pc:sldMk cId="3790386627" sldId="279"/>
            <ac:picMk id="4" creationId="{ECE48064-9C8B-4665-B51F-5FC85D6DE49E}"/>
          </ac:picMkLst>
        </pc:picChg>
      </pc:sldChg>
      <pc:sldChg chg="addSp delSp modSp del">
        <pc:chgData name="Yoselin Araceli Campos Sacramento" userId="S::ycampos.mca18@lania.edu.mx::025f23cb-da0f-4760-a16d-d5588d8f1048" providerId="AD" clId="Web-{951692C9-891B-E6C7-4D2C-F6C5C47B1D6E}" dt="2019-07-01T21:37:34.869" v="1029"/>
        <pc:sldMkLst>
          <pc:docMk/>
          <pc:sldMk cId="136382470" sldId="280"/>
        </pc:sldMkLst>
        <pc:spChg chg="del">
          <ac:chgData name="Yoselin Araceli Campos Sacramento" userId="S::ycampos.mca18@lania.edu.mx::025f23cb-da0f-4760-a16d-d5588d8f1048" providerId="AD" clId="Web-{951692C9-891B-E6C7-4D2C-F6C5C47B1D6E}" dt="2019-07-01T21:28:49.571" v="989"/>
          <ac:spMkLst>
            <pc:docMk/>
            <pc:sldMk cId="136382470" sldId="280"/>
            <ac:spMk id="14" creationId="{AE6E3D72-70A1-47DD-AA48-92B32766C3F4}"/>
          </ac:spMkLst>
        </pc:spChg>
        <pc:picChg chg="add mod ord">
          <ac:chgData name="Yoselin Araceli Campos Sacramento" userId="S::ycampos.mca18@lania.edu.mx::025f23cb-da0f-4760-a16d-d5588d8f1048" providerId="AD" clId="Web-{951692C9-891B-E6C7-4D2C-F6C5C47B1D6E}" dt="2019-07-01T21:28:49.571" v="989"/>
          <ac:picMkLst>
            <pc:docMk/>
            <pc:sldMk cId="136382470" sldId="280"/>
            <ac:picMk id="5" creationId="{249056FA-00E6-40C7-A368-521B28E4E652}"/>
          </ac:picMkLst>
        </pc:picChg>
      </pc:sldChg>
      <pc:sldChg chg="addSp delSp modSp new mod setBg">
        <pc:chgData name="Yoselin Araceli Campos Sacramento" userId="S::ycampos.mca18@lania.edu.mx::025f23cb-da0f-4760-a16d-d5588d8f1048" providerId="AD" clId="Web-{951692C9-891B-E6C7-4D2C-F6C5C47B1D6E}" dt="2019-07-01T21:37:03.822" v="1026" actId="1076"/>
        <pc:sldMkLst>
          <pc:docMk/>
          <pc:sldMk cId="2493692" sldId="281"/>
        </pc:sldMkLst>
        <pc:spChg chg="del">
          <ac:chgData name="Yoselin Araceli Campos Sacramento" userId="S::ycampos.mca18@lania.edu.mx::025f23cb-da0f-4760-a16d-d5588d8f1048" providerId="AD" clId="Web-{951692C9-891B-E6C7-4D2C-F6C5C47B1D6E}" dt="2019-07-01T21:31:05.899" v="996"/>
          <ac:spMkLst>
            <pc:docMk/>
            <pc:sldMk cId="2493692" sldId="281"/>
            <ac:spMk id="2" creationId="{92EF45CD-D19A-48D2-8CA0-BC283980BF4D}"/>
          </ac:spMkLst>
        </pc:spChg>
        <pc:spChg chg="del">
          <ac:chgData name="Yoselin Araceli Campos Sacramento" userId="S::ycampos.mca18@lania.edu.mx::025f23cb-da0f-4760-a16d-d5588d8f1048" providerId="AD" clId="Web-{951692C9-891B-E6C7-4D2C-F6C5C47B1D6E}" dt="2019-07-01T21:31:00.383" v="995"/>
          <ac:spMkLst>
            <pc:docMk/>
            <pc:sldMk cId="2493692" sldId="281"/>
            <ac:spMk id="3" creationId="{BB89C686-0D74-40C0-8D9C-42BF77F03D20}"/>
          </ac:spMkLst>
        </pc:spChg>
        <pc:spChg chg="add del">
          <ac:chgData name="Yoselin Araceli Campos Sacramento" userId="S::ycampos.mca18@lania.edu.mx::025f23cb-da0f-4760-a16d-d5588d8f1048" providerId="AD" clId="Web-{951692C9-891B-E6C7-4D2C-F6C5C47B1D6E}" dt="2019-07-01T21:31:37.196" v="1000"/>
          <ac:spMkLst>
            <pc:docMk/>
            <pc:sldMk cId="2493692" sldId="281"/>
            <ac:spMk id="6" creationId="{2CD18761-935E-42EB-8B4F-B6A6A78D7977}"/>
          </ac:spMkLst>
        </pc:spChg>
        <pc:spChg chg="add del">
          <ac:chgData name="Yoselin Araceli Campos Sacramento" userId="S::ycampos.mca18@lania.edu.mx::025f23cb-da0f-4760-a16d-d5588d8f1048" providerId="AD" clId="Web-{951692C9-891B-E6C7-4D2C-F6C5C47B1D6E}" dt="2019-07-01T21:31:39.571" v="1002"/>
          <ac:spMkLst>
            <pc:docMk/>
            <pc:sldMk cId="2493692" sldId="281"/>
            <ac:spMk id="8" creationId="{6AA24DE7-C336-4994-8C52-D9B3F3D0FA4D}"/>
          </ac:spMkLst>
        </pc:spChg>
        <pc:spChg chg="add del">
          <ac:chgData name="Yoselin Araceli Campos Sacramento" userId="S::ycampos.mca18@lania.edu.mx::025f23cb-da0f-4760-a16d-d5588d8f1048" providerId="AD" clId="Web-{951692C9-891B-E6C7-4D2C-F6C5C47B1D6E}" dt="2019-07-01T21:31:32.571" v="998"/>
          <ac:spMkLst>
            <pc:docMk/>
            <pc:sldMk cId="2493692" sldId="281"/>
            <ac:spMk id="9" creationId="{B9FF99BD-075F-4761-A995-6FC574BD25EA}"/>
          </ac:spMkLst>
        </pc:spChg>
        <pc:spChg chg="add">
          <ac:chgData name="Yoselin Araceli Campos Sacramento" userId="S::ycampos.mca18@lania.edu.mx::025f23cb-da0f-4760-a16d-d5588d8f1048" providerId="AD" clId="Web-{951692C9-891B-E6C7-4D2C-F6C5C47B1D6E}" dt="2019-07-01T21:31:39.571" v="1003"/>
          <ac:spMkLst>
            <pc:docMk/>
            <pc:sldMk cId="2493692" sldId="281"/>
            <ac:spMk id="10" creationId="{B9FF99BD-075F-4761-A995-6FC574BD25EA}"/>
          </ac:spMkLst>
        </pc:spChg>
        <pc:spChg chg="add del">
          <ac:chgData name="Yoselin Araceli Campos Sacramento" userId="S::ycampos.mca18@lania.edu.mx::025f23cb-da0f-4760-a16d-d5588d8f1048" providerId="AD" clId="Web-{951692C9-891B-E6C7-4D2C-F6C5C47B1D6E}" dt="2019-07-01T21:31:32.571" v="998"/>
          <ac:spMkLst>
            <pc:docMk/>
            <pc:sldMk cId="2493692" sldId="281"/>
            <ac:spMk id="11" creationId="{A7B21A54-9BA3-4EA9-B460-5A829ADD9051}"/>
          </ac:spMkLst>
        </pc:spChg>
        <pc:spChg chg="add del">
          <ac:chgData name="Yoselin Araceli Campos Sacramento" userId="S::ycampos.mca18@lania.edu.mx::025f23cb-da0f-4760-a16d-d5588d8f1048" providerId="AD" clId="Web-{951692C9-891B-E6C7-4D2C-F6C5C47B1D6E}" dt="2019-07-01T21:31:37.196" v="1000"/>
          <ac:spMkLst>
            <pc:docMk/>
            <pc:sldMk cId="2493692" sldId="281"/>
            <ac:spMk id="12" creationId="{42A5316D-ED2F-4F89-B4B4-8D9240B1A348}"/>
          </ac:spMkLst>
        </pc:spChg>
        <pc:spChg chg="add del">
          <ac:chgData name="Yoselin Araceli Campos Sacramento" userId="S::ycampos.mca18@lania.edu.mx::025f23cb-da0f-4760-a16d-d5588d8f1048" providerId="AD" clId="Web-{951692C9-891B-E6C7-4D2C-F6C5C47B1D6E}" dt="2019-07-01T21:31:32.571" v="998"/>
          <ac:spMkLst>
            <pc:docMk/>
            <pc:sldMk cId="2493692" sldId="281"/>
            <ac:spMk id="13" creationId="{6FA8F714-B9D8-488A-8CCA-E9948FF913A9}"/>
          </ac:spMkLst>
        </pc:spChg>
        <pc:spChg chg="add">
          <ac:chgData name="Yoselin Araceli Campos Sacramento" userId="S::ycampos.mca18@lania.edu.mx::025f23cb-da0f-4760-a16d-d5588d8f1048" providerId="AD" clId="Web-{951692C9-891B-E6C7-4D2C-F6C5C47B1D6E}" dt="2019-07-01T21:31:39.571" v="1003"/>
          <ac:spMkLst>
            <pc:docMk/>
            <pc:sldMk cId="2493692" sldId="281"/>
            <ac:spMk id="14" creationId="{A7B21A54-9BA3-4EA9-B460-5A829ADD9051}"/>
          </ac:spMkLst>
        </pc:spChg>
        <pc:spChg chg="add">
          <ac:chgData name="Yoselin Araceli Campos Sacramento" userId="S::ycampos.mca18@lania.edu.mx::025f23cb-da0f-4760-a16d-d5588d8f1048" providerId="AD" clId="Web-{951692C9-891B-E6C7-4D2C-F6C5C47B1D6E}" dt="2019-07-01T21:31:39.571" v="1003"/>
          <ac:spMkLst>
            <pc:docMk/>
            <pc:sldMk cId="2493692" sldId="281"/>
            <ac:spMk id="15" creationId="{6FA8F714-B9D8-488A-8CCA-E9948FF913A9}"/>
          </ac:spMkLst>
        </pc:spChg>
        <pc:spChg chg="add del mod">
          <ac:chgData name="Yoselin Araceli Campos Sacramento" userId="S::ycampos.mca18@lania.edu.mx::025f23cb-da0f-4760-a16d-d5588d8f1048" providerId="AD" clId="Web-{951692C9-891B-E6C7-4D2C-F6C5C47B1D6E}" dt="2019-07-01T21:36:53.556" v="1024"/>
          <ac:spMkLst>
            <pc:docMk/>
            <pc:sldMk cId="2493692" sldId="281"/>
            <ac:spMk id="17" creationId="{6B904922-33F0-4003-8BA8-6A5ED83DFBF8}"/>
          </ac:spMkLst>
        </pc:spChg>
        <pc:picChg chg="add del mod ord">
          <ac:chgData name="Yoselin Araceli Campos Sacramento" userId="S::ycampos.mca18@lania.edu.mx::025f23cb-da0f-4760-a16d-d5588d8f1048" providerId="AD" clId="Web-{951692C9-891B-E6C7-4D2C-F6C5C47B1D6E}" dt="2019-07-01T21:36:49.072" v="1022"/>
          <ac:picMkLst>
            <pc:docMk/>
            <pc:sldMk cId="2493692" sldId="281"/>
            <ac:picMk id="4" creationId="{DAB1B8BE-4682-4658-AF14-717B21DD128B}"/>
          </ac:picMkLst>
        </pc:picChg>
        <pc:picChg chg="add del">
          <ac:chgData name="Yoselin Araceli Campos Sacramento" userId="S::ycampos.mca18@lania.edu.mx::025f23cb-da0f-4760-a16d-d5588d8f1048" providerId="AD" clId="Web-{951692C9-891B-E6C7-4D2C-F6C5C47B1D6E}" dt="2019-07-01T21:31:37.196" v="1000"/>
          <ac:picMkLst>
            <pc:docMk/>
            <pc:sldMk cId="2493692" sldId="281"/>
            <ac:picMk id="7" creationId="{DAB1B8BE-4682-4658-AF14-717B21DD128B}"/>
          </ac:picMkLst>
        </pc:picChg>
        <pc:picChg chg="add mod">
          <ac:chgData name="Yoselin Araceli Campos Sacramento" userId="S::ycampos.mca18@lania.edu.mx::025f23cb-da0f-4760-a16d-d5588d8f1048" providerId="AD" clId="Web-{951692C9-891B-E6C7-4D2C-F6C5C47B1D6E}" dt="2019-07-01T21:37:03.822" v="1026" actId="1076"/>
          <ac:picMkLst>
            <pc:docMk/>
            <pc:sldMk cId="2493692" sldId="281"/>
            <ac:picMk id="19" creationId="{02207C66-0D12-4A25-B62B-F7C19FDF4A34}"/>
          </ac:picMkLst>
        </pc:picChg>
      </pc:sldChg>
      <pc:sldChg chg="addSp delSp modSp new del">
        <pc:chgData name="Yoselin Araceli Campos Sacramento" userId="S::ycampos.mca18@lania.edu.mx::025f23cb-da0f-4760-a16d-d5588d8f1048" providerId="AD" clId="Web-{951692C9-891B-E6C7-4D2C-F6C5C47B1D6E}" dt="2019-07-01T21:32:42.009" v="1007"/>
        <pc:sldMkLst>
          <pc:docMk/>
          <pc:sldMk cId="498326263" sldId="282"/>
        </pc:sldMkLst>
        <pc:spChg chg="del">
          <ac:chgData name="Yoselin Araceli Campos Sacramento" userId="S::ycampos.mca18@lania.edu.mx::025f23cb-da0f-4760-a16d-d5588d8f1048" providerId="AD" clId="Web-{951692C9-891B-E6C7-4D2C-F6C5C47B1D6E}" dt="2019-07-01T21:32:10.805" v="1005"/>
          <ac:spMkLst>
            <pc:docMk/>
            <pc:sldMk cId="498326263" sldId="282"/>
            <ac:spMk id="3" creationId="{1B6BBFC1-5957-419C-8346-6812D2AAE64B}"/>
          </ac:spMkLst>
        </pc:spChg>
        <pc:picChg chg="add mod ord">
          <ac:chgData name="Yoselin Araceli Campos Sacramento" userId="S::ycampos.mca18@lania.edu.mx::025f23cb-da0f-4760-a16d-d5588d8f1048" providerId="AD" clId="Web-{951692C9-891B-E6C7-4D2C-F6C5C47B1D6E}" dt="2019-07-01T21:32:10.805" v="1005"/>
          <ac:picMkLst>
            <pc:docMk/>
            <pc:sldMk cId="498326263" sldId="282"/>
            <ac:picMk id="4" creationId="{B4B2128B-27D5-4C67-8970-D1388A51868A}"/>
          </ac:picMkLst>
        </pc:picChg>
      </pc:sldChg>
      <pc:sldChg chg="modSp add replId">
        <pc:chgData name="Yoselin Araceli Campos Sacramento" userId="S::ycampos.mca18@lania.edu.mx::025f23cb-da0f-4760-a16d-d5588d8f1048" providerId="AD" clId="Web-{951692C9-891B-E6C7-4D2C-F6C5C47B1D6E}" dt="2019-07-01T21:37:26.837" v="1028" actId="1076"/>
        <pc:sldMkLst>
          <pc:docMk/>
          <pc:sldMk cId="2599855928" sldId="282"/>
        </pc:sldMkLst>
        <pc:picChg chg="mod">
          <ac:chgData name="Yoselin Araceli Campos Sacramento" userId="S::ycampos.mca18@lania.edu.mx::025f23cb-da0f-4760-a16d-d5588d8f1048" providerId="AD" clId="Web-{951692C9-891B-E6C7-4D2C-F6C5C47B1D6E}" dt="2019-07-01T21:37:26.837" v="1028" actId="1076"/>
          <ac:picMkLst>
            <pc:docMk/>
            <pc:sldMk cId="2599855928" sldId="282"/>
            <ac:picMk id="4" creationId="{DAB1B8BE-4682-4658-AF14-717B21DD128B}"/>
          </ac:picMkLst>
        </pc:picChg>
      </pc:sldChg>
      <pc:sldChg chg="addSp delSp modSp add del replId">
        <pc:chgData name="Yoselin Araceli Campos Sacramento" userId="S::ycampos.mca18@lania.edu.mx::025f23cb-da0f-4760-a16d-d5588d8f1048" providerId="AD" clId="Web-{951692C9-891B-E6C7-4D2C-F6C5C47B1D6E}" dt="2019-07-01T21:36:25.056" v="1020"/>
        <pc:sldMkLst>
          <pc:docMk/>
          <pc:sldMk cId="36690013" sldId="283"/>
        </pc:sldMkLst>
        <pc:spChg chg="add del mod">
          <ac:chgData name="Yoselin Araceli Campos Sacramento" userId="S::ycampos.mca18@lania.edu.mx::025f23cb-da0f-4760-a16d-d5588d8f1048" providerId="AD" clId="Web-{951692C9-891B-E6C7-4D2C-F6C5C47B1D6E}" dt="2019-07-01T21:32:45.821" v="1009"/>
          <ac:spMkLst>
            <pc:docMk/>
            <pc:sldMk cId="36690013" sldId="283"/>
            <ac:spMk id="3" creationId="{3316C146-5905-4C1D-96D7-26D6E28C5E95}"/>
          </ac:spMkLst>
        </pc:spChg>
        <pc:spChg chg="add del mod">
          <ac:chgData name="Yoselin Araceli Campos Sacramento" userId="S::ycampos.mca18@lania.edu.mx::025f23cb-da0f-4760-a16d-d5588d8f1048" providerId="AD" clId="Web-{951692C9-891B-E6C7-4D2C-F6C5C47B1D6E}" dt="2019-07-01T21:33:14.118" v="1016"/>
          <ac:spMkLst>
            <pc:docMk/>
            <pc:sldMk cId="36690013" sldId="283"/>
            <ac:spMk id="8" creationId="{2A8F4778-B935-46F9-877E-41D139FDC7B4}"/>
          </ac:spMkLst>
        </pc:spChg>
        <pc:picChg chg="del">
          <ac:chgData name="Yoselin Araceli Campos Sacramento" userId="S::ycampos.mca18@lania.edu.mx::025f23cb-da0f-4760-a16d-d5588d8f1048" providerId="AD" clId="Web-{951692C9-891B-E6C7-4D2C-F6C5C47B1D6E}" dt="2019-07-01T21:32:44.899" v="1008"/>
          <ac:picMkLst>
            <pc:docMk/>
            <pc:sldMk cId="36690013" sldId="283"/>
            <ac:picMk id="4" creationId="{DAB1B8BE-4682-4658-AF14-717B21DD128B}"/>
          </ac:picMkLst>
        </pc:picChg>
        <pc:picChg chg="add del mod ord">
          <ac:chgData name="Yoselin Araceli Campos Sacramento" userId="S::ycampos.mca18@lania.edu.mx::025f23cb-da0f-4760-a16d-d5588d8f1048" providerId="AD" clId="Web-{951692C9-891B-E6C7-4D2C-F6C5C47B1D6E}" dt="2019-07-01T21:33:09.055" v="1015"/>
          <ac:picMkLst>
            <pc:docMk/>
            <pc:sldMk cId="36690013" sldId="283"/>
            <ac:picMk id="5" creationId="{7CD5DD9A-514F-4657-A708-00188486D55F}"/>
          </ac:picMkLst>
        </pc:picChg>
        <pc:picChg chg="add mod">
          <ac:chgData name="Yoselin Araceli Campos Sacramento" userId="S::ycampos.mca18@lania.edu.mx::025f23cb-da0f-4760-a16d-d5588d8f1048" providerId="AD" clId="Web-{951692C9-891B-E6C7-4D2C-F6C5C47B1D6E}" dt="2019-07-01T21:35:25.400" v="1019" actId="1076"/>
          <ac:picMkLst>
            <pc:docMk/>
            <pc:sldMk cId="36690013" sldId="283"/>
            <ac:picMk id="9" creationId="{4FD6DA2C-09C3-448B-BD57-0B3BD86921C0}"/>
          </ac:picMkLst>
        </pc:picChg>
      </pc:sldChg>
      <pc:sldChg chg="addSp delSp modSp add replId">
        <pc:chgData name="Yoselin Araceli Campos Sacramento" userId="S::ycampos.mca18@lania.edu.mx::025f23cb-da0f-4760-a16d-d5588d8f1048" providerId="AD" clId="Web-{951692C9-891B-E6C7-4D2C-F6C5C47B1D6E}" dt="2019-07-01T21:38:42.134" v="1039" actId="1076"/>
        <pc:sldMkLst>
          <pc:docMk/>
          <pc:sldMk cId="2541224005" sldId="283"/>
        </pc:sldMkLst>
        <pc:spChg chg="add del mod">
          <ac:chgData name="Yoselin Araceli Campos Sacramento" userId="S::ycampos.mca18@lania.edu.mx::025f23cb-da0f-4760-a16d-d5588d8f1048" providerId="AD" clId="Web-{951692C9-891B-E6C7-4D2C-F6C5C47B1D6E}" dt="2019-07-01T21:38:23.790" v="1033"/>
          <ac:spMkLst>
            <pc:docMk/>
            <pc:sldMk cId="2541224005" sldId="283"/>
            <ac:spMk id="6" creationId="{D21C3EC6-727E-42CA-AC4E-C8F8F976995D}"/>
          </ac:spMkLst>
        </pc:spChg>
        <pc:picChg chg="add mod">
          <ac:chgData name="Yoselin Araceli Campos Sacramento" userId="S::ycampos.mca18@lania.edu.mx::025f23cb-da0f-4760-a16d-d5588d8f1048" providerId="AD" clId="Web-{951692C9-891B-E6C7-4D2C-F6C5C47B1D6E}" dt="2019-07-01T21:38:42.134" v="1039" actId="1076"/>
          <ac:picMkLst>
            <pc:docMk/>
            <pc:sldMk cId="2541224005" sldId="283"/>
            <ac:picMk id="2" creationId="{C0A83DDF-4643-4497-A05C-89B93F137320}"/>
          </ac:picMkLst>
        </pc:picChg>
        <pc:picChg chg="del">
          <ac:chgData name="Yoselin Araceli Campos Sacramento" userId="S::ycampos.mca18@lania.edu.mx::025f23cb-da0f-4760-a16d-d5588d8f1048" providerId="AD" clId="Web-{951692C9-891B-E6C7-4D2C-F6C5C47B1D6E}" dt="2019-07-01T21:37:58.728" v="1032"/>
          <ac:picMkLst>
            <pc:docMk/>
            <pc:sldMk cId="2541224005" sldId="283"/>
            <ac:picMk id="4" creationId="{DAB1B8BE-4682-4658-AF14-717B21DD128B}"/>
          </ac:picMkLst>
        </pc:picChg>
      </pc:sldChg>
      <pc:sldChg chg="addSp delSp modSp add replId">
        <pc:chgData name="Yoselin Araceli Campos Sacramento" userId="S::ycampos.mca18@lania.edu.mx::025f23cb-da0f-4760-a16d-d5588d8f1048" providerId="AD" clId="Web-{951692C9-891B-E6C7-4D2C-F6C5C47B1D6E}" dt="2019-07-01T21:39:32.244" v="1042"/>
        <pc:sldMkLst>
          <pc:docMk/>
          <pc:sldMk cId="595334547" sldId="286"/>
        </pc:sldMkLst>
        <pc:picChg chg="del">
          <ac:chgData name="Yoselin Araceli Campos Sacramento" userId="S::ycampos.mca18@lania.edu.mx::025f23cb-da0f-4760-a16d-d5588d8f1048" providerId="AD" clId="Web-{951692C9-891B-E6C7-4D2C-F6C5C47B1D6E}" dt="2019-07-01T21:39:31.088" v="1041"/>
          <ac:picMkLst>
            <pc:docMk/>
            <pc:sldMk cId="595334547" sldId="286"/>
            <ac:picMk id="2" creationId="{C0A83DDF-4643-4497-A05C-89B93F137320}"/>
          </ac:picMkLst>
        </pc:picChg>
        <pc:picChg chg="add mod">
          <ac:chgData name="Yoselin Araceli Campos Sacramento" userId="S::ycampos.mca18@lania.edu.mx::025f23cb-da0f-4760-a16d-d5588d8f1048" providerId="AD" clId="Web-{951692C9-891B-E6C7-4D2C-F6C5C47B1D6E}" dt="2019-07-01T21:39:32.244" v="1042"/>
          <ac:picMkLst>
            <pc:docMk/>
            <pc:sldMk cId="595334547" sldId="286"/>
            <ac:picMk id="3" creationId="{B299C6AF-4A8B-409C-AAED-1610A6282715}"/>
          </ac:picMkLst>
        </pc:picChg>
      </pc:sldChg>
    </pc:docChg>
  </pc:docChgLst>
  <pc:docChgLst>
    <pc:chgData name="Luis Rafael Flores Catelán" userId="0ac8a4ee-d875-490b-a0be-e242872886cf" providerId="ADAL" clId="{FBD8DF0E-6864-4637-8BF6-E31175863C9B}"/>
    <pc:docChg chg="undo custSel mod addSld delSld modSld">
      <pc:chgData name="Luis Rafael Flores Catelán" userId="0ac8a4ee-d875-490b-a0be-e242872886cf" providerId="ADAL" clId="{FBD8DF0E-6864-4637-8BF6-E31175863C9B}" dt="2019-07-02T15:13:49.949" v="432" actId="14100"/>
      <pc:docMkLst>
        <pc:docMk/>
      </pc:docMkLst>
      <pc:sldChg chg="delSp modSp add delDesignElem">
        <pc:chgData name="Luis Rafael Flores Catelán" userId="0ac8a4ee-d875-490b-a0be-e242872886cf" providerId="ADAL" clId="{FBD8DF0E-6864-4637-8BF6-E31175863C9B}" dt="2019-07-01T21:43:38.627" v="428" actId="1076"/>
        <pc:sldMkLst>
          <pc:docMk/>
          <pc:sldMk cId="2593580615" sldId="257"/>
        </pc:sldMkLst>
        <pc:spChg chg="mod">
          <ac:chgData name="Luis Rafael Flores Catelán" userId="0ac8a4ee-d875-490b-a0be-e242872886cf" providerId="ADAL" clId="{FBD8DF0E-6864-4637-8BF6-E31175863C9B}" dt="2019-07-01T21:43:38.627" v="428" actId="1076"/>
          <ac:spMkLst>
            <pc:docMk/>
            <pc:sldMk cId="2593580615" sldId="257"/>
            <ac:spMk id="84" creationId="{0064327A-6308-4996-A599-973EA946D74B}"/>
          </ac:spMkLst>
        </pc:spChg>
        <pc:spChg chg="del">
          <ac:chgData name="Luis Rafael Flores Catelán" userId="0ac8a4ee-d875-490b-a0be-e242872886cf" providerId="ADAL" clId="{FBD8DF0E-6864-4637-8BF6-E31175863C9B}" dt="2019-07-01T21:41:14.207" v="421"/>
          <ac:spMkLst>
            <pc:docMk/>
            <pc:sldMk cId="2593580615" sldId="257"/>
            <ac:spMk id="124" creationId="{2A0E4E09-FC02-4ADC-951A-3FFA90B6FE39}"/>
          </ac:spMkLst>
        </pc:spChg>
        <pc:picChg chg="del">
          <ac:chgData name="Luis Rafael Flores Catelán" userId="0ac8a4ee-d875-490b-a0be-e242872886cf" providerId="ADAL" clId="{FBD8DF0E-6864-4637-8BF6-E31175863C9B}" dt="2019-07-01T21:41:14.207" v="421"/>
          <ac:picMkLst>
            <pc:docMk/>
            <pc:sldMk cId="2593580615" sldId="257"/>
            <ac:picMk id="125" creationId="{24F266AD-725B-4A9D-B448-4C000F95CB47}"/>
          </ac:picMkLst>
        </pc:picChg>
      </pc:sldChg>
      <pc:sldChg chg="delSp modSp add delDesignElem">
        <pc:chgData name="Luis Rafael Flores Catelán" userId="0ac8a4ee-d875-490b-a0be-e242872886cf" providerId="ADAL" clId="{FBD8DF0E-6864-4637-8BF6-E31175863C9B}" dt="2019-07-01T21:41:21.831" v="422" actId="27636"/>
        <pc:sldMkLst>
          <pc:docMk/>
          <pc:sldMk cId="1165546956" sldId="258"/>
        </pc:sldMkLst>
        <pc:spChg chg="mod">
          <ac:chgData name="Luis Rafael Flores Catelán" userId="0ac8a4ee-d875-490b-a0be-e242872886cf" providerId="ADAL" clId="{FBD8DF0E-6864-4637-8BF6-E31175863C9B}" dt="2019-07-01T21:41:21.831" v="422" actId="27636"/>
          <ac:spMkLst>
            <pc:docMk/>
            <pc:sldMk cId="1165546956" sldId="258"/>
            <ac:spMk id="2" creationId="{0BF9FC2D-6BFB-4305-BA0D-1EC5FD6170F8}"/>
          </ac:spMkLst>
        </pc:spChg>
        <pc:spChg chg="del">
          <ac:chgData name="Luis Rafael Flores Catelán" userId="0ac8a4ee-d875-490b-a0be-e242872886cf" providerId="ADAL" clId="{FBD8DF0E-6864-4637-8BF6-E31175863C9B}" dt="2019-07-01T21:41:14.207" v="421"/>
          <ac:spMkLst>
            <pc:docMk/>
            <pc:sldMk cId="1165546956" sldId="258"/>
            <ac:spMk id="19" creationId="{E35A04CF-97D4-4FF7-B359-C546B1F62E54}"/>
          </ac:spMkLst>
        </pc:spChg>
        <pc:spChg chg="del">
          <ac:chgData name="Luis Rafael Flores Catelán" userId="0ac8a4ee-d875-490b-a0be-e242872886cf" providerId="ADAL" clId="{FBD8DF0E-6864-4637-8BF6-E31175863C9B}" dt="2019-07-01T21:41:14.207" v="421"/>
          <ac:spMkLst>
            <pc:docMk/>
            <pc:sldMk cId="1165546956" sldId="258"/>
            <ac:spMk id="21" creationId="{1DE7243B-5109-444B-8FAF-7437C66BC0E9}"/>
          </ac:spMkLst>
        </pc:spChg>
        <pc:spChg chg="del">
          <ac:chgData name="Luis Rafael Flores Catelán" userId="0ac8a4ee-d875-490b-a0be-e242872886cf" providerId="ADAL" clId="{FBD8DF0E-6864-4637-8BF6-E31175863C9B}" dt="2019-07-01T21:41:14.207" v="421"/>
          <ac:spMkLst>
            <pc:docMk/>
            <pc:sldMk cId="1165546956" sldId="258"/>
            <ac:spMk id="23" creationId="{4C5D6221-DA7B-4611-AA26-7D8E349FDE96}"/>
          </ac:spMkLst>
        </pc:spChg>
      </pc:sldChg>
      <pc:sldChg chg="delSp add delDesignElem">
        <pc:chgData name="Luis Rafael Flores Catelán" userId="0ac8a4ee-d875-490b-a0be-e242872886cf" providerId="ADAL" clId="{FBD8DF0E-6864-4637-8BF6-E31175863C9B}" dt="2019-07-01T21:41:14.207" v="421"/>
        <pc:sldMkLst>
          <pc:docMk/>
          <pc:sldMk cId="1629938854" sldId="259"/>
        </pc:sldMkLst>
        <pc:spChg chg="del">
          <ac:chgData name="Luis Rafael Flores Catelán" userId="0ac8a4ee-d875-490b-a0be-e242872886cf" providerId="ADAL" clId="{FBD8DF0E-6864-4637-8BF6-E31175863C9B}" dt="2019-07-01T21:41:14.207" v="421"/>
          <ac:spMkLst>
            <pc:docMk/>
            <pc:sldMk cId="1629938854" sldId="259"/>
            <ac:spMk id="17" creationId="{E4F9F79B-A093-478E-96B5-EE02BC93A858}"/>
          </ac:spMkLst>
        </pc:spChg>
        <pc:spChg chg="del">
          <ac:chgData name="Luis Rafael Flores Catelán" userId="0ac8a4ee-d875-490b-a0be-e242872886cf" providerId="ADAL" clId="{FBD8DF0E-6864-4637-8BF6-E31175863C9B}" dt="2019-07-01T21:41:14.207" v="421"/>
          <ac:spMkLst>
            <pc:docMk/>
            <pc:sldMk cId="1629938854" sldId="259"/>
            <ac:spMk id="22" creationId="{11394CD8-BD30-4B74-86F4-51FDF3383419}"/>
          </ac:spMkLst>
        </pc:spChg>
        <pc:spChg chg="del">
          <ac:chgData name="Luis Rafael Flores Catelán" userId="0ac8a4ee-d875-490b-a0be-e242872886cf" providerId="ADAL" clId="{FBD8DF0E-6864-4637-8BF6-E31175863C9B}" dt="2019-07-01T21:41:14.207" v="421"/>
          <ac:spMkLst>
            <pc:docMk/>
            <pc:sldMk cId="1629938854" sldId="259"/>
            <ac:spMk id="26" creationId="{F7194F93-1F71-4A70-9DF1-28F183771111}"/>
          </ac:spMkLst>
        </pc:spChg>
        <pc:spChg chg="del">
          <ac:chgData name="Luis Rafael Flores Catelán" userId="0ac8a4ee-d875-490b-a0be-e242872886cf" providerId="ADAL" clId="{FBD8DF0E-6864-4637-8BF6-E31175863C9B}" dt="2019-07-01T21:41:14.207" v="421"/>
          <ac:spMkLst>
            <pc:docMk/>
            <pc:sldMk cId="1629938854" sldId="259"/>
            <ac:spMk id="28" creationId="{9BBC0C84-DC2A-43AE-9576-0A44295E8B9C}"/>
          </ac:spMkLst>
        </pc:spChg>
        <pc:cxnChg chg="del">
          <ac:chgData name="Luis Rafael Flores Catelán" userId="0ac8a4ee-d875-490b-a0be-e242872886cf" providerId="ADAL" clId="{FBD8DF0E-6864-4637-8BF6-E31175863C9B}" dt="2019-07-01T21:41:14.207" v="421"/>
          <ac:cxnSpMkLst>
            <pc:docMk/>
            <pc:sldMk cId="1629938854" sldId="259"/>
            <ac:cxnSpMk id="24" creationId="{D4C22394-EBC2-4FAF-A555-6C02D589EED7}"/>
          </ac:cxnSpMkLst>
        </pc:cxnChg>
      </pc:sldChg>
      <pc:sldChg chg="delSp modSp add delDesignElem">
        <pc:chgData name="Luis Rafael Flores Catelán" userId="0ac8a4ee-d875-490b-a0be-e242872886cf" providerId="ADAL" clId="{FBD8DF0E-6864-4637-8BF6-E31175863C9B}" dt="2019-07-01T21:41:21.919" v="423" actId="27636"/>
        <pc:sldMkLst>
          <pc:docMk/>
          <pc:sldMk cId="3668769057" sldId="260"/>
        </pc:sldMkLst>
        <pc:spChg chg="mod">
          <ac:chgData name="Luis Rafael Flores Catelán" userId="0ac8a4ee-d875-490b-a0be-e242872886cf" providerId="ADAL" clId="{FBD8DF0E-6864-4637-8BF6-E31175863C9B}" dt="2019-07-01T21:41:21.919" v="423" actId="27636"/>
          <ac:spMkLst>
            <pc:docMk/>
            <pc:sldMk cId="3668769057" sldId="260"/>
            <ac:spMk id="2" creationId="{5AD0037E-B43B-4988-A0BF-839C980AFD1D}"/>
          </ac:spMkLst>
        </pc:spChg>
        <pc:spChg chg="del">
          <ac:chgData name="Luis Rafael Flores Catelán" userId="0ac8a4ee-d875-490b-a0be-e242872886cf" providerId="ADAL" clId="{FBD8DF0E-6864-4637-8BF6-E31175863C9B}" dt="2019-07-01T21:41:14.207" v="421"/>
          <ac:spMkLst>
            <pc:docMk/>
            <pc:sldMk cId="3668769057" sldId="260"/>
            <ac:spMk id="22" creationId="{E945E29B-B971-41C6-A57B-B29BBB108A39}"/>
          </ac:spMkLst>
        </pc:spChg>
        <pc:spChg chg="del">
          <ac:chgData name="Luis Rafael Flores Catelán" userId="0ac8a4ee-d875-490b-a0be-e242872886cf" providerId="ADAL" clId="{FBD8DF0E-6864-4637-8BF6-E31175863C9B}" dt="2019-07-01T21:41:14.207" v="421"/>
          <ac:spMkLst>
            <pc:docMk/>
            <pc:sldMk cId="3668769057" sldId="260"/>
            <ac:spMk id="29" creationId="{3E1F47E4-066D-4C27-98C8-B2B2C7BABFEC}"/>
          </ac:spMkLst>
        </pc:spChg>
        <pc:grpChg chg="del">
          <ac:chgData name="Luis Rafael Flores Catelán" userId="0ac8a4ee-d875-490b-a0be-e242872886cf" providerId="ADAL" clId="{FBD8DF0E-6864-4637-8BF6-E31175863C9B}" dt="2019-07-01T21:41:14.207" v="421"/>
          <ac:grpSpMkLst>
            <pc:docMk/>
            <pc:sldMk cId="3668769057" sldId="260"/>
            <ac:grpSpMk id="24" creationId="{4C76015D-CFEA-4204-9A50-352560FFC252}"/>
          </ac:grpSpMkLst>
        </pc:grpChg>
      </pc:sldChg>
      <pc:sldChg chg="delSp add delDesignElem">
        <pc:chgData name="Luis Rafael Flores Catelán" userId="0ac8a4ee-d875-490b-a0be-e242872886cf" providerId="ADAL" clId="{FBD8DF0E-6864-4637-8BF6-E31175863C9B}" dt="2019-07-01T21:41:14.207" v="421"/>
        <pc:sldMkLst>
          <pc:docMk/>
          <pc:sldMk cId="3527704271" sldId="261"/>
        </pc:sldMkLst>
        <pc:spChg chg="del">
          <ac:chgData name="Luis Rafael Flores Catelán" userId="0ac8a4ee-d875-490b-a0be-e242872886cf" providerId="ADAL" clId="{FBD8DF0E-6864-4637-8BF6-E31175863C9B}" dt="2019-07-01T21:41:14.207" v="421"/>
          <ac:spMkLst>
            <pc:docMk/>
            <pc:sldMk cId="3527704271" sldId="261"/>
            <ac:spMk id="38" creationId="{4351DFE5-F63D-4BE0-BDA9-E3EB88F01AA5}"/>
          </ac:spMkLst>
        </pc:spChg>
        <pc:picChg chg="del">
          <ac:chgData name="Luis Rafael Flores Catelán" userId="0ac8a4ee-d875-490b-a0be-e242872886cf" providerId="ADAL" clId="{FBD8DF0E-6864-4637-8BF6-E31175863C9B}" dt="2019-07-01T21:41:14.207" v="421"/>
          <ac:picMkLst>
            <pc:docMk/>
            <pc:sldMk cId="3527704271" sldId="261"/>
            <ac:picMk id="40" creationId="{02DD2BC0-6F29-4B4F-8D61-2DCF6D2E8E73}"/>
          </ac:picMkLst>
        </pc:picChg>
      </pc:sldChg>
      <pc:sldChg chg="addSp delSp modSp add delDesignElem">
        <pc:chgData name="Luis Rafael Flores Catelán" userId="0ac8a4ee-d875-490b-a0be-e242872886cf" providerId="ADAL" clId="{FBD8DF0E-6864-4637-8BF6-E31175863C9B}" dt="2019-07-02T15:13:49.949" v="432" actId="14100"/>
        <pc:sldMkLst>
          <pc:docMk/>
          <pc:sldMk cId="2856386692" sldId="262"/>
        </pc:sldMkLst>
        <pc:spChg chg="del">
          <ac:chgData name="Luis Rafael Flores Catelán" userId="0ac8a4ee-d875-490b-a0be-e242872886cf" providerId="ADAL" clId="{FBD8DF0E-6864-4637-8BF6-E31175863C9B}" dt="2019-07-01T21:41:14.207" v="421"/>
          <ac:spMkLst>
            <pc:docMk/>
            <pc:sldMk cId="2856386692" sldId="262"/>
            <ac:spMk id="20" creationId="{57845966-6EFC-468A-9CC7-BAB4B95854E7}"/>
          </ac:spMkLst>
        </pc:spChg>
        <pc:spChg chg="del">
          <ac:chgData name="Luis Rafael Flores Catelán" userId="0ac8a4ee-d875-490b-a0be-e242872886cf" providerId="ADAL" clId="{FBD8DF0E-6864-4637-8BF6-E31175863C9B}" dt="2019-07-01T21:41:14.207" v="421"/>
          <ac:spMkLst>
            <pc:docMk/>
            <pc:sldMk cId="2856386692" sldId="262"/>
            <ac:spMk id="24" creationId="{ADAD1991-FFD1-4E94-ABAB-7560D33008E4}"/>
          </ac:spMkLst>
        </pc:spChg>
        <pc:picChg chg="add mod">
          <ac:chgData name="Luis Rafael Flores Catelán" userId="0ac8a4ee-d875-490b-a0be-e242872886cf" providerId="ADAL" clId="{FBD8DF0E-6864-4637-8BF6-E31175863C9B}" dt="2019-07-02T15:13:49.949" v="432" actId="14100"/>
          <ac:picMkLst>
            <pc:docMk/>
            <pc:sldMk cId="2856386692" sldId="262"/>
            <ac:picMk id="3" creationId="{DB6A6F18-B683-4202-87F1-5C45DC587549}"/>
          </ac:picMkLst>
        </pc:picChg>
        <pc:picChg chg="del">
          <ac:chgData name="Luis Rafael Flores Catelán" userId="0ac8a4ee-d875-490b-a0be-e242872886cf" providerId="ADAL" clId="{FBD8DF0E-6864-4637-8BF6-E31175863C9B}" dt="2019-07-01T21:41:14.207" v="421"/>
          <ac:picMkLst>
            <pc:docMk/>
            <pc:sldMk cId="2856386692" sldId="262"/>
            <ac:picMk id="22" creationId="{75554383-98AF-4A47-BB65-705FAAA4BE6A}"/>
          </ac:picMkLst>
        </pc:picChg>
      </pc:sldChg>
      <pc:sldChg chg="modSp add">
        <pc:chgData name="Luis Rafael Flores Catelán" userId="0ac8a4ee-d875-490b-a0be-e242872886cf" providerId="ADAL" clId="{FBD8DF0E-6864-4637-8BF6-E31175863C9B}" dt="2019-07-01T21:41:22.239" v="424" actId="27636"/>
        <pc:sldMkLst>
          <pc:docMk/>
          <pc:sldMk cId="1172202238" sldId="263"/>
        </pc:sldMkLst>
        <pc:spChg chg="mod">
          <ac:chgData name="Luis Rafael Flores Catelán" userId="0ac8a4ee-d875-490b-a0be-e242872886cf" providerId="ADAL" clId="{FBD8DF0E-6864-4637-8BF6-E31175863C9B}" dt="2019-07-01T21:41:22.239" v="424" actId="27636"/>
          <ac:spMkLst>
            <pc:docMk/>
            <pc:sldMk cId="1172202238" sldId="263"/>
            <ac:spMk id="2" creationId="{9DC7D889-DD09-4C3B-8A4F-B7A79B4502B5}"/>
          </ac:spMkLst>
        </pc:spChg>
      </pc:sldChg>
      <pc:sldChg chg="addSp delSp modSp add mod setBg delDesignElem">
        <pc:chgData name="Luis Rafael Flores Catelán" userId="0ac8a4ee-d875-490b-a0be-e242872886cf" providerId="ADAL" clId="{FBD8DF0E-6864-4637-8BF6-E31175863C9B}" dt="2019-07-01T21:47:16.691" v="429" actId="207"/>
        <pc:sldMkLst>
          <pc:docMk/>
          <pc:sldMk cId="338740267" sldId="264"/>
        </pc:sldMkLst>
        <pc:spChg chg="mod">
          <ac:chgData name="Luis Rafael Flores Catelán" userId="0ac8a4ee-d875-490b-a0be-e242872886cf" providerId="ADAL" clId="{FBD8DF0E-6864-4637-8BF6-E31175863C9B}" dt="2019-07-01T21:41:22.351" v="426" actId="27636"/>
          <ac:spMkLst>
            <pc:docMk/>
            <pc:sldMk cId="338740267" sldId="264"/>
            <ac:spMk id="2" creationId="{98BF7666-B7D4-4552-B573-2EE0260F1892}"/>
          </ac:spMkLst>
        </pc:spChg>
        <pc:spChg chg="mod">
          <ac:chgData name="Luis Rafael Flores Catelán" userId="0ac8a4ee-d875-490b-a0be-e242872886cf" providerId="ADAL" clId="{FBD8DF0E-6864-4637-8BF6-E31175863C9B}" dt="2019-07-01T21:47:16.691" v="429" actId="207"/>
          <ac:spMkLst>
            <pc:docMk/>
            <pc:sldMk cId="338740267" sldId="264"/>
            <ac:spMk id="3" creationId="{614A584A-D94A-4D5F-86A3-5C5441A45604}"/>
          </ac:spMkLst>
        </pc:spChg>
        <pc:spChg chg="add del">
          <ac:chgData name="Luis Rafael Flores Catelán" userId="0ac8a4ee-d875-490b-a0be-e242872886cf" providerId="ADAL" clId="{FBD8DF0E-6864-4637-8BF6-E31175863C9B}" dt="2019-07-01T21:41:14.207" v="421"/>
          <ac:spMkLst>
            <pc:docMk/>
            <pc:sldMk cId="338740267" sldId="264"/>
            <ac:spMk id="8" creationId="{3B854194-185D-494D-905C-7C7CB2E30F6E}"/>
          </ac:spMkLst>
        </pc:spChg>
        <pc:spChg chg="add del">
          <ac:chgData name="Luis Rafael Flores Catelán" userId="0ac8a4ee-d875-490b-a0be-e242872886cf" providerId="ADAL" clId="{FBD8DF0E-6864-4637-8BF6-E31175863C9B}" dt="2019-07-01T21:41:14.207" v="421"/>
          <ac:spMkLst>
            <pc:docMk/>
            <pc:sldMk cId="338740267" sldId="264"/>
            <ac:spMk id="10" creationId="{B4F5FA0D-0104-4987-8241-EFF7C85B88DE}"/>
          </ac:spMkLst>
        </pc:spChg>
        <pc:picChg chg="add del">
          <ac:chgData name="Luis Rafael Flores Catelán" userId="0ac8a4ee-d875-490b-a0be-e242872886cf" providerId="ADAL" clId="{FBD8DF0E-6864-4637-8BF6-E31175863C9B}" dt="2019-07-01T21:41:14.207" v="421"/>
          <ac:picMkLst>
            <pc:docMk/>
            <pc:sldMk cId="338740267" sldId="264"/>
            <ac:picMk id="12" creationId="{2897127E-6CEF-446C-BE87-93B7C46E49D1}"/>
          </ac:picMkLst>
        </pc:picChg>
      </pc:sldChg>
      <pc:sldChg chg="add del">
        <pc:chgData name="Luis Rafael Flores Catelán" userId="0ac8a4ee-d875-490b-a0be-e242872886cf" providerId="ADAL" clId="{FBD8DF0E-6864-4637-8BF6-E31175863C9B}" dt="2019-07-01T20:13:36.291" v="90" actId="2696"/>
        <pc:sldMkLst>
          <pc:docMk/>
          <pc:sldMk cId="4267419820" sldId="265"/>
        </pc:sldMkLst>
      </pc:sldChg>
      <pc:sldChg chg="addSp delSp modSp add mod setBg delDesignElem">
        <pc:chgData name="Luis Rafael Flores Catelán" userId="0ac8a4ee-d875-490b-a0be-e242872886cf" providerId="ADAL" clId="{FBD8DF0E-6864-4637-8BF6-E31175863C9B}" dt="2019-07-01T21:41:14.207" v="421"/>
        <pc:sldMkLst>
          <pc:docMk/>
          <pc:sldMk cId="3201297431" sldId="266"/>
        </pc:sldMkLst>
        <pc:spChg chg="del">
          <ac:chgData name="Luis Rafael Flores Catelán" userId="0ac8a4ee-d875-490b-a0be-e242872886cf" providerId="ADAL" clId="{FBD8DF0E-6864-4637-8BF6-E31175863C9B}" dt="2019-07-01T19:56:17.088" v="79" actId="478"/>
          <ac:spMkLst>
            <pc:docMk/>
            <pc:sldMk cId="3201297431" sldId="266"/>
            <ac:spMk id="2" creationId="{87F55ED9-B182-425E-960B-CF2F5D2F3A1A}"/>
          </ac:spMkLst>
        </pc:spChg>
        <pc:spChg chg="del mod">
          <ac:chgData name="Luis Rafael Flores Catelán" userId="0ac8a4ee-d875-490b-a0be-e242872886cf" providerId="ADAL" clId="{FBD8DF0E-6864-4637-8BF6-E31175863C9B}" dt="2019-07-01T19:57:07.628" v="83"/>
          <ac:spMkLst>
            <pc:docMk/>
            <pc:sldMk cId="3201297431" sldId="266"/>
            <ac:spMk id="3" creationId="{9F8035BC-3F5D-4A44-B498-6E12B89C5A9F}"/>
          </ac:spMkLst>
        </pc:spChg>
        <pc:spChg chg="add del">
          <ac:chgData name="Luis Rafael Flores Catelán" userId="0ac8a4ee-d875-490b-a0be-e242872886cf" providerId="ADAL" clId="{FBD8DF0E-6864-4637-8BF6-E31175863C9B}" dt="2019-07-01T21:41:14.207" v="421"/>
          <ac:spMkLst>
            <pc:docMk/>
            <pc:sldMk cId="3201297431" sldId="266"/>
            <ac:spMk id="11" creationId="{32BC26D8-82FB-445E-AA49-62A77D7C1EE0}"/>
          </ac:spMkLst>
        </pc:spChg>
        <pc:spChg chg="add del">
          <ac:chgData name="Luis Rafael Flores Catelán" userId="0ac8a4ee-d875-490b-a0be-e242872886cf" providerId="ADAL" clId="{FBD8DF0E-6864-4637-8BF6-E31175863C9B}" dt="2019-07-01T21:41:14.207" v="421"/>
          <ac:spMkLst>
            <pc:docMk/>
            <pc:sldMk cId="3201297431" sldId="266"/>
            <ac:spMk id="13" creationId="{CB44330D-EA18-4254-AA95-EB49948539B8}"/>
          </ac:spMkLst>
        </pc:spChg>
        <pc:picChg chg="add mod">
          <ac:chgData name="Luis Rafael Flores Catelán" userId="0ac8a4ee-d875-490b-a0be-e242872886cf" providerId="ADAL" clId="{FBD8DF0E-6864-4637-8BF6-E31175863C9B}" dt="2019-07-01T19:57:59.284" v="89" actId="14100"/>
          <ac:picMkLst>
            <pc:docMk/>
            <pc:sldMk cId="3201297431" sldId="266"/>
            <ac:picMk id="6" creationId="{1907C0E1-DEB2-447E-B839-24E60079125E}"/>
          </ac:picMkLst>
        </pc:picChg>
      </pc:sldChg>
      <pc:sldChg chg="delSp delDesignElem">
        <pc:chgData name="Luis Rafael Flores Catelán" userId="0ac8a4ee-d875-490b-a0be-e242872886cf" providerId="ADAL" clId="{FBD8DF0E-6864-4637-8BF6-E31175863C9B}" dt="2019-07-01T21:41:14.207" v="421"/>
        <pc:sldMkLst>
          <pc:docMk/>
          <pc:sldMk cId="327193210" sldId="267"/>
        </pc:sldMkLst>
        <pc:spChg chg="del">
          <ac:chgData name="Luis Rafael Flores Catelán" userId="0ac8a4ee-d875-490b-a0be-e242872886cf" providerId="ADAL" clId="{FBD8DF0E-6864-4637-8BF6-E31175863C9B}" dt="2019-07-01T21:41:14.207" v="421"/>
          <ac:spMkLst>
            <pc:docMk/>
            <pc:sldMk cId="327193210" sldId="267"/>
            <ac:spMk id="22" creationId="{E945E29B-B971-41C6-A57B-B29BBB108A39}"/>
          </ac:spMkLst>
        </pc:spChg>
        <pc:spChg chg="del">
          <ac:chgData name="Luis Rafael Flores Catelán" userId="0ac8a4ee-d875-490b-a0be-e242872886cf" providerId="ADAL" clId="{FBD8DF0E-6864-4637-8BF6-E31175863C9B}" dt="2019-07-01T21:41:14.207" v="421"/>
          <ac:spMkLst>
            <pc:docMk/>
            <pc:sldMk cId="327193210" sldId="267"/>
            <ac:spMk id="29" creationId="{3E1F47E4-066D-4C27-98C8-B2B2C7BABFEC}"/>
          </ac:spMkLst>
        </pc:spChg>
        <pc:grpChg chg="del">
          <ac:chgData name="Luis Rafael Flores Catelán" userId="0ac8a4ee-d875-490b-a0be-e242872886cf" providerId="ADAL" clId="{FBD8DF0E-6864-4637-8BF6-E31175863C9B}" dt="2019-07-01T21:41:14.207" v="421"/>
          <ac:grpSpMkLst>
            <pc:docMk/>
            <pc:sldMk cId="327193210" sldId="267"/>
            <ac:grpSpMk id="24" creationId="{4C76015D-CFEA-4204-9A50-352560FFC252}"/>
          </ac:grpSpMkLst>
        </pc:grpChg>
      </pc:sldChg>
      <pc:sldChg chg="addSp delSp modSp add del mod setBg setClrOvrMap">
        <pc:chgData name="Luis Rafael Flores Catelán" userId="0ac8a4ee-d875-490b-a0be-e242872886cf" providerId="ADAL" clId="{FBD8DF0E-6864-4637-8BF6-E31175863C9B}" dt="2019-07-01T20:53:54.758" v="170" actId="2696"/>
        <pc:sldMkLst>
          <pc:docMk/>
          <pc:sldMk cId="4107558829" sldId="268"/>
        </pc:sldMkLst>
        <pc:spChg chg="mod">
          <ac:chgData name="Luis Rafael Flores Catelán" userId="0ac8a4ee-d875-490b-a0be-e242872886cf" providerId="ADAL" clId="{FBD8DF0E-6864-4637-8BF6-E31175863C9B}" dt="2019-07-01T20:49:55.477" v="133"/>
          <ac:spMkLst>
            <pc:docMk/>
            <pc:sldMk cId="4107558829" sldId="268"/>
            <ac:spMk id="2" creationId="{C89F16F6-B324-4FA1-A6B4-F77A08B25478}"/>
          </ac:spMkLst>
        </pc:spChg>
        <pc:spChg chg="del mod">
          <ac:chgData name="Luis Rafael Flores Catelán" userId="0ac8a4ee-d875-490b-a0be-e242872886cf" providerId="ADAL" clId="{FBD8DF0E-6864-4637-8BF6-E31175863C9B}" dt="2019-07-01T20:30:33.198" v="103" actId="478"/>
          <ac:spMkLst>
            <pc:docMk/>
            <pc:sldMk cId="4107558829" sldId="268"/>
            <ac:spMk id="3" creationId="{1007219A-CE86-4A31-99EB-A7FACEDC32AE}"/>
          </ac:spMkLst>
        </pc:spChg>
        <pc:spChg chg="add del">
          <ac:chgData name="Luis Rafael Flores Catelán" userId="0ac8a4ee-d875-490b-a0be-e242872886cf" providerId="ADAL" clId="{FBD8DF0E-6864-4637-8BF6-E31175863C9B}" dt="2019-07-01T20:30:43.188" v="104" actId="26606"/>
          <ac:spMkLst>
            <pc:docMk/>
            <pc:sldMk cId="4107558829" sldId="268"/>
            <ac:spMk id="8" creationId="{3B854194-185D-494D-905C-7C7CB2E30F6E}"/>
          </ac:spMkLst>
        </pc:spChg>
        <pc:spChg chg="add del">
          <ac:chgData name="Luis Rafael Flores Catelán" userId="0ac8a4ee-d875-490b-a0be-e242872886cf" providerId="ADAL" clId="{FBD8DF0E-6864-4637-8BF6-E31175863C9B}" dt="2019-07-01T20:30:43.188" v="104" actId="26606"/>
          <ac:spMkLst>
            <pc:docMk/>
            <pc:sldMk cId="4107558829" sldId="268"/>
            <ac:spMk id="10" creationId="{B4F5FA0D-0104-4987-8241-EFF7C85B88DE}"/>
          </ac:spMkLst>
        </pc:spChg>
        <pc:spChg chg="add del">
          <ac:chgData name="Luis Rafael Flores Catelán" userId="0ac8a4ee-d875-490b-a0be-e242872886cf" providerId="ADAL" clId="{FBD8DF0E-6864-4637-8BF6-E31175863C9B}" dt="2019-07-01T20:31:52.403" v="112" actId="26606"/>
          <ac:spMkLst>
            <pc:docMk/>
            <pc:sldMk cId="4107558829" sldId="268"/>
            <ac:spMk id="17" creationId="{66B332A4-D438-4773-A77F-5ED49A448D9D}"/>
          </ac:spMkLst>
        </pc:spChg>
        <pc:spChg chg="add del">
          <ac:chgData name="Luis Rafael Flores Catelán" userId="0ac8a4ee-d875-490b-a0be-e242872886cf" providerId="ADAL" clId="{FBD8DF0E-6864-4637-8BF6-E31175863C9B}" dt="2019-07-01T20:31:52.403" v="112" actId="26606"/>
          <ac:spMkLst>
            <pc:docMk/>
            <pc:sldMk cId="4107558829" sldId="268"/>
            <ac:spMk id="19" creationId="{DF9AD32D-FF05-44F4-BD4D-9CEE89B71EB9}"/>
          </ac:spMkLst>
        </pc:spChg>
        <pc:spChg chg="add del">
          <ac:chgData name="Luis Rafael Flores Catelán" userId="0ac8a4ee-d875-490b-a0be-e242872886cf" providerId="ADAL" clId="{FBD8DF0E-6864-4637-8BF6-E31175863C9B}" dt="2019-07-01T20:31:50.075" v="109" actId="26606"/>
          <ac:spMkLst>
            <pc:docMk/>
            <pc:sldMk cId="4107558829" sldId="268"/>
            <ac:spMk id="26" creationId="{DF9AD32D-FF05-44F4-BD4D-9CEE89B71EB9}"/>
          </ac:spMkLst>
        </pc:spChg>
        <pc:spChg chg="add del">
          <ac:chgData name="Luis Rafael Flores Catelán" userId="0ac8a4ee-d875-490b-a0be-e242872886cf" providerId="ADAL" clId="{FBD8DF0E-6864-4637-8BF6-E31175863C9B}" dt="2019-07-01T20:31:35.257" v="107" actId="26606"/>
          <ac:spMkLst>
            <pc:docMk/>
            <pc:sldMk cId="4107558829" sldId="268"/>
            <ac:spMk id="29" creationId="{053FB2EE-284F-4C87-AB3D-BBF87A9FAB97}"/>
          </ac:spMkLst>
        </pc:spChg>
        <pc:spChg chg="add del">
          <ac:chgData name="Luis Rafael Flores Catelán" userId="0ac8a4ee-d875-490b-a0be-e242872886cf" providerId="ADAL" clId="{FBD8DF0E-6864-4637-8BF6-E31175863C9B}" dt="2019-07-01T20:31:50.075" v="109" actId="26606"/>
          <ac:spMkLst>
            <pc:docMk/>
            <pc:sldMk cId="4107558829" sldId="268"/>
            <ac:spMk id="31" creationId="{66B332A4-D438-4773-A77F-5ED49A448D9D}"/>
          </ac:spMkLst>
        </pc:spChg>
        <pc:spChg chg="add del">
          <ac:chgData name="Luis Rafael Flores Catelán" userId="0ac8a4ee-d875-490b-a0be-e242872886cf" providerId="ADAL" clId="{FBD8DF0E-6864-4637-8BF6-E31175863C9B}" dt="2019-07-01T20:31:52.372" v="111" actId="26606"/>
          <ac:spMkLst>
            <pc:docMk/>
            <pc:sldMk cId="4107558829" sldId="268"/>
            <ac:spMk id="33" creationId="{2A8AA5BC-4F7A-4226-8F99-6D824B226A97}"/>
          </ac:spMkLst>
        </pc:spChg>
        <pc:spChg chg="add del">
          <ac:chgData name="Luis Rafael Flores Catelán" userId="0ac8a4ee-d875-490b-a0be-e242872886cf" providerId="ADAL" clId="{FBD8DF0E-6864-4637-8BF6-E31175863C9B}" dt="2019-07-01T20:31:52.372" v="111" actId="26606"/>
          <ac:spMkLst>
            <pc:docMk/>
            <pc:sldMk cId="4107558829" sldId="268"/>
            <ac:spMk id="34" creationId="{3E5445C6-DD42-4979-86FF-03730E8C6DB0}"/>
          </ac:spMkLst>
        </pc:spChg>
        <pc:spChg chg="add">
          <ac:chgData name="Luis Rafael Flores Catelán" userId="0ac8a4ee-d875-490b-a0be-e242872886cf" providerId="ADAL" clId="{FBD8DF0E-6864-4637-8BF6-E31175863C9B}" dt="2019-07-01T20:31:52.403" v="112" actId="26606"/>
          <ac:spMkLst>
            <pc:docMk/>
            <pc:sldMk cId="4107558829" sldId="268"/>
            <ac:spMk id="36" creationId="{66B332A4-D438-4773-A77F-5ED49A448D9D}"/>
          </ac:spMkLst>
        </pc:spChg>
        <pc:spChg chg="add">
          <ac:chgData name="Luis Rafael Flores Catelán" userId="0ac8a4ee-d875-490b-a0be-e242872886cf" providerId="ADAL" clId="{FBD8DF0E-6864-4637-8BF6-E31175863C9B}" dt="2019-07-01T20:31:52.403" v="112" actId="26606"/>
          <ac:spMkLst>
            <pc:docMk/>
            <pc:sldMk cId="4107558829" sldId="268"/>
            <ac:spMk id="37" creationId="{DF9AD32D-FF05-44F4-BD4D-9CEE89B71EB9}"/>
          </ac:spMkLst>
        </pc:spChg>
        <pc:grpChg chg="add del">
          <ac:chgData name="Luis Rafael Flores Catelán" userId="0ac8a4ee-d875-490b-a0be-e242872886cf" providerId="ADAL" clId="{FBD8DF0E-6864-4637-8BF6-E31175863C9B}" dt="2019-07-01T20:31:35.257" v="107" actId="26606"/>
          <ac:grpSpMkLst>
            <pc:docMk/>
            <pc:sldMk cId="4107558829" sldId="268"/>
            <ac:grpSpMk id="24" creationId="{D2C4BFA1-2075-4901-9E24-E41D1FDD51FD}"/>
          </ac:grpSpMkLst>
        </pc:grpChg>
        <pc:picChg chg="add del">
          <ac:chgData name="Luis Rafael Flores Catelán" userId="0ac8a4ee-d875-490b-a0be-e242872886cf" providerId="ADAL" clId="{FBD8DF0E-6864-4637-8BF6-E31175863C9B}" dt="2019-07-01T20:30:43.188" v="104" actId="26606"/>
          <ac:picMkLst>
            <pc:docMk/>
            <pc:sldMk cId="4107558829" sldId="268"/>
            <ac:picMk id="12" creationId="{2897127E-6CEF-446C-BE87-93B7C46E49D1}"/>
          </ac:picMkLst>
        </pc:picChg>
        <pc:cxnChg chg="add del">
          <ac:chgData name="Luis Rafael Flores Catelán" userId="0ac8a4ee-d875-490b-a0be-e242872886cf" providerId="ADAL" clId="{FBD8DF0E-6864-4637-8BF6-E31175863C9B}" dt="2019-07-01T20:31:52.372" v="111" actId="26606"/>
          <ac:cxnSpMkLst>
            <pc:docMk/>
            <pc:sldMk cId="4107558829" sldId="268"/>
            <ac:cxnSpMk id="28" creationId="{45000665-DFC7-417E-8FD7-516A0F15C975}"/>
          </ac:cxnSpMkLst>
        </pc:cxnChg>
      </pc:sldChg>
      <pc:sldChg chg="addSp delSp modSp add mod setBg delDesignElem">
        <pc:chgData name="Luis Rafael Flores Catelán" userId="0ac8a4ee-d875-490b-a0be-e242872886cf" providerId="ADAL" clId="{FBD8DF0E-6864-4637-8BF6-E31175863C9B}" dt="2019-07-01T21:41:22.541" v="427" actId="27636"/>
        <pc:sldMkLst>
          <pc:docMk/>
          <pc:sldMk cId="683081530" sldId="269"/>
        </pc:sldMkLst>
        <pc:spChg chg="del">
          <ac:chgData name="Luis Rafael Flores Catelán" userId="0ac8a4ee-d875-490b-a0be-e242872886cf" providerId="ADAL" clId="{FBD8DF0E-6864-4637-8BF6-E31175863C9B}" dt="2019-07-01T20:41:21.373" v="117" actId="478"/>
          <ac:spMkLst>
            <pc:docMk/>
            <pc:sldMk cId="683081530" sldId="269"/>
            <ac:spMk id="2" creationId="{415C71FE-ADB2-4C62-8025-CD67200FF197}"/>
          </ac:spMkLst>
        </pc:spChg>
        <pc:spChg chg="del mod">
          <ac:chgData name="Luis Rafael Flores Catelán" userId="0ac8a4ee-d875-490b-a0be-e242872886cf" providerId="ADAL" clId="{FBD8DF0E-6864-4637-8BF6-E31175863C9B}" dt="2019-07-01T20:42:32.573" v="120"/>
          <ac:spMkLst>
            <pc:docMk/>
            <pc:sldMk cId="683081530" sldId="269"/>
            <ac:spMk id="3" creationId="{14B11654-8DA6-40F8-81DD-9C321A875DD0}"/>
          </ac:spMkLst>
        </pc:spChg>
        <pc:spChg chg="add mod">
          <ac:chgData name="Luis Rafael Flores Catelán" userId="0ac8a4ee-d875-490b-a0be-e242872886cf" providerId="ADAL" clId="{FBD8DF0E-6864-4637-8BF6-E31175863C9B}" dt="2019-07-01T21:41:22.541" v="427" actId="27636"/>
          <ac:spMkLst>
            <pc:docMk/>
            <pc:sldMk cId="683081530" sldId="269"/>
            <ac:spMk id="10" creationId="{B403CDBA-3295-4DA5-B9C5-C03655949531}"/>
          </ac:spMkLst>
        </pc:spChg>
        <pc:spChg chg="add del">
          <ac:chgData name="Luis Rafael Flores Catelán" userId="0ac8a4ee-d875-490b-a0be-e242872886cf" providerId="ADAL" clId="{FBD8DF0E-6864-4637-8BF6-E31175863C9B}" dt="2019-07-01T21:41:14.207" v="421"/>
          <ac:spMkLst>
            <pc:docMk/>
            <pc:sldMk cId="683081530" sldId="269"/>
            <ac:spMk id="13" creationId="{7EB6695E-BED5-4DA3-8C9B-AD301AEF4776}"/>
          </ac:spMkLst>
        </pc:spChg>
        <pc:picChg chg="add del mod modCrop">
          <ac:chgData name="Luis Rafael Flores Catelán" userId="0ac8a4ee-d875-490b-a0be-e242872886cf" providerId="ADAL" clId="{FBD8DF0E-6864-4637-8BF6-E31175863C9B}" dt="2019-07-01T20:48:35.786" v="129" actId="26606"/>
          <ac:picMkLst>
            <pc:docMk/>
            <pc:sldMk cId="683081530" sldId="269"/>
            <ac:picMk id="4" creationId="{D3A7BEB9-4429-45DF-8489-C15A62D32B45}"/>
          </ac:picMkLst>
        </pc:picChg>
        <pc:picChg chg="add mod">
          <ac:chgData name="Luis Rafael Flores Catelán" userId="0ac8a4ee-d875-490b-a0be-e242872886cf" providerId="ADAL" clId="{FBD8DF0E-6864-4637-8BF6-E31175863C9B}" dt="2019-07-01T20:52:07.749" v="169" actId="14100"/>
          <ac:picMkLst>
            <pc:docMk/>
            <pc:sldMk cId="683081530" sldId="269"/>
            <ac:picMk id="5" creationId="{BAA281FD-1923-4E22-AA09-194B10176479}"/>
          </ac:picMkLst>
        </pc:picChg>
        <pc:picChg chg="add mod modCrop">
          <ac:chgData name="Luis Rafael Flores Catelán" userId="0ac8a4ee-d875-490b-a0be-e242872886cf" providerId="ADAL" clId="{FBD8DF0E-6864-4637-8BF6-E31175863C9B}" dt="2019-07-01T20:49:48.702" v="132" actId="1076"/>
          <ac:picMkLst>
            <pc:docMk/>
            <pc:sldMk cId="683081530" sldId="269"/>
            <ac:picMk id="8" creationId="{D3A7BEB9-4429-45DF-8489-C15A62D32B45}"/>
          </ac:picMkLst>
        </pc:picChg>
      </pc:sldChg>
      <pc:sldChg chg="addSp modSp add">
        <pc:chgData name="Luis Rafael Flores Catelán" userId="0ac8a4ee-d875-490b-a0be-e242872886cf" providerId="ADAL" clId="{FBD8DF0E-6864-4637-8BF6-E31175863C9B}" dt="2019-07-01T21:37:54.809" v="218"/>
        <pc:sldMkLst>
          <pc:docMk/>
          <pc:sldMk cId="1207347052" sldId="270"/>
        </pc:sldMkLst>
        <pc:spChg chg="add mod">
          <ac:chgData name="Luis Rafael Flores Catelán" userId="0ac8a4ee-d875-490b-a0be-e242872886cf" providerId="ADAL" clId="{FBD8DF0E-6864-4637-8BF6-E31175863C9B}" dt="2019-07-01T20:51:23.767" v="152" actId="1076"/>
          <ac:spMkLst>
            <pc:docMk/>
            <pc:sldMk cId="1207347052" sldId="270"/>
            <ac:spMk id="6" creationId="{79981225-75EC-4AA2-8E34-52ECE7EFA019}"/>
          </ac:spMkLst>
        </pc:spChg>
        <pc:spChg chg="add mod">
          <ac:chgData name="Luis Rafael Flores Catelán" userId="0ac8a4ee-d875-490b-a0be-e242872886cf" providerId="ADAL" clId="{FBD8DF0E-6864-4637-8BF6-E31175863C9B}" dt="2019-07-01T20:51:45.291" v="168" actId="1076"/>
          <ac:spMkLst>
            <pc:docMk/>
            <pc:sldMk cId="1207347052" sldId="270"/>
            <ac:spMk id="7" creationId="{BC3DE309-63C1-4D5B-88BB-F20E024D5F4D}"/>
          </ac:spMkLst>
        </pc:spChg>
        <pc:spChg chg="add mod">
          <ac:chgData name="Luis Rafael Flores Catelán" userId="0ac8a4ee-d875-490b-a0be-e242872886cf" providerId="ADAL" clId="{FBD8DF0E-6864-4637-8BF6-E31175863C9B}" dt="2019-07-01T21:37:54.809" v="218"/>
          <ac:spMkLst>
            <pc:docMk/>
            <pc:sldMk cId="1207347052" sldId="270"/>
            <ac:spMk id="8" creationId="{53D02CE3-D3A9-49C3-9A85-9F9D6D102938}"/>
          </ac:spMkLst>
        </pc:spChg>
        <pc:picChg chg="mod">
          <ac:chgData name="Luis Rafael Flores Catelán" userId="0ac8a4ee-d875-490b-a0be-e242872886cf" providerId="ADAL" clId="{FBD8DF0E-6864-4637-8BF6-E31175863C9B}" dt="2019-07-01T21:35:16.791" v="191" actId="14100"/>
          <ac:picMkLst>
            <pc:docMk/>
            <pc:sldMk cId="1207347052" sldId="270"/>
            <ac:picMk id="4" creationId="{D3A7BEB9-4429-45DF-8489-C15A62D32B45}"/>
          </ac:picMkLst>
        </pc:picChg>
      </pc:sldChg>
      <pc:sldChg chg="addSp delSp modSp add">
        <pc:chgData name="Luis Rafael Flores Catelán" userId="0ac8a4ee-d875-490b-a0be-e242872886cf" providerId="ADAL" clId="{FBD8DF0E-6864-4637-8BF6-E31175863C9B}" dt="2019-07-01T21:07:48.392" v="189" actId="122"/>
        <pc:sldMkLst>
          <pc:docMk/>
          <pc:sldMk cId="1975484190" sldId="271"/>
        </pc:sldMkLst>
        <pc:spChg chg="del">
          <ac:chgData name="Luis Rafael Flores Catelán" userId="0ac8a4ee-d875-490b-a0be-e242872886cf" providerId="ADAL" clId="{FBD8DF0E-6864-4637-8BF6-E31175863C9B}" dt="2019-07-01T20:54:28.166" v="171" actId="478"/>
          <ac:spMkLst>
            <pc:docMk/>
            <pc:sldMk cId="1975484190" sldId="271"/>
            <ac:spMk id="2" creationId="{6C1944A0-0E6E-428C-96EE-E53F6427A255}"/>
          </ac:spMkLst>
        </pc:spChg>
        <pc:spChg chg="del">
          <ac:chgData name="Luis Rafael Flores Catelán" userId="0ac8a4ee-d875-490b-a0be-e242872886cf" providerId="ADAL" clId="{FBD8DF0E-6864-4637-8BF6-E31175863C9B}" dt="2019-07-01T20:54:30.654" v="172" actId="478"/>
          <ac:spMkLst>
            <pc:docMk/>
            <pc:sldMk cId="1975484190" sldId="271"/>
            <ac:spMk id="3" creationId="{A5998112-E092-4EB5-B59F-54417CA7195F}"/>
          </ac:spMkLst>
        </pc:spChg>
        <pc:spChg chg="add mod">
          <ac:chgData name="Luis Rafael Flores Catelán" userId="0ac8a4ee-d875-490b-a0be-e242872886cf" providerId="ADAL" clId="{FBD8DF0E-6864-4637-8BF6-E31175863C9B}" dt="2019-07-01T21:07:35.135" v="186" actId="122"/>
          <ac:spMkLst>
            <pc:docMk/>
            <pc:sldMk cId="1975484190" sldId="271"/>
            <ac:spMk id="6" creationId="{561BB3EA-25F5-44BF-A89B-3B8A38764394}"/>
          </ac:spMkLst>
        </pc:spChg>
        <pc:spChg chg="add mod">
          <ac:chgData name="Luis Rafael Flores Catelán" userId="0ac8a4ee-d875-490b-a0be-e242872886cf" providerId="ADAL" clId="{FBD8DF0E-6864-4637-8BF6-E31175863C9B}" dt="2019-07-01T21:07:48.392" v="189" actId="122"/>
          <ac:spMkLst>
            <pc:docMk/>
            <pc:sldMk cId="1975484190" sldId="271"/>
            <ac:spMk id="7" creationId="{D51DEB09-E2FF-4049-ADF3-503ADDDC6032}"/>
          </ac:spMkLst>
        </pc:spChg>
        <pc:picChg chg="add mod">
          <ac:chgData name="Luis Rafael Flores Catelán" userId="0ac8a4ee-d875-490b-a0be-e242872886cf" providerId="ADAL" clId="{FBD8DF0E-6864-4637-8BF6-E31175863C9B}" dt="2019-07-01T21:07:04.473" v="181" actId="14100"/>
          <ac:picMkLst>
            <pc:docMk/>
            <pc:sldMk cId="1975484190" sldId="271"/>
            <ac:picMk id="4" creationId="{9601D652-6A18-406D-8DC5-DA5854AE7E2D}"/>
          </ac:picMkLst>
        </pc:picChg>
        <pc:picChg chg="add mod">
          <ac:chgData name="Luis Rafael Flores Catelán" userId="0ac8a4ee-d875-490b-a0be-e242872886cf" providerId="ADAL" clId="{FBD8DF0E-6864-4637-8BF6-E31175863C9B}" dt="2019-07-01T21:07:14.457" v="183" actId="14100"/>
          <ac:picMkLst>
            <pc:docMk/>
            <pc:sldMk cId="1975484190" sldId="271"/>
            <ac:picMk id="5" creationId="{B4C62C25-A3D1-44C3-8186-E89C62DF1F51}"/>
          </ac:picMkLst>
        </pc:picChg>
      </pc:sldChg>
      <pc:sldChg chg="addSp delSp modSp add del">
        <pc:chgData name="Luis Rafael Flores Catelán" userId="0ac8a4ee-d875-490b-a0be-e242872886cf" providerId="ADAL" clId="{FBD8DF0E-6864-4637-8BF6-E31175863C9B}" dt="2019-07-01T21:08:16.607" v="190" actId="2696"/>
        <pc:sldMkLst>
          <pc:docMk/>
          <pc:sldMk cId="511826561" sldId="272"/>
        </pc:sldMkLst>
        <pc:spChg chg="del mod">
          <ac:chgData name="Luis Rafael Flores Catelán" userId="0ac8a4ee-d875-490b-a0be-e242872886cf" providerId="ADAL" clId="{FBD8DF0E-6864-4637-8BF6-E31175863C9B}" dt="2019-07-01T20:51:08.495" v="150"/>
          <ac:spMkLst>
            <pc:docMk/>
            <pc:sldMk cId="511826561" sldId="272"/>
            <ac:spMk id="3" creationId="{65CC5924-EF69-4C08-AB28-7446F84E4065}"/>
          </ac:spMkLst>
        </pc:spChg>
        <pc:spChg chg="add mod">
          <ac:chgData name="Luis Rafael Flores Catelán" userId="0ac8a4ee-d875-490b-a0be-e242872886cf" providerId="ADAL" clId="{FBD8DF0E-6864-4637-8BF6-E31175863C9B}" dt="2019-07-01T20:51:08.495" v="150"/>
          <ac:spMkLst>
            <pc:docMk/>
            <pc:sldMk cId="511826561" sldId="272"/>
            <ac:spMk id="7" creationId="{8960A566-FA67-4740-86B7-A9F253678C61}"/>
          </ac:spMkLst>
        </pc:spChg>
      </pc:sldChg>
      <pc:sldChg chg="delSp delDesignElem">
        <pc:chgData name="Luis Rafael Flores Catelán" userId="0ac8a4ee-d875-490b-a0be-e242872886cf" providerId="ADAL" clId="{FBD8DF0E-6864-4637-8BF6-E31175863C9B}" dt="2019-07-01T21:41:14.207" v="421"/>
        <pc:sldMkLst>
          <pc:docMk/>
          <pc:sldMk cId="457423076" sldId="276"/>
        </pc:sldMkLst>
        <pc:spChg chg="del">
          <ac:chgData name="Luis Rafael Flores Catelán" userId="0ac8a4ee-d875-490b-a0be-e242872886cf" providerId="ADAL" clId="{FBD8DF0E-6864-4637-8BF6-E31175863C9B}" dt="2019-07-01T21:41:14.207" v="421"/>
          <ac:spMkLst>
            <pc:docMk/>
            <pc:sldMk cId="457423076" sldId="276"/>
            <ac:spMk id="20" creationId="{57845966-6EFC-468A-9CC7-BAB4B95854E7}"/>
          </ac:spMkLst>
        </pc:spChg>
        <pc:spChg chg="del">
          <ac:chgData name="Luis Rafael Flores Catelán" userId="0ac8a4ee-d875-490b-a0be-e242872886cf" providerId="ADAL" clId="{FBD8DF0E-6864-4637-8BF6-E31175863C9B}" dt="2019-07-01T21:41:14.207" v="421"/>
          <ac:spMkLst>
            <pc:docMk/>
            <pc:sldMk cId="457423076" sldId="276"/>
            <ac:spMk id="24" creationId="{ADAD1991-FFD1-4E94-ABAB-7560D33008E4}"/>
          </ac:spMkLst>
        </pc:spChg>
        <pc:picChg chg="del">
          <ac:chgData name="Luis Rafael Flores Catelán" userId="0ac8a4ee-d875-490b-a0be-e242872886cf" providerId="ADAL" clId="{FBD8DF0E-6864-4637-8BF6-E31175863C9B}" dt="2019-07-01T21:41:14.207" v="421"/>
          <ac:picMkLst>
            <pc:docMk/>
            <pc:sldMk cId="457423076" sldId="276"/>
            <ac:picMk id="22" creationId="{75554383-98AF-4A47-BB65-705FAAA4BE6A}"/>
          </ac:picMkLst>
        </pc:picChg>
      </pc:sldChg>
      <pc:sldChg chg="delSp delDesignElem">
        <pc:chgData name="Luis Rafael Flores Catelán" userId="0ac8a4ee-d875-490b-a0be-e242872886cf" providerId="ADAL" clId="{FBD8DF0E-6864-4637-8BF6-E31175863C9B}" dt="2019-07-01T21:41:14.207" v="421"/>
        <pc:sldMkLst>
          <pc:docMk/>
          <pc:sldMk cId="4026790401" sldId="277"/>
        </pc:sldMkLst>
        <pc:spChg chg="del">
          <ac:chgData name="Luis Rafael Flores Catelán" userId="0ac8a4ee-d875-490b-a0be-e242872886cf" providerId="ADAL" clId="{FBD8DF0E-6864-4637-8BF6-E31175863C9B}" dt="2019-07-01T21:41:14.207" v="421"/>
          <ac:spMkLst>
            <pc:docMk/>
            <pc:sldMk cId="4026790401" sldId="277"/>
            <ac:spMk id="34" creationId="{AFA67CD3-AB4E-4A7A-BEB8-53C445D8C44E}"/>
          </ac:spMkLst>
        </pc:spChg>
        <pc:spChg chg="del">
          <ac:chgData name="Luis Rafael Flores Catelán" userId="0ac8a4ee-d875-490b-a0be-e242872886cf" providerId="ADAL" clId="{FBD8DF0E-6864-4637-8BF6-E31175863C9B}" dt="2019-07-01T21:41:14.207" v="421"/>
          <ac:spMkLst>
            <pc:docMk/>
            <pc:sldMk cId="4026790401" sldId="277"/>
            <ac:spMk id="36" creationId="{339C8D78-A644-462F-B674-F440635E5353}"/>
          </ac:spMkLst>
        </pc:spChg>
        <pc:picChg chg="del">
          <ac:chgData name="Luis Rafael Flores Catelán" userId="0ac8a4ee-d875-490b-a0be-e242872886cf" providerId="ADAL" clId="{FBD8DF0E-6864-4637-8BF6-E31175863C9B}" dt="2019-07-01T21:41:14.207" v="421"/>
          <ac:picMkLst>
            <pc:docMk/>
            <pc:sldMk cId="4026790401" sldId="277"/>
            <ac:picMk id="35" creationId="{07CF545F-9C2E-4446-97CD-AD92990C2B68}"/>
          </ac:picMkLst>
        </pc:picChg>
      </pc:sldChg>
      <pc:sldChg chg="delSp delDesignElem">
        <pc:chgData name="Luis Rafael Flores Catelán" userId="0ac8a4ee-d875-490b-a0be-e242872886cf" providerId="ADAL" clId="{FBD8DF0E-6864-4637-8BF6-E31175863C9B}" dt="2019-07-01T21:41:14.207" v="421"/>
        <pc:sldMkLst>
          <pc:docMk/>
          <pc:sldMk cId="3790386627" sldId="279"/>
        </pc:sldMkLst>
        <pc:spChg chg="del">
          <ac:chgData name="Luis Rafael Flores Catelán" userId="0ac8a4ee-d875-490b-a0be-e242872886cf" providerId="ADAL" clId="{FBD8DF0E-6864-4637-8BF6-E31175863C9B}" dt="2019-07-01T21:41:14.207" v="421"/>
          <ac:spMkLst>
            <pc:docMk/>
            <pc:sldMk cId="3790386627" sldId="279"/>
            <ac:spMk id="6" creationId="{32BC26D8-82FB-445E-AA49-62A77D7C1EE0}"/>
          </ac:spMkLst>
        </pc:spChg>
        <pc:spChg chg="del">
          <ac:chgData name="Luis Rafael Flores Catelán" userId="0ac8a4ee-d875-490b-a0be-e242872886cf" providerId="ADAL" clId="{FBD8DF0E-6864-4637-8BF6-E31175863C9B}" dt="2019-07-01T21:41:14.207" v="421"/>
          <ac:spMkLst>
            <pc:docMk/>
            <pc:sldMk cId="3790386627" sldId="279"/>
            <ac:spMk id="11" creationId="{CB44330D-EA18-4254-AA95-EB49948539B8}"/>
          </ac:spMkLst>
        </pc:spChg>
      </pc:sldChg>
      <pc:sldChg chg="delSp delDesignElem">
        <pc:chgData name="Luis Rafael Flores Catelán" userId="0ac8a4ee-d875-490b-a0be-e242872886cf" providerId="ADAL" clId="{FBD8DF0E-6864-4637-8BF6-E31175863C9B}" dt="2019-07-01T21:41:14.207" v="421"/>
        <pc:sldMkLst>
          <pc:docMk/>
          <pc:sldMk cId="2493692" sldId="281"/>
        </pc:sldMkLst>
        <pc:spChg chg="del">
          <ac:chgData name="Luis Rafael Flores Catelán" userId="0ac8a4ee-d875-490b-a0be-e242872886cf" providerId="ADAL" clId="{FBD8DF0E-6864-4637-8BF6-E31175863C9B}" dt="2019-07-01T21:41:14.207" v="421"/>
          <ac:spMkLst>
            <pc:docMk/>
            <pc:sldMk cId="2493692" sldId="281"/>
            <ac:spMk id="10" creationId="{B9FF99BD-075F-4761-A995-6FC574BD25EA}"/>
          </ac:spMkLst>
        </pc:spChg>
        <pc:spChg chg="del">
          <ac:chgData name="Luis Rafael Flores Catelán" userId="0ac8a4ee-d875-490b-a0be-e242872886cf" providerId="ADAL" clId="{FBD8DF0E-6864-4637-8BF6-E31175863C9B}" dt="2019-07-01T21:41:14.207" v="421"/>
          <ac:spMkLst>
            <pc:docMk/>
            <pc:sldMk cId="2493692" sldId="281"/>
            <ac:spMk id="14" creationId="{A7B21A54-9BA3-4EA9-B460-5A829ADD9051}"/>
          </ac:spMkLst>
        </pc:spChg>
        <pc:spChg chg="del">
          <ac:chgData name="Luis Rafael Flores Catelán" userId="0ac8a4ee-d875-490b-a0be-e242872886cf" providerId="ADAL" clId="{FBD8DF0E-6864-4637-8BF6-E31175863C9B}" dt="2019-07-01T21:41:14.207" v="421"/>
          <ac:spMkLst>
            <pc:docMk/>
            <pc:sldMk cId="2493692" sldId="281"/>
            <ac:spMk id="15" creationId="{6FA8F714-B9D8-488A-8CCA-E9948FF913A9}"/>
          </ac:spMkLst>
        </pc:spChg>
      </pc:sldChg>
      <pc:sldChg chg="delSp delDesignElem">
        <pc:chgData name="Luis Rafael Flores Catelán" userId="0ac8a4ee-d875-490b-a0be-e242872886cf" providerId="ADAL" clId="{FBD8DF0E-6864-4637-8BF6-E31175863C9B}" dt="2019-07-01T21:41:14.207" v="421"/>
        <pc:sldMkLst>
          <pc:docMk/>
          <pc:sldMk cId="2599855928" sldId="282"/>
        </pc:sldMkLst>
        <pc:spChg chg="del">
          <ac:chgData name="Luis Rafael Flores Catelán" userId="0ac8a4ee-d875-490b-a0be-e242872886cf" providerId="ADAL" clId="{FBD8DF0E-6864-4637-8BF6-E31175863C9B}" dt="2019-07-01T21:41:14.207" v="421"/>
          <ac:spMkLst>
            <pc:docMk/>
            <pc:sldMk cId="2599855928" sldId="282"/>
            <ac:spMk id="10" creationId="{B9FF99BD-075F-4761-A995-6FC574BD25EA}"/>
          </ac:spMkLst>
        </pc:spChg>
        <pc:spChg chg="del">
          <ac:chgData name="Luis Rafael Flores Catelán" userId="0ac8a4ee-d875-490b-a0be-e242872886cf" providerId="ADAL" clId="{FBD8DF0E-6864-4637-8BF6-E31175863C9B}" dt="2019-07-01T21:41:14.207" v="421"/>
          <ac:spMkLst>
            <pc:docMk/>
            <pc:sldMk cId="2599855928" sldId="282"/>
            <ac:spMk id="14" creationId="{A7B21A54-9BA3-4EA9-B460-5A829ADD9051}"/>
          </ac:spMkLst>
        </pc:spChg>
        <pc:spChg chg="del">
          <ac:chgData name="Luis Rafael Flores Catelán" userId="0ac8a4ee-d875-490b-a0be-e242872886cf" providerId="ADAL" clId="{FBD8DF0E-6864-4637-8BF6-E31175863C9B}" dt="2019-07-01T21:41:14.207" v="421"/>
          <ac:spMkLst>
            <pc:docMk/>
            <pc:sldMk cId="2599855928" sldId="282"/>
            <ac:spMk id="15" creationId="{6FA8F714-B9D8-488A-8CCA-E9948FF913A9}"/>
          </ac:spMkLst>
        </pc:spChg>
      </pc:sldChg>
      <pc:sldChg chg="delSp delDesignElem">
        <pc:chgData name="Luis Rafael Flores Catelán" userId="0ac8a4ee-d875-490b-a0be-e242872886cf" providerId="ADAL" clId="{FBD8DF0E-6864-4637-8BF6-E31175863C9B}" dt="2019-07-01T21:41:14.207" v="421"/>
        <pc:sldMkLst>
          <pc:docMk/>
          <pc:sldMk cId="2541224005" sldId="283"/>
        </pc:sldMkLst>
        <pc:spChg chg="del">
          <ac:chgData name="Luis Rafael Flores Catelán" userId="0ac8a4ee-d875-490b-a0be-e242872886cf" providerId="ADAL" clId="{FBD8DF0E-6864-4637-8BF6-E31175863C9B}" dt="2019-07-01T21:41:14.207" v="421"/>
          <ac:spMkLst>
            <pc:docMk/>
            <pc:sldMk cId="2541224005" sldId="283"/>
            <ac:spMk id="10" creationId="{B9FF99BD-075F-4761-A995-6FC574BD25EA}"/>
          </ac:spMkLst>
        </pc:spChg>
        <pc:spChg chg="del">
          <ac:chgData name="Luis Rafael Flores Catelán" userId="0ac8a4ee-d875-490b-a0be-e242872886cf" providerId="ADAL" clId="{FBD8DF0E-6864-4637-8BF6-E31175863C9B}" dt="2019-07-01T21:41:14.207" v="421"/>
          <ac:spMkLst>
            <pc:docMk/>
            <pc:sldMk cId="2541224005" sldId="283"/>
            <ac:spMk id="14" creationId="{A7B21A54-9BA3-4EA9-B460-5A829ADD9051}"/>
          </ac:spMkLst>
        </pc:spChg>
        <pc:spChg chg="del">
          <ac:chgData name="Luis Rafael Flores Catelán" userId="0ac8a4ee-d875-490b-a0be-e242872886cf" providerId="ADAL" clId="{FBD8DF0E-6864-4637-8BF6-E31175863C9B}" dt="2019-07-01T21:41:14.207" v="421"/>
          <ac:spMkLst>
            <pc:docMk/>
            <pc:sldMk cId="2541224005" sldId="283"/>
            <ac:spMk id="15" creationId="{6FA8F714-B9D8-488A-8CCA-E9948FF913A9}"/>
          </ac:spMkLst>
        </pc:spChg>
      </pc:sldChg>
      <pc:sldChg chg="addSp delSp modSp add mod setBg delDesignElem">
        <pc:chgData name="Luis Rafael Flores Catelán" userId="0ac8a4ee-d875-490b-a0be-e242872886cf" providerId="ADAL" clId="{FBD8DF0E-6864-4637-8BF6-E31175863C9B}" dt="2019-07-01T21:41:14.207" v="421"/>
        <pc:sldMkLst>
          <pc:docMk/>
          <pc:sldMk cId="3862027355" sldId="284"/>
        </pc:sldMkLst>
        <pc:spChg chg="mod">
          <ac:chgData name="Luis Rafael Flores Catelán" userId="0ac8a4ee-d875-490b-a0be-e242872886cf" providerId="ADAL" clId="{FBD8DF0E-6864-4637-8BF6-E31175863C9B}" dt="2019-07-01T21:41:06.396" v="402" actId="26606"/>
          <ac:spMkLst>
            <pc:docMk/>
            <pc:sldMk cId="3862027355" sldId="284"/>
            <ac:spMk id="2" creationId="{4F959DF5-3A16-422F-B189-018CADF6F3C1}"/>
          </ac:spMkLst>
        </pc:spChg>
        <pc:spChg chg="del mod">
          <ac:chgData name="Luis Rafael Flores Catelán" userId="0ac8a4ee-d875-490b-a0be-e242872886cf" providerId="ADAL" clId="{FBD8DF0E-6864-4637-8BF6-E31175863C9B}" dt="2019-07-01T21:41:06.396" v="402" actId="26606"/>
          <ac:spMkLst>
            <pc:docMk/>
            <pc:sldMk cId="3862027355" sldId="284"/>
            <ac:spMk id="3" creationId="{EC56F1EE-3B61-4152-AAE8-114E8866E95C}"/>
          </ac:spMkLst>
        </pc:spChg>
        <pc:spChg chg="add del">
          <ac:chgData name="Luis Rafael Flores Catelán" userId="0ac8a4ee-d875-490b-a0be-e242872886cf" providerId="ADAL" clId="{FBD8DF0E-6864-4637-8BF6-E31175863C9B}" dt="2019-07-01T21:41:14.207" v="421"/>
          <ac:spMkLst>
            <pc:docMk/>
            <pc:sldMk cId="3862027355" sldId="284"/>
            <ac:spMk id="10" creationId="{46C2E80F-49A6-4372-B103-219D417A55ED}"/>
          </ac:spMkLst>
        </pc:spChg>
        <pc:graphicFrameChg chg="add">
          <ac:chgData name="Luis Rafael Flores Catelán" userId="0ac8a4ee-d875-490b-a0be-e242872886cf" providerId="ADAL" clId="{FBD8DF0E-6864-4637-8BF6-E31175863C9B}" dt="2019-07-01T21:41:06.396" v="402" actId="26606"/>
          <ac:graphicFrameMkLst>
            <pc:docMk/>
            <pc:sldMk cId="3862027355" sldId="284"/>
            <ac:graphicFrameMk id="5" creationId="{F2DDE2E7-D6CD-4E9B-9130-8F67DE89A1A2}"/>
          </ac:graphicFrameMkLst>
        </pc:graphicFrameChg>
      </pc:sldChg>
      <pc:sldChg chg="delSp delDesignElem">
        <pc:chgData name="Luis Rafael Flores Catelán" userId="0ac8a4ee-d875-490b-a0be-e242872886cf" providerId="ADAL" clId="{FBD8DF0E-6864-4637-8BF6-E31175863C9B}" dt="2019-07-01T21:41:14.207" v="421"/>
        <pc:sldMkLst>
          <pc:docMk/>
          <pc:sldMk cId="595334547" sldId="286"/>
        </pc:sldMkLst>
        <pc:spChg chg="del">
          <ac:chgData name="Luis Rafael Flores Catelán" userId="0ac8a4ee-d875-490b-a0be-e242872886cf" providerId="ADAL" clId="{FBD8DF0E-6864-4637-8BF6-E31175863C9B}" dt="2019-07-01T21:41:14.207" v="421"/>
          <ac:spMkLst>
            <pc:docMk/>
            <pc:sldMk cId="595334547" sldId="286"/>
            <ac:spMk id="10" creationId="{B9FF99BD-075F-4761-A995-6FC574BD25EA}"/>
          </ac:spMkLst>
        </pc:spChg>
        <pc:spChg chg="del">
          <ac:chgData name="Luis Rafael Flores Catelán" userId="0ac8a4ee-d875-490b-a0be-e242872886cf" providerId="ADAL" clId="{FBD8DF0E-6864-4637-8BF6-E31175863C9B}" dt="2019-07-01T21:41:14.207" v="421"/>
          <ac:spMkLst>
            <pc:docMk/>
            <pc:sldMk cId="595334547" sldId="286"/>
            <ac:spMk id="14" creationId="{A7B21A54-9BA3-4EA9-B460-5A829ADD9051}"/>
          </ac:spMkLst>
        </pc:spChg>
        <pc:spChg chg="del">
          <ac:chgData name="Luis Rafael Flores Catelán" userId="0ac8a4ee-d875-490b-a0be-e242872886cf" providerId="ADAL" clId="{FBD8DF0E-6864-4637-8BF6-E31175863C9B}" dt="2019-07-01T21:41:14.207" v="421"/>
          <ac:spMkLst>
            <pc:docMk/>
            <pc:sldMk cId="595334547" sldId="286"/>
            <ac:spMk id="15" creationId="{6FA8F714-B9D8-488A-8CCA-E9948FF913A9}"/>
          </ac:spMkLst>
        </pc:spChg>
      </pc:sldChg>
    </pc:docChg>
  </pc:docChgLst>
  <pc:docChgLst>
    <pc:chgData name="Ana Margarita Reyes Hernández" userId="S::areyes.mca18@lania.edu.mx::5ab9cd1b-8d98-4947-bc23-ea2e4e0c2b49" providerId="AD" clId="Web-{BD480640-5113-9267-E72A-D5465BDE42B9}"/>
    <pc:docChg chg="addSld modSld sldOrd">
      <pc:chgData name="Ana Margarita Reyes Hernández" userId="S::areyes.mca18@lania.edu.mx::5ab9cd1b-8d98-4947-bc23-ea2e4e0c2b49" providerId="AD" clId="Web-{BD480640-5113-9267-E72A-D5465BDE42B9}" dt="2019-07-01T22:12:27.763" v="664" actId="20577"/>
      <pc:docMkLst>
        <pc:docMk/>
      </pc:docMkLst>
      <pc:sldChg chg="delDesignElem">
        <pc:chgData name="Ana Margarita Reyes Hernández" userId="S::areyes.mca18@lania.edu.mx::5ab9cd1b-8d98-4947-bc23-ea2e4e0c2b49" providerId="AD" clId="Web-{BD480640-5113-9267-E72A-D5465BDE42B9}" dt="2019-07-01T20:13:46.947" v="1"/>
        <pc:sldMkLst>
          <pc:docMk/>
          <pc:sldMk cId="2593580615" sldId="257"/>
        </pc:sldMkLst>
      </pc:sldChg>
      <pc:sldChg chg="delDesignElem">
        <pc:chgData name="Ana Margarita Reyes Hernández" userId="S::areyes.mca18@lania.edu.mx::5ab9cd1b-8d98-4947-bc23-ea2e4e0c2b49" providerId="AD" clId="Web-{BD480640-5113-9267-E72A-D5465BDE42B9}" dt="2019-07-01T20:13:46.947" v="2"/>
        <pc:sldMkLst>
          <pc:docMk/>
          <pc:sldMk cId="1165546956" sldId="258"/>
        </pc:sldMkLst>
      </pc:sldChg>
      <pc:sldChg chg="addSp delSp modSp mod setBg delDesignElem">
        <pc:chgData name="Ana Margarita Reyes Hernández" userId="S::areyes.mca18@lania.edu.mx::5ab9cd1b-8d98-4947-bc23-ea2e4e0c2b49" providerId="AD" clId="Web-{BD480640-5113-9267-E72A-D5465BDE42B9}" dt="2019-07-01T20:15:02.540" v="15" actId="20577"/>
        <pc:sldMkLst>
          <pc:docMk/>
          <pc:sldMk cId="1629938854" sldId="259"/>
        </pc:sldMkLst>
        <pc:spChg chg="mod">
          <ac:chgData name="Ana Margarita Reyes Hernández" userId="S::areyes.mca18@lania.edu.mx::5ab9cd1b-8d98-4947-bc23-ea2e4e0c2b49" providerId="AD" clId="Web-{BD480640-5113-9267-E72A-D5465BDE42B9}" dt="2019-07-01T20:15:02.540" v="15" actId="20577"/>
          <ac:spMkLst>
            <pc:docMk/>
            <pc:sldMk cId="1629938854" sldId="259"/>
            <ac:spMk id="2" creationId="{7CEFA988-02F5-48EC-861D-F6A901A0D57E}"/>
          </ac:spMkLst>
        </pc:spChg>
        <pc:spChg chg="add del mod">
          <ac:chgData name="Ana Margarita Reyes Hernández" userId="S::areyes.mca18@lania.edu.mx::5ab9cd1b-8d98-4947-bc23-ea2e4e0c2b49" providerId="AD" clId="Web-{BD480640-5113-9267-E72A-D5465BDE42B9}" dt="2019-07-01T20:14:56.118" v="12" actId="14100"/>
          <ac:spMkLst>
            <pc:docMk/>
            <pc:sldMk cId="1629938854" sldId="259"/>
            <ac:spMk id="3" creationId="{384AE39C-3975-43E0-B8FA-424C53A7DBC2}"/>
          </ac:spMkLst>
        </pc:spChg>
        <pc:spChg chg="add del">
          <ac:chgData name="Ana Margarita Reyes Hernández" userId="S::areyes.mca18@lania.edu.mx::5ab9cd1b-8d98-4947-bc23-ea2e4e0c2b49" providerId="AD" clId="Web-{BD480640-5113-9267-E72A-D5465BDE42B9}" dt="2019-07-01T20:14:16.900" v="7"/>
          <ac:spMkLst>
            <pc:docMk/>
            <pc:sldMk cId="1629938854" sldId="259"/>
            <ac:spMk id="13" creationId="{4351DFE5-F63D-4BE0-BDA9-E3EB88F01AA5}"/>
          </ac:spMkLst>
        </pc:spChg>
        <pc:spChg chg="add">
          <ac:chgData name="Ana Margarita Reyes Hernández" userId="S::areyes.mca18@lania.edu.mx::5ab9cd1b-8d98-4947-bc23-ea2e4e0c2b49" providerId="AD" clId="Web-{BD480640-5113-9267-E72A-D5465BDE42B9}" dt="2019-07-01T20:14:16.900" v="7"/>
          <ac:spMkLst>
            <pc:docMk/>
            <pc:sldMk cId="1629938854" sldId="259"/>
            <ac:spMk id="17" creationId="{E4F9F79B-A093-478E-96B5-EE02BC93A858}"/>
          </ac:spMkLst>
        </pc:spChg>
        <pc:spChg chg="add del">
          <ac:chgData name="Ana Margarita Reyes Hernández" userId="S::areyes.mca18@lania.edu.mx::5ab9cd1b-8d98-4947-bc23-ea2e4e0c2b49" providerId="AD" clId="Web-{BD480640-5113-9267-E72A-D5465BDE42B9}" dt="2019-07-01T20:14:16.884" v="6"/>
          <ac:spMkLst>
            <pc:docMk/>
            <pc:sldMk cId="1629938854" sldId="259"/>
            <ac:spMk id="20" creationId="{B547373F-AF2E-4907-B442-9F902B387FD0}"/>
          </ac:spMkLst>
        </pc:spChg>
        <pc:spChg chg="add">
          <ac:chgData name="Ana Margarita Reyes Hernández" userId="S::areyes.mca18@lania.edu.mx::5ab9cd1b-8d98-4947-bc23-ea2e4e0c2b49" providerId="AD" clId="Web-{BD480640-5113-9267-E72A-D5465BDE42B9}" dt="2019-07-01T20:14:16.900" v="7"/>
          <ac:spMkLst>
            <pc:docMk/>
            <pc:sldMk cId="1629938854" sldId="259"/>
            <ac:spMk id="22" creationId="{11394CD8-BD30-4B74-86F4-51FDF3383419}"/>
          </ac:spMkLst>
        </pc:spChg>
        <pc:spChg chg="add">
          <ac:chgData name="Ana Margarita Reyes Hernández" userId="S::areyes.mca18@lania.edu.mx::5ab9cd1b-8d98-4947-bc23-ea2e4e0c2b49" providerId="AD" clId="Web-{BD480640-5113-9267-E72A-D5465BDE42B9}" dt="2019-07-01T20:14:16.900" v="7"/>
          <ac:spMkLst>
            <pc:docMk/>
            <pc:sldMk cId="1629938854" sldId="259"/>
            <ac:spMk id="26" creationId="{F7194F93-1F71-4A70-9DF1-28F183771111}"/>
          </ac:spMkLst>
        </pc:spChg>
        <pc:spChg chg="add">
          <ac:chgData name="Ana Margarita Reyes Hernández" userId="S::areyes.mca18@lania.edu.mx::5ab9cd1b-8d98-4947-bc23-ea2e4e0c2b49" providerId="AD" clId="Web-{BD480640-5113-9267-E72A-D5465BDE42B9}" dt="2019-07-01T20:14:16.900" v="7"/>
          <ac:spMkLst>
            <pc:docMk/>
            <pc:sldMk cId="1629938854" sldId="259"/>
            <ac:spMk id="28" creationId="{9BBC0C84-DC2A-43AE-9576-0A44295E8B9C}"/>
          </ac:spMkLst>
        </pc:spChg>
        <pc:picChg chg="add del">
          <ac:chgData name="Ana Margarita Reyes Hernández" userId="S::areyes.mca18@lania.edu.mx::5ab9cd1b-8d98-4947-bc23-ea2e4e0c2b49" providerId="AD" clId="Web-{BD480640-5113-9267-E72A-D5465BDE42B9}" dt="2019-07-01T20:14:16.900" v="7"/>
          <ac:picMkLst>
            <pc:docMk/>
            <pc:sldMk cId="1629938854" sldId="259"/>
            <ac:picMk id="15" creationId="{3AA16612-ACD2-4A16-8F2B-4514FD6BF28F}"/>
          </ac:picMkLst>
        </pc:picChg>
        <pc:cxnChg chg="add">
          <ac:chgData name="Ana Margarita Reyes Hernández" userId="S::areyes.mca18@lania.edu.mx::5ab9cd1b-8d98-4947-bc23-ea2e4e0c2b49" providerId="AD" clId="Web-{BD480640-5113-9267-E72A-D5465BDE42B9}" dt="2019-07-01T20:14:16.900" v="7"/>
          <ac:cxnSpMkLst>
            <pc:docMk/>
            <pc:sldMk cId="1629938854" sldId="259"/>
            <ac:cxnSpMk id="24" creationId="{D4C22394-EBC2-4FAF-A555-6C02D589EED7}"/>
          </ac:cxnSpMkLst>
        </pc:cxnChg>
      </pc:sldChg>
      <pc:sldChg chg="addSp delSp modSp mod setBg setClrOvrMap">
        <pc:chgData name="Ana Margarita Reyes Hernández" userId="S::areyes.mca18@lania.edu.mx::5ab9cd1b-8d98-4947-bc23-ea2e4e0c2b49" providerId="AD" clId="Web-{BD480640-5113-9267-E72A-D5465BDE42B9}" dt="2019-07-01T21:44:19.379" v="499" actId="1076"/>
        <pc:sldMkLst>
          <pc:docMk/>
          <pc:sldMk cId="3668769057" sldId="260"/>
        </pc:sldMkLst>
        <pc:spChg chg="mod">
          <ac:chgData name="Ana Margarita Reyes Hernández" userId="S::areyes.mca18@lania.edu.mx::5ab9cd1b-8d98-4947-bc23-ea2e4e0c2b49" providerId="AD" clId="Web-{BD480640-5113-9267-E72A-D5465BDE42B9}" dt="2019-07-01T20:20:36.806" v="162" actId="20577"/>
          <ac:spMkLst>
            <pc:docMk/>
            <pc:sldMk cId="3668769057" sldId="260"/>
            <ac:spMk id="2" creationId="{5AD0037E-B43B-4988-A0BF-839C980AFD1D}"/>
          </ac:spMkLst>
        </pc:spChg>
        <pc:spChg chg="del mod">
          <ac:chgData name="Ana Margarita Reyes Hernández" userId="S::areyes.mca18@lania.edu.mx::5ab9cd1b-8d98-4947-bc23-ea2e4e0c2b49" providerId="AD" clId="Web-{BD480640-5113-9267-E72A-D5465BDE42B9}" dt="2019-07-01T20:18:58.650" v="92"/>
          <ac:spMkLst>
            <pc:docMk/>
            <pc:sldMk cId="3668769057" sldId="260"/>
            <ac:spMk id="3" creationId="{A368BE84-DB63-42DD-823C-F9724F130E6B}"/>
          </ac:spMkLst>
        </pc:spChg>
        <pc:spChg chg="add mod">
          <ac:chgData name="Ana Margarita Reyes Hernández" userId="S::areyes.mca18@lania.edu.mx::5ab9cd1b-8d98-4947-bc23-ea2e4e0c2b49" providerId="AD" clId="Web-{BD480640-5113-9267-E72A-D5465BDE42B9}" dt="2019-07-01T21:44:19.379" v="499" actId="1076"/>
          <ac:spMkLst>
            <pc:docMk/>
            <pc:sldMk cId="3668769057" sldId="260"/>
            <ac:spMk id="6" creationId="{1AD465C4-7AC2-4077-B8DB-8954B09E5867}"/>
          </ac:spMkLst>
        </pc:spChg>
        <pc:spChg chg="add del">
          <ac:chgData name="Ana Margarita Reyes Hernández" userId="S::areyes.mca18@lania.edu.mx::5ab9cd1b-8d98-4947-bc23-ea2e4e0c2b49" providerId="AD" clId="Web-{BD480640-5113-9267-E72A-D5465BDE42B9}" dt="2019-07-01T20:15:55.915" v="20"/>
          <ac:spMkLst>
            <pc:docMk/>
            <pc:sldMk cId="3668769057" sldId="260"/>
            <ac:spMk id="8" creationId="{5B336162-B533-4EFE-8BB3-8EBB4A5E32F8}"/>
          </ac:spMkLst>
        </pc:spChg>
        <pc:spChg chg="add del">
          <ac:chgData name="Ana Margarita Reyes Hernández" userId="S::areyes.mca18@lania.edu.mx::5ab9cd1b-8d98-4947-bc23-ea2e4e0c2b49" providerId="AD" clId="Web-{BD480640-5113-9267-E72A-D5465BDE42B9}" dt="2019-07-01T20:16:43.806" v="24"/>
          <ac:spMkLst>
            <pc:docMk/>
            <pc:sldMk cId="3668769057" sldId="260"/>
            <ac:spMk id="10" creationId="{D3FFFA32-D9F4-4AF9-A025-CD128AC85E32}"/>
          </ac:spMkLst>
        </pc:spChg>
        <pc:spChg chg="add del">
          <ac:chgData name="Ana Margarita Reyes Hernández" userId="S::areyes.mca18@lania.edu.mx::5ab9cd1b-8d98-4947-bc23-ea2e4e0c2b49" providerId="AD" clId="Web-{BD480640-5113-9267-E72A-D5465BDE42B9}" dt="2019-07-01T20:15:55.899" v="19"/>
          <ac:spMkLst>
            <pc:docMk/>
            <pc:sldMk cId="3668769057" sldId="260"/>
            <ac:spMk id="13" creationId="{E945E29B-B971-41C6-A57B-B29BBB108A39}"/>
          </ac:spMkLst>
        </pc:spChg>
        <pc:spChg chg="add del">
          <ac:chgData name="Ana Margarita Reyes Hernández" userId="S::areyes.mca18@lania.edu.mx::5ab9cd1b-8d98-4947-bc23-ea2e4e0c2b49" providerId="AD" clId="Web-{BD480640-5113-9267-E72A-D5465BDE42B9}" dt="2019-07-01T20:15:55.899" v="19"/>
          <ac:spMkLst>
            <pc:docMk/>
            <pc:sldMk cId="3668769057" sldId="260"/>
            <ac:spMk id="20" creationId="{3E1F47E4-066D-4C27-98C8-B2B2C7BABFEC}"/>
          </ac:spMkLst>
        </pc:spChg>
        <pc:spChg chg="add">
          <ac:chgData name="Ana Margarita Reyes Hernández" userId="S::areyes.mca18@lania.edu.mx::5ab9cd1b-8d98-4947-bc23-ea2e4e0c2b49" providerId="AD" clId="Web-{BD480640-5113-9267-E72A-D5465BDE42B9}" dt="2019-07-01T20:16:43.806" v="24"/>
          <ac:spMkLst>
            <pc:docMk/>
            <pc:sldMk cId="3668769057" sldId="260"/>
            <ac:spMk id="22" creationId="{E945E29B-B971-41C6-A57B-B29BBB108A39}"/>
          </ac:spMkLst>
        </pc:spChg>
        <pc:spChg chg="add">
          <ac:chgData name="Ana Margarita Reyes Hernández" userId="S::areyes.mca18@lania.edu.mx::5ab9cd1b-8d98-4947-bc23-ea2e4e0c2b49" providerId="AD" clId="Web-{BD480640-5113-9267-E72A-D5465BDE42B9}" dt="2019-07-01T20:16:43.806" v="24"/>
          <ac:spMkLst>
            <pc:docMk/>
            <pc:sldMk cId="3668769057" sldId="260"/>
            <ac:spMk id="29" creationId="{3E1F47E4-066D-4C27-98C8-B2B2C7BABFEC}"/>
          </ac:spMkLst>
        </pc:spChg>
        <pc:grpChg chg="add del">
          <ac:chgData name="Ana Margarita Reyes Hernández" userId="S::areyes.mca18@lania.edu.mx::5ab9cd1b-8d98-4947-bc23-ea2e4e0c2b49" providerId="AD" clId="Web-{BD480640-5113-9267-E72A-D5465BDE42B9}" dt="2019-07-01T20:16:43.806" v="24"/>
          <ac:grpSpMkLst>
            <pc:docMk/>
            <pc:sldMk cId="3668769057" sldId="260"/>
            <ac:grpSpMk id="11" creationId="{2823A416-999C-4FA3-A853-0AE48404B5D7}"/>
          </ac:grpSpMkLst>
        </pc:grpChg>
        <pc:grpChg chg="add del">
          <ac:chgData name="Ana Margarita Reyes Hernández" userId="S::areyes.mca18@lania.edu.mx::5ab9cd1b-8d98-4947-bc23-ea2e4e0c2b49" providerId="AD" clId="Web-{BD480640-5113-9267-E72A-D5465BDE42B9}" dt="2019-07-01T20:15:55.899" v="19"/>
          <ac:grpSpMkLst>
            <pc:docMk/>
            <pc:sldMk cId="3668769057" sldId="260"/>
            <ac:grpSpMk id="15" creationId="{4C76015D-CFEA-4204-9A50-352560FFC252}"/>
          </ac:grpSpMkLst>
        </pc:grpChg>
        <pc:grpChg chg="add">
          <ac:chgData name="Ana Margarita Reyes Hernández" userId="S::areyes.mca18@lania.edu.mx::5ab9cd1b-8d98-4947-bc23-ea2e4e0c2b49" providerId="AD" clId="Web-{BD480640-5113-9267-E72A-D5465BDE42B9}" dt="2019-07-01T20:16:43.806" v="24"/>
          <ac:grpSpMkLst>
            <pc:docMk/>
            <pc:sldMk cId="3668769057" sldId="260"/>
            <ac:grpSpMk id="24" creationId="{4C76015D-CFEA-4204-9A50-352560FFC252}"/>
          </ac:grpSpMkLst>
        </pc:grpChg>
        <pc:picChg chg="add mod ord">
          <ac:chgData name="Ana Margarita Reyes Hernández" userId="S::areyes.mca18@lania.edu.mx::5ab9cd1b-8d98-4947-bc23-ea2e4e0c2b49" providerId="AD" clId="Web-{BD480640-5113-9267-E72A-D5465BDE42B9}" dt="2019-07-01T20:27:14.556" v="177" actId="14100"/>
          <ac:picMkLst>
            <pc:docMk/>
            <pc:sldMk cId="3668769057" sldId="260"/>
            <ac:picMk id="4" creationId="{E9B2712C-E6F9-469E-8FD0-F3EBAFCD7351}"/>
          </ac:picMkLst>
        </pc:picChg>
        <pc:picChg chg="add del mod">
          <ac:chgData name="Ana Margarita Reyes Hernández" userId="S::areyes.mca18@lania.edu.mx::5ab9cd1b-8d98-4947-bc23-ea2e4e0c2b49" providerId="AD" clId="Web-{BD480640-5113-9267-E72A-D5465BDE42B9}" dt="2019-07-01T20:27:56.665" v="183"/>
          <ac:picMkLst>
            <pc:docMk/>
            <pc:sldMk cId="3668769057" sldId="260"/>
            <ac:picMk id="7" creationId="{AF878689-B079-471E-9963-58155C6FBD8C}"/>
          </ac:picMkLst>
        </pc:picChg>
        <pc:picChg chg="add mod">
          <ac:chgData name="Ana Margarita Reyes Hernández" userId="S::areyes.mca18@lania.edu.mx::5ab9cd1b-8d98-4947-bc23-ea2e4e0c2b49" providerId="AD" clId="Web-{BD480640-5113-9267-E72A-D5465BDE42B9}" dt="2019-07-01T20:30:08.321" v="189" actId="14100"/>
          <ac:picMkLst>
            <pc:docMk/>
            <pc:sldMk cId="3668769057" sldId="260"/>
            <ac:picMk id="12" creationId="{78468DF7-4EA4-4C1B-B93B-2D8164E541EE}"/>
          </ac:picMkLst>
        </pc:picChg>
      </pc:sldChg>
      <pc:sldChg chg="addSp delSp modSp mod setBg setClrOvrMap">
        <pc:chgData name="Ana Margarita Reyes Hernández" userId="S::areyes.mca18@lania.edu.mx::5ab9cd1b-8d98-4947-bc23-ea2e4e0c2b49" providerId="AD" clId="Web-{BD480640-5113-9267-E72A-D5465BDE42B9}" dt="2019-07-01T20:44:06.415" v="299" actId="20577"/>
        <pc:sldMkLst>
          <pc:docMk/>
          <pc:sldMk cId="3527704271" sldId="261"/>
        </pc:sldMkLst>
        <pc:spChg chg="mod">
          <ac:chgData name="Ana Margarita Reyes Hernández" userId="S::areyes.mca18@lania.edu.mx::5ab9cd1b-8d98-4947-bc23-ea2e4e0c2b49" providerId="AD" clId="Web-{BD480640-5113-9267-E72A-D5465BDE42B9}" dt="2019-07-01T20:44:06.415" v="299" actId="20577"/>
          <ac:spMkLst>
            <pc:docMk/>
            <pc:sldMk cId="3527704271" sldId="261"/>
            <ac:spMk id="2" creationId="{FCAFD6C1-EAB2-46AB-A7AF-60343DA2A873}"/>
          </ac:spMkLst>
        </pc:spChg>
        <pc:spChg chg="del mod">
          <ac:chgData name="Ana Margarita Reyes Hernández" userId="S::areyes.mca18@lania.edu.mx::5ab9cd1b-8d98-4947-bc23-ea2e4e0c2b49" providerId="AD" clId="Web-{BD480640-5113-9267-E72A-D5465BDE42B9}" dt="2019-07-01T20:41:01.712" v="194"/>
          <ac:spMkLst>
            <pc:docMk/>
            <pc:sldMk cId="3527704271" sldId="261"/>
            <ac:spMk id="3" creationId="{A5C380F6-CBD9-4B54-9A82-A5ABC33F1D09}"/>
          </ac:spMkLst>
        </pc:spChg>
        <pc:spChg chg="add">
          <ac:chgData name="Ana Margarita Reyes Hernández" userId="S::areyes.mca18@lania.edu.mx::5ab9cd1b-8d98-4947-bc23-ea2e4e0c2b49" providerId="AD" clId="Web-{BD480640-5113-9267-E72A-D5465BDE42B9}" dt="2019-07-01T20:32:41.352" v="193"/>
          <ac:spMkLst>
            <pc:docMk/>
            <pc:sldMk cId="3527704271" sldId="261"/>
            <ac:spMk id="8" creationId="{E945E29B-B971-41C6-A57B-B29BBB108A39}"/>
          </ac:spMkLst>
        </pc:spChg>
        <pc:spChg chg="add">
          <ac:chgData name="Ana Margarita Reyes Hernández" userId="S::areyes.mca18@lania.edu.mx::5ab9cd1b-8d98-4947-bc23-ea2e4e0c2b49" providerId="AD" clId="Web-{BD480640-5113-9267-E72A-D5465BDE42B9}" dt="2019-07-01T20:32:41.352" v="193"/>
          <ac:spMkLst>
            <pc:docMk/>
            <pc:sldMk cId="3527704271" sldId="261"/>
            <ac:spMk id="15" creationId="{3E1F47E4-066D-4C27-98C8-B2B2C7BABFEC}"/>
          </ac:spMkLst>
        </pc:spChg>
        <pc:grpChg chg="add">
          <ac:chgData name="Ana Margarita Reyes Hernández" userId="S::areyes.mca18@lania.edu.mx::5ab9cd1b-8d98-4947-bc23-ea2e4e0c2b49" providerId="AD" clId="Web-{BD480640-5113-9267-E72A-D5465BDE42B9}" dt="2019-07-01T20:32:41.352" v="193"/>
          <ac:grpSpMkLst>
            <pc:docMk/>
            <pc:sldMk cId="3527704271" sldId="261"/>
            <ac:grpSpMk id="10" creationId="{4C76015D-CFEA-4204-9A50-352560FFC252}"/>
          </ac:grpSpMkLst>
        </pc:grpChg>
      </pc:sldChg>
      <pc:sldChg chg="addSp delSp modSp mod setBg setClrOvrMap">
        <pc:chgData name="Ana Margarita Reyes Hernández" userId="S::areyes.mca18@lania.edu.mx::5ab9cd1b-8d98-4947-bc23-ea2e4e0c2b49" providerId="AD" clId="Web-{BD480640-5113-9267-E72A-D5465BDE42B9}" dt="2019-07-01T22:12:27.763" v="663" actId="20577"/>
        <pc:sldMkLst>
          <pc:docMk/>
          <pc:sldMk cId="2856386692" sldId="262"/>
        </pc:sldMkLst>
        <pc:spChg chg="del mod">
          <ac:chgData name="Ana Margarita Reyes Hernández" userId="S::areyes.mca18@lania.edu.mx::5ab9cd1b-8d98-4947-bc23-ea2e4e0c2b49" providerId="AD" clId="Web-{BD480640-5113-9267-E72A-D5465BDE42B9}" dt="2019-07-01T20:48:36.461" v="329"/>
          <ac:spMkLst>
            <pc:docMk/>
            <pc:sldMk cId="2856386692" sldId="262"/>
            <ac:spMk id="2" creationId="{27753E5B-0B21-4A59-AA5D-4B5F76EC87A0}"/>
          </ac:spMkLst>
        </pc:spChg>
        <pc:spChg chg="del mod">
          <ac:chgData name="Ana Margarita Reyes Hernández" userId="S::areyes.mca18@lania.edu.mx::5ab9cd1b-8d98-4947-bc23-ea2e4e0c2b49" providerId="AD" clId="Web-{BD480640-5113-9267-E72A-D5465BDE42B9}" dt="2019-07-01T20:45:28.555" v="303"/>
          <ac:spMkLst>
            <pc:docMk/>
            <pc:sldMk cId="2856386692" sldId="262"/>
            <ac:spMk id="3" creationId="{DC4D12B5-B192-4B7B-A379-94BB3FC1E5FB}"/>
          </ac:spMkLst>
        </pc:spChg>
        <pc:spChg chg="add">
          <ac:chgData name="Ana Margarita Reyes Hernández" userId="S::areyes.mca18@lania.edu.mx::5ab9cd1b-8d98-4947-bc23-ea2e4e0c2b49" providerId="AD" clId="Web-{BD480640-5113-9267-E72A-D5465BDE42B9}" dt="2019-07-01T20:44:33.712" v="302"/>
          <ac:spMkLst>
            <pc:docMk/>
            <pc:sldMk cId="2856386692" sldId="262"/>
            <ac:spMk id="8" creationId="{E945E29B-B971-41C6-A57B-B29BBB108A39}"/>
          </ac:spMkLst>
        </pc:spChg>
        <pc:spChg chg="mod">
          <ac:chgData name="Ana Margarita Reyes Hernández" userId="S::areyes.mca18@lania.edu.mx::5ab9cd1b-8d98-4947-bc23-ea2e4e0c2b49" providerId="AD" clId="Web-{BD480640-5113-9267-E72A-D5465BDE42B9}" dt="2019-07-01T22:12:27.763" v="663" actId="20577"/>
          <ac:spMkLst>
            <pc:docMk/>
            <pc:sldMk cId="2856386692" sldId="262"/>
            <ac:spMk id="14" creationId="{65E3345F-7F0B-4A1F-AA98-E61670D4788E}"/>
          </ac:spMkLst>
        </pc:spChg>
        <pc:spChg chg="add">
          <ac:chgData name="Ana Margarita Reyes Hernández" userId="S::areyes.mca18@lania.edu.mx::5ab9cd1b-8d98-4947-bc23-ea2e4e0c2b49" providerId="AD" clId="Web-{BD480640-5113-9267-E72A-D5465BDE42B9}" dt="2019-07-01T20:44:33.712" v="302"/>
          <ac:spMkLst>
            <pc:docMk/>
            <pc:sldMk cId="2856386692" sldId="262"/>
            <ac:spMk id="15" creationId="{3E1F47E4-066D-4C27-98C8-B2B2C7BABFEC}"/>
          </ac:spMkLst>
        </pc:spChg>
        <pc:spChg chg="del">
          <ac:chgData name="Ana Margarita Reyes Hernández" userId="S::areyes.mca18@lania.edu.mx::5ab9cd1b-8d98-4947-bc23-ea2e4e0c2b49" providerId="AD" clId="Web-{BD480640-5113-9267-E72A-D5465BDE42B9}" dt="2019-07-01T22:05:26.152" v="659"/>
          <ac:spMkLst>
            <pc:docMk/>
            <pc:sldMk cId="2856386692" sldId="262"/>
            <ac:spMk id="31" creationId="{130B326A-C054-4820-AFCA-FCB009ABC693}"/>
          </ac:spMkLst>
        </pc:spChg>
        <pc:spChg chg="add">
          <ac:chgData name="Ana Margarita Reyes Hernández" userId="S::areyes.mca18@lania.edu.mx::5ab9cd1b-8d98-4947-bc23-ea2e4e0c2b49" providerId="AD" clId="Web-{BD480640-5113-9267-E72A-D5465BDE42B9}" dt="2019-07-01T22:05:26.152" v="659"/>
          <ac:spMkLst>
            <pc:docMk/>
            <pc:sldMk cId="2856386692" sldId="262"/>
            <ac:spMk id="39" creationId="{C72108A5-CE2C-4966-B863-66581E6E4801}"/>
          </ac:spMkLst>
        </pc:spChg>
        <pc:grpChg chg="add">
          <ac:chgData name="Ana Margarita Reyes Hernández" userId="S::areyes.mca18@lania.edu.mx::5ab9cd1b-8d98-4947-bc23-ea2e4e0c2b49" providerId="AD" clId="Web-{BD480640-5113-9267-E72A-D5465BDE42B9}" dt="2019-07-01T20:44:33.712" v="302"/>
          <ac:grpSpMkLst>
            <pc:docMk/>
            <pc:sldMk cId="2856386692" sldId="262"/>
            <ac:grpSpMk id="10" creationId="{4C76015D-CFEA-4204-9A50-352560FFC252}"/>
          </ac:grpSpMkLst>
        </pc:grpChg>
        <pc:grpChg chg="del">
          <ac:chgData name="Ana Margarita Reyes Hernández" userId="S::areyes.mca18@lania.edu.mx::5ab9cd1b-8d98-4947-bc23-ea2e4e0c2b49" providerId="AD" clId="Web-{BD480640-5113-9267-E72A-D5465BDE42B9}" dt="2019-07-01T22:05:26.152" v="659"/>
          <ac:grpSpMkLst>
            <pc:docMk/>
            <pc:sldMk cId="2856386692" sldId="262"/>
            <ac:grpSpMk id="34" creationId="{3672F87A-4200-4347-A4CC-3E6D8C0C11FF}"/>
          </ac:grpSpMkLst>
        </pc:grpChg>
        <pc:grpChg chg="add">
          <ac:chgData name="Ana Margarita Reyes Hernández" userId="S::areyes.mca18@lania.edu.mx::5ab9cd1b-8d98-4947-bc23-ea2e4e0c2b49" providerId="AD" clId="Web-{BD480640-5113-9267-E72A-D5465BDE42B9}" dt="2019-07-01T22:05:26.152" v="659"/>
          <ac:grpSpMkLst>
            <pc:docMk/>
            <pc:sldMk cId="2856386692" sldId="262"/>
            <ac:grpSpMk id="45" creationId="{7798F6D9-2AEF-4157-9DE0-55DFA37D6479}"/>
          </ac:grpSpMkLst>
        </pc:grpChg>
        <pc:picChg chg="add mod">
          <ac:chgData name="Ana Margarita Reyes Hernández" userId="S::areyes.mca18@lania.edu.mx::5ab9cd1b-8d98-4947-bc23-ea2e4e0c2b49" providerId="AD" clId="Web-{BD480640-5113-9267-E72A-D5465BDE42B9}" dt="2019-07-01T20:50:02.539" v="341" actId="1076"/>
          <ac:picMkLst>
            <pc:docMk/>
            <pc:sldMk cId="2856386692" sldId="262"/>
            <ac:picMk id="4" creationId="{1E1ED01E-269E-494E-BFD6-79544AA05045}"/>
          </ac:picMkLst>
        </pc:picChg>
        <pc:picChg chg="mod">
          <ac:chgData name="Ana Margarita Reyes Hernández" userId="S::areyes.mca18@lania.edu.mx::5ab9cd1b-8d98-4947-bc23-ea2e4e0c2b49" providerId="AD" clId="Web-{BD480640-5113-9267-E72A-D5465BDE42B9}" dt="2019-07-01T22:05:26.152" v="659"/>
          <ac:picMkLst>
            <pc:docMk/>
            <pc:sldMk cId="2856386692" sldId="262"/>
            <ac:picMk id="5" creationId="{EA25C7D0-D57D-4235-8151-B9B37354F1AD}"/>
          </ac:picMkLst>
        </pc:picChg>
        <pc:picChg chg="add del mod">
          <ac:chgData name="Ana Margarita Reyes Hernández" userId="S::areyes.mca18@lania.edu.mx::5ab9cd1b-8d98-4947-bc23-ea2e4e0c2b49" providerId="AD" clId="Web-{BD480640-5113-9267-E72A-D5465BDE42B9}" dt="2019-07-01T20:46:54.961" v="318"/>
          <ac:picMkLst>
            <pc:docMk/>
            <pc:sldMk cId="2856386692" sldId="262"/>
            <ac:picMk id="6" creationId="{B17C2DB5-1204-4D5C-83A4-800E0DFFBE47}"/>
          </ac:picMkLst>
        </pc:picChg>
        <pc:picChg chg="add del mod">
          <ac:chgData name="Ana Margarita Reyes Hernández" userId="S::areyes.mca18@lania.edu.mx::5ab9cd1b-8d98-4947-bc23-ea2e4e0c2b49" providerId="AD" clId="Web-{BD480640-5113-9267-E72A-D5465BDE42B9}" dt="2019-07-01T20:48:07.789" v="324"/>
          <ac:picMkLst>
            <pc:docMk/>
            <pc:sldMk cId="2856386692" sldId="262"/>
            <ac:picMk id="9" creationId="{98C489A2-E935-429A-9752-04F3E71944AA}"/>
          </ac:picMkLst>
        </pc:picChg>
        <pc:picChg chg="add mod">
          <ac:chgData name="Ana Margarita Reyes Hernández" userId="S::areyes.mca18@lania.edu.mx::5ab9cd1b-8d98-4947-bc23-ea2e4e0c2b49" providerId="AD" clId="Web-{BD480640-5113-9267-E72A-D5465BDE42B9}" dt="2019-07-01T20:49:58.399" v="340" actId="1076"/>
          <ac:picMkLst>
            <pc:docMk/>
            <pc:sldMk cId="2856386692" sldId="262"/>
            <ac:picMk id="16" creationId="{C04F56AA-B899-43D7-9786-BCE2D596494D}"/>
          </ac:picMkLst>
        </pc:picChg>
        <pc:picChg chg="add mod">
          <ac:chgData name="Ana Margarita Reyes Hernández" userId="S::areyes.mca18@lania.edu.mx::5ab9cd1b-8d98-4947-bc23-ea2e4e0c2b49" providerId="AD" clId="Web-{BD480640-5113-9267-E72A-D5465BDE42B9}" dt="2019-07-01T20:49:47.352" v="339" actId="14100"/>
          <ac:picMkLst>
            <pc:docMk/>
            <pc:sldMk cId="2856386692" sldId="262"/>
            <ac:picMk id="18" creationId="{FEA03E1B-A696-4EB4-BF96-C068FBF323DC}"/>
          </ac:picMkLst>
        </pc:picChg>
        <pc:picChg chg="del">
          <ac:chgData name="Ana Margarita Reyes Hernández" userId="S::areyes.mca18@lania.edu.mx::5ab9cd1b-8d98-4947-bc23-ea2e4e0c2b49" providerId="AD" clId="Web-{BD480640-5113-9267-E72A-D5465BDE42B9}" dt="2019-07-01T22:05:26.152" v="659"/>
          <ac:picMkLst>
            <pc:docMk/>
            <pc:sldMk cId="2856386692" sldId="262"/>
            <ac:picMk id="32" creationId="{E265DFC7-1B2A-4A32-9C43-C48EA6FF6140}"/>
          </ac:picMkLst>
        </pc:picChg>
        <pc:picChg chg="add">
          <ac:chgData name="Ana Margarita Reyes Hernández" userId="S::areyes.mca18@lania.edu.mx::5ab9cd1b-8d98-4947-bc23-ea2e4e0c2b49" providerId="AD" clId="Web-{BD480640-5113-9267-E72A-D5465BDE42B9}" dt="2019-07-01T22:05:26.152" v="659"/>
          <ac:picMkLst>
            <pc:docMk/>
            <pc:sldMk cId="2856386692" sldId="262"/>
            <ac:picMk id="41" creationId="{34DF22E0-9870-4CBF-AA3A-D710A9D8D999}"/>
          </ac:picMkLst>
        </pc:picChg>
        <pc:cxnChg chg="del">
          <ac:chgData name="Ana Margarita Reyes Hernández" userId="S::areyes.mca18@lania.edu.mx::5ab9cd1b-8d98-4947-bc23-ea2e4e0c2b49" providerId="AD" clId="Web-{BD480640-5113-9267-E72A-D5465BDE42B9}" dt="2019-07-01T22:05:26.152" v="659"/>
          <ac:cxnSpMkLst>
            <pc:docMk/>
            <pc:sldMk cId="2856386692" sldId="262"/>
            <ac:cxnSpMk id="33" creationId="{853B328C-A402-44DE-AABB-9BFBB6617629}"/>
          </ac:cxnSpMkLst>
        </pc:cxnChg>
        <pc:cxnChg chg="add">
          <ac:chgData name="Ana Margarita Reyes Hernández" userId="S::areyes.mca18@lania.edu.mx::5ab9cd1b-8d98-4947-bc23-ea2e4e0c2b49" providerId="AD" clId="Web-{BD480640-5113-9267-E72A-D5465BDE42B9}" dt="2019-07-01T22:05:26.152" v="659"/>
          <ac:cxnSpMkLst>
            <pc:docMk/>
            <pc:sldMk cId="2856386692" sldId="262"/>
            <ac:cxnSpMk id="43" creationId="{4348DA73-B56C-4BAB-9988-C048297EF40C}"/>
          </ac:cxnSpMkLst>
        </pc:cxnChg>
      </pc:sldChg>
      <pc:sldChg chg="delDesignElem">
        <pc:chgData name="Ana Margarita Reyes Hernández" userId="S::areyes.mca18@lania.edu.mx::5ab9cd1b-8d98-4947-bc23-ea2e4e0c2b49" providerId="AD" clId="Web-{BD480640-5113-9267-E72A-D5465BDE42B9}" dt="2019-07-01T20:13:46.947" v="4"/>
        <pc:sldMkLst>
          <pc:docMk/>
          <pc:sldMk cId="3201297431" sldId="266"/>
        </pc:sldMkLst>
      </pc:sldChg>
      <pc:sldChg chg="modSp">
        <pc:chgData name="Ana Margarita Reyes Hernández" userId="S::areyes.mca18@lania.edu.mx::5ab9cd1b-8d98-4947-bc23-ea2e4e0c2b49" providerId="AD" clId="Web-{BD480640-5113-9267-E72A-D5465BDE42B9}" dt="2019-07-01T21:58:31.543" v="656" actId="1076"/>
        <pc:sldMkLst>
          <pc:docMk/>
          <pc:sldMk cId="327193210" sldId="267"/>
        </pc:sldMkLst>
        <pc:spChg chg="mod">
          <ac:chgData name="Ana Margarita Reyes Hernández" userId="S::areyes.mca18@lania.edu.mx::5ab9cd1b-8d98-4947-bc23-ea2e4e0c2b49" providerId="AD" clId="Web-{BD480640-5113-9267-E72A-D5465BDE42B9}" dt="2019-07-01T21:58:24.527" v="655" actId="1076"/>
          <ac:spMkLst>
            <pc:docMk/>
            <pc:sldMk cId="327193210" sldId="267"/>
            <ac:spMk id="11" creationId="{2D815569-1BD1-4F10-92DD-CC726C2F4A4F}"/>
          </ac:spMkLst>
        </pc:spChg>
        <pc:picChg chg="mod">
          <ac:chgData name="Ana Margarita Reyes Hernández" userId="S::areyes.mca18@lania.edu.mx::5ab9cd1b-8d98-4947-bc23-ea2e4e0c2b49" providerId="AD" clId="Web-{BD480640-5113-9267-E72A-D5465BDE42B9}" dt="2019-07-01T21:58:31.543" v="656" actId="1076"/>
          <ac:picMkLst>
            <pc:docMk/>
            <pc:sldMk cId="327193210" sldId="267"/>
            <ac:picMk id="15" creationId="{612E66BE-5474-493A-95E8-59EE46B6C5ED}"/>
          </ac:picMkLst>
        </pc:picChg>
      </pc:sldChg>
      <pc:sldChg chg="modSp">
        <pc:chgData name="Ana Margarita Reyes Hernández" userId="S::areyes.mca18@lania.edu.mx::5ab9cd1b-8d98-4947-bc23-ea2e4e0c2b49" providerId="AD" clId="Web-{BD480640-5113-9267-E72A-D5465BDE42B9}" dt="2019-07-01T21:08:51.615" v="374" actId="14100"/>
        <pc:sldMkLst>
          <pc:docMk/>
          <pc:sldMk cId="683081530" sldId="269"/>
        </pc:sldMkLst>
        <pc:spChg chg="mod">
          <ac:chgData name="Ana Margarita Reyes Hernández" userId="S::areyes.mca18@lania.edu.mx::5ab9cd1b-8d98-4947-bc23-ea2e4e0c2b49" providerId="AD" clId="Web-{BD480640-5113-9267-E72A-D5465BDE42B9}" dt="2019-07-01T21:08:51.615" v="374" actId="14100"/>
          <ac:spMkLst>
            <pc:docMk/>
            <pc:sldMk cId="683081530" sldId="269"/>
            <ac:spMk id="10" creationId="{B403CDBA-3295-4DA5-B9C5-C03655949531}"/>
          </ac:spMkLst>
        </pc:spChg>
      </pc:sldChg>
      <pc:sldChg chg="addSp delSp modSp new mod ord setBg setClrOvrMap">
        <pc:chgData name="Ana Margarita Reyes Hernández" userId="S::areyes.mca18@lania.edu.mx::5ab9cd1b-8d98-4947-bc23-ea2e4e0c2b49" providerId="AD" clId="Web-{BD480640-5113-9267-E72A-D5465BDE42B9}" dt="2019-07-01T21:11:46.974" v="385"/>
        <pc:sldMkLst>
          <pc:docMk/>
          <pc:sldMk cId="2114627956" sldId="273"/>
        </pc:sldMkLst>
        <pc:spChg chg="del mod">
          <ac:chgData name="Ana Margarita Reyes Hernández" userId="S::areyes.mca18@lania.edu.mx::5ab9cd1b-8d98-4947-bc23-ea2e4e0c2b49" providerId="AD" clId="Web-{BD480640-5113-9267-E72A-D5465BDE42B9}" dt="2019-07-01T20:51:40.555" v="344"/>
          <ac:spMkLst>
            <pc:docMk/>
            <pc:sldMk cId="2114627956" sldId="273"/>
            <ac:spMk id="2" creationId="{A4277065-46CD-42E9-8E64-0507A7FD2442}"/>
          </ac:spMkLst>
        </pc:spChg>
        <pc:spChg chg="del mod">
          <ac:chgData name="Ana Margarita Reyes Hernández" userId="S::areyes.mca18@lania.edu.mx::5ab9cd1b-8d98-4947-bc23-ea2e4e0c2b49" providerId="AD" clId="Web-{BD480640-5113-9267-E72A-D5465BDE42B9}" dt="2019-07-01T20:51:46.523" v="346"/>
          <ac:spMkLst>
            <pc:docMk/>
            <pc:sldMk cId="2114627956" sldId="273"/>
            <ac:spMk id="3" creationId="{782D8135-3930-4E0E-AB47-362D49EBAD88}"/>
          </ac:spMkLst>
        </pc:spChg>
        <pc:spChg chg="add del">
          <ac:chgData name="Ana Margarita Reyes Hernández" userId="S::areyes.mca18@lania.edu.mx::5ab9cd1b-8d98-4947-bc23-ea2e4e0c2b49" providerId="AD" clId="Web-{BD480640-5113-9267-E72A-D5465BDE42B9}" dt="2019-07-01T21:06:54.569" v="371"/>
          <ac:spMkLst>
            <pc:docMk/>
            <pc:sldMk cId="2114627956" sldId="273"/>
            <ac:spMk id="8" creationId="{E945E29B-B971-41C6-A57B-B29BBB108A39}"/>
          </ac:spMkLst>
        </pc:spChg>
        <pc:spChg chg="add del">
          <ac:chgData name="Ana Margarita Reyes Hernández" userId="S::areyes.mca18@lania.edu.mx::5ab9cd1b-8d98-4947-bc23-ea2e4e0c2b49" providerId="AD" clId="Web-{BD480640-5113-9267-E72A-D5465BDE42B9}" dt="2019-07-01T21:06:54.569" v="371"/>
          <ac:spMkLst>
            <pc:docMk/>
            <pc:sldMk cId="2114627956" sldId="273"/>
            <ac:spMk id="15" creationId="{3E1F47E4-066D-4C27-98C8-B2B2C7BABFEC}"/>
          </ac:spMkLst>
        </pc:spChg>
        <pc:spChg chg="add del">
          <ac:chgData name="Ana Margarita Reyes Hernández" userId="S::areyes.mca18@lania.edu.mx::5ab9cd1b-8d98-4947-bc23-ea2e4e0c2b49" providerId="AD" clId="Web-{BD480640-5113-9267-E72A-D5465BDE42B9}" dt="2019-07-01T21:07:29.365" v="373"/>
          <ac:spMkLst>
            <pc:docMk/>
            <pc:sldMk cId="2114627956" sldId="273"/>
            <ac:spMk id="19" creationId="{64DFA3A3-2E86-41B7-B6B5-DC50DB8B2A06}"/>
          </ac:spMkLst>
        </pc:spChg>
        <pc:spChg chg="add del">
          <ac:chgData name="Ana Margarita Reyes Hernández" userId="S::areyes.mca18@lania.edu.mx::5ab9cd1b-8d98-4947-bc23-ea2e4e0c2b49" providerId="AD" clId="Web-{BD480640-5113-9267-E72A-D5465BDE42B9}" dt="2019-07-01T21:11:46.974" v="385"/>
          <ac:spMkLst>
            <pc:docMk/>
            <pc:sldMk cId="2114627956" sldId="273"/>
            <ac:spMk id="20" creationId="{A7CE109E-6C84-4035-90D6-6D04F2BE9631}"/>
          </ac:spMkLst>
        </pc:spChg>
        <pc:spChg chg="add del">
          <ac:chgData name="Ana Margarita Reyes Hernández" userId="S::areyes.mca18@lania.edu.mx::5ab9cd1b-8d98-4947-bc23-ea2e4e0c2b49" providerId="AD" clId="Web-{BD480640-5113-9267-E72A-D5465BDE42B9}" dt="2019-07-01T21:07:29.365" v="373"/>
          <ac:spMkLst>
            <pc:docMk/>
            <pc:sldMk cId="2114627956" sldId="273"/>
            <ac:spMk id="22" creationId="{43573EFB-E773-46FC-B866-B57ED2E3906B}"/>
          </ac:spMkLst>
        </pc:spChg>
        <pc:spChg chg="add del">
          <ac:chgData name="Ana Margarita Reyes Hernández" userId="S::areyes.mca18@lania.edu.mx::5ab9cd1b-8d98-4947-bc23-ea2e4e0c2b49" providerId="AD" clId="Web-{BD480640-5113-9267-E72A-D5465BDE42B9}" dt="2019-07-01T21:11:38.631" v="383"/>
          <ac:spMkLst>
            <pc:docMk/>
            <pc:sldMk cId="2114627956" sldId="273"/>
            <ac:spMk id="23" creationId="{0C526D66-3621-4347-B1EF-342CBF4DB9C1}"/>
          </ac:spMkLst>
        </pc:spChg>
        <pc:spChg chg="add del">
          <ac:chgData name="Ana Margarita Reyes Hernández" userId="S::areyes.mca18@lania.edu.mx::5ab9cd1b-8d98-4947-bc23-ea2e4e0c2b49" providerId="AD" clId="Web-{BD480640-5113-9267-E72A-D5465BDE42B9}" dt="2019-07-01T21:11:38.631" v="383"/>
          <ac:spMkLst>
            <pc:docMk/>
            <pc:sldMk cId="2114627956" sldId="273"/>
            <ac:spMk id="25" creationId="{0193166D-DDF1-4F9A-A786-A7AEF5375C06}"/>
          </ac:spMkLst>
        </pc:spChg>
        <pc:spChg chg="add del">
          <ac:chgData name="Ana Margarita Reyes Hernández" userId="S::areyes.mca18@lania.edu.mx::5ab9cd1b-8d98-4947-bc23-ea2e4e0c2b49" providerId="AD" clId="Web-{BD480640-5113-9267-E72A-D5465BDE42B9}" dt="2019-07-01T21:11:46.974" v="385"/>
          <ac:spMkLst>
            <pc:docMk/>
            <pc:sldMk cId="2114627956" sldId="273"/>
            <ac:spMk id="26" creationId="{A0BF428C-DA8B-4D99-9930-18F7F91D873D}"/>
          </ac:spMkLst>
        </pc:spChg>
        <pc:spChg chg="add del">
          <ac:chgData name="Ana Margarita Reyes Hernández" userId="S::areyes.mca18@lania.edu.mx::5ab9cd1b-8d98-4947-bc23-ea2e4e0c2b49" providerId="AD" clId="Web-{BD480640-5113-9267-E72A-D5465BDE42B9}" dt="2019-07-01T21:11:38.631" v="383"/>
          <ac:spMkLst>
            <pc:docMk/>
            <pc:sldMk cId="2114627956" sldId="273"/>
            <ac:spMk id="27" creationId="{8A177BCC-4208-4795-8572-4D623BA1E2A0}"/>
          </ac:spMkLst>
        </pc:spChg>
        <pc:spChg chg="add del">
          <ac:chgData name="Ana Margarita Reyes Hernández" userId="S::areyes.mca18@lania.edu.mx::5ab9cd1b-8d98-4947-bc23-ea2e4e0c2b49" providerId="AD" clId="Web-{BD480640-5113-9267-E72A-D5465BDE42B9}" dt="2019-07-01T21:11:46.974" v="385"/>
          <ac:spMkLst>
            <pc:docMk/>
            <pc:sldMk cId="2114627956" sldId="273"/>
            <ac:spMk id="28" creationId="{A03E2379-8871-408A-95CE-7AAE8FA53AE5}"/>
          </ac:spMkLst>
        </pc:spChg>
        <pc:spChg chg="add del">
          <ac:chgData name="Ana Margarita Reyes Hernández" userId="S::areyes.mca18@lania.edu.mx::5ab9cd1b-8d98-4947-bc23-ea2e4e0c2b49" providerId="AD" clId="Web-{BD480640-5113-9267-E72A-D5465BDE42B9}" dt="2019-07-01T21:11:38.631" v="383"/>
          <ac:spMkLst>
            <pc:docMk/>
            <pc:sldMk cId="2114627956" sldId="273"/>
            <ac:spMk id="29" creationId="{E4EE7214-AC05-465E-A501-65AA04EF5E1A}"/>
          </ac:spMkLst>
        </pc:spChg>
        <pc:grpChg chg="add del">
          <ac:chgData name="Ana Margarita Reyes Hernández" userId="S::areyes.mca18@lania.edu.mx::5ab9cd1b-8d98-4947-bc23-ea2e4e0c2b49" providerId="AD" clId="Web-{BD480640-5113-9267-E72A-D5465BDE42B9}" dt="2019-07-01T21:06:54.569" v="371"/>
          <ac:grpSpMkLst>
            <pc:docMk/>
            <pc:sldMk cId="2114627956" sldId="273"/>
            <ac:grpSpMk id="10" creationId="{4C76015D-CFEA-4204-9A50-352560FFC252}"/>
          </ac:grpSpMkLst>
        </pc:grpChg>
        <pc:picChg chg="add mod ord">
          <ac:chgData name="Ana Margarita Reyes Hernández" userId="S::areyes.mca18@lania.edu.mx::5ab9cd1b-8d98-4947-bc23-ea2e4e0c2b49" providerId="AD" clId="Web-{BD480640-5113-9267-E72A-D5465BDE42B9}" dt="2019-07-01T20:53:51.601" v="368" actId="1076"/>
          <ac:picMkLst>
            <pc:docMk/>
            <pc:sldMk cId="2114627956" sldId="273"/>
            <ac:picMk id="4" creationId="{80264E9F-53B8-4ED7-80F7-975949111FF3}"/>
          </ac:picMkLst>
        </pc:picChg>
        <pc:picChg chg="add del mod">
          <ac:chgData name="Ana Margarita Reyes Hernández" userId="S::areyes.mca18@lania.edu.mx::5ab9cd1b-8d98-4947-bc23-ea2e4e0c2b49" providerId="AD" clId="Web-{BD480640-5113-9267-E72A-D5465BDE42B9}" dt="2019-07-01T20:53:05.836" v="359"/>
          <ac:picMkLst>
            <pc:docMk/>
            <pc:sldMk cId="2114627956" sldId="273"/>
            <ac:picMk id="6" creationId="{9E87BE13-065C-4513-95AF-F4FDDD3F7EBC}"/>
          </ac:picMkLst>
        </pc:picChg>
        <pc:picChg chg="add mod">
          <ac:chgData name="Ana Margarita Reyes Hernández" userId="S::areyes.mca18@lania.edu.mx::5ab9cd1b-8d98-4947-bc23-ea2e4e0c2b49" providerId="AD" clId="Web-{BD480640-5113-9267-E72A-D5465BDE42B9}" dt="2019-07-01T20:53:38.882" v="366" actId="14100"/>
          <ac:picMkLst>
            <pc:docMk/>
            <pc:sldMk cId="2114627956" sldId="273"/>
            <ac:picMk id="9" creationId="{315B71AD-67AA-458C-98F3-20CF18589203}"/>
          </ac:picMkLst>
        </pc:picChg>
        <pc:picChg chg="add del mod">
          <ac:chgData name="Ana Margarita Reyes Hernández" userId="S::areyes.mca18@lania.edu.mx::5ab9cd1b-8d98-4947-bc23-ea2e4e0c2b49" providerId="AD" clId="Web-{BD480640-5113-9267-E72A-D5465BDE42B9}" dt="2019-07-01T21:11:46.974" v="385"/>
          <ac:picMkLst>
            <pc:docMk/>
            <pc:sldMk cId="2114627956" sldId="273"/>
            <ac:picMk id="14" creationId="{9880B59B-5BB1-48A3-9BE9-D80DE94235C9}"/>
          </ac:picMkLst>
        </pc:picChg>
        <pc:picChg chg="add del">
          <ac:chgData name="Ana Margarita Reyes Hernández" userId="S::areyes.mca18@lania.edu.mx::5ab9cd1b-8d98-4947-bc23-ea2e4e0c2b49" providerId="AD" clId="Web-{BD480640-5113-9267-E72A-D5465BDE42B9}" dt="2019-07-01T21:07:29.365" v="373"/>
          <ac:picMkLst>
            <pc:docMk/>
            <pc:sldMk cId="2114627956" sldId="273"/>
            <ac:picMk id="17" creationId="{9880B59B-5BB1-48A3-9BE9-D80DE94235C9}"/>
          </ac:picMkLst>
        </pc:picChg>
        <pc:picChg chg="mod">
          <ac:chgData name="Ana Margarita Reyes Hernández" userId="S::areyes.mca18@lania.edu.mx::5ab9cd1b-8d98-4947-bc23-ea2e4e0c2b49" providerId="AD" clId="Web-{BD480640-5113-9267-E72A-D5465BDE42B9}" dt="2019-07-01T21:11:46.974" v="385"/>
          <ac:picMkLst>
            <pc:docMk/>
            <pc:sldMk cId="2114627956" sldId="273"/>
            <ac:picMk id="18" creationId="{E3FDCE22-47EB-49BA-8731-8839E8CA623D}"/>
          </ac:picMkLst>
        </pc:picChg>
        <pc:picChg chg="add del">
          <ac:chgData name="Ana Margarita Reyes Hernández" userId="S::areyes.mca18@lania.edu.mx::5ab9cd1b-8d98-4947-bc23-ea2e4e0c2b49" providerId="AD" clId="Web-{BD480640-5113-9267-E72A-D5465BDE42B9}" dt="2019-07-01T21:11:46.974" v="385"/>
          <ac:picMkLst>
            <pc:docMk/>
            <pc:sldMk cId="2114627956" sldId="273"/>
            <ac:picMk id="21" creationId="{9880B59B-5BB1-48A3-9BE9-D80DE94235C9}"/>
          </ac:picMkLst>
        </pc:picChg>
      </pc:sldChg>
      <pc:sldChg chg="addSp modSp new mod setBg">
        <pc:chgData name="Ana Margarita Reyes Hernández" userId="S::areyes.mca18@lania.edu.mx::5ab9cd1b-8d98-4947-bc23-ea2e4e0c2b49" providerId="AD" clId="Web-{BD480640-5113-9267-E72A-D5465BDE42B9}" dt="2019-07-01T21:13:04.646" v="388" actId="14100"/>
        <pc:sldMkLst>
          <pc:docMk/>
          <pc:sldMk cId="1954837967" sldId="274"/>
        </pc:sldMkLst>
        <pc:spChg chg="mod">
          <ac:chgData name="Ana Margarita Reyes Hernández" userId="S::areyes.mca18@lania.edu.mx::5ab9cd1b-8d98-4947-bc23-ea2e4e0c2b49" providerId="AD" clId="Web-{BD480640-5113-9267-E72A-D5465BDE42B9}" dt="2019-07-01T21:09:58.553" v="375"/>
          <ac:spMkLst>
            <pc:docMk/>
            <pc:sldMk cId="1954837967" sldId="274"/>
            <ac:spMk id="2" creationId="{FBB56842-E0B6-42B1-98DC-A65E0F6C058C}"/>
          </ac:spMkLst>
        </pc:spChg>
        <pc:spChg chg="add">
          <ac:chgData name="Ana Margarita Reyes Hernández" userId="S::areyes.mca18@lania.edu.mx::5ab9cd1b-8d98-4947-bc23-ea2e4e0c2b49" providerId="AD" clId="Web-{BD480640-5113-9267-E72A-D5465BDE42B9}" dt="2019-07-01T21:09:58.553" v="375"/>
          <ac:spMkLst>
            <pc:docMk/>
            <pc:sldMk cId="1954837967" sldId="274"/>
            <ac:spMk id="9" creationId="{B1ED02B1-1BC5-458F-9994-627281CFE7C4}"/>
          </ac:spMkLst>
        </pc:spChg>
        <pc:picChg chg="mod">
          <ac:chgData name="Ana Margarita Reyes Hernández" userId="S::areyes.mca18@lania.edu.mx::5ab9cd1b-8d98-4947-bc23-ea2e4e0c2b49" providerId="AD" clId="Web-{BD480640-5113-9267-E72A-D5465BDE42B9}" dt="2019-07-01T21:13:04.646" v="388" actId="14100"/>
          <ac:picMkLst>
            <pc:docMk/>
            <pc:sldMk cId="1954837967" sldId="274"/>
            <ac:picMk id="4" creationId="{0A6228BC-3784-4380-885F-BB37D59EE3C6}"/>
          </ac:picMkLst>
        </pc:picChg>
      </pc:sldChg>
      <pc:sldChg chg="modSp">
        <pc:chgData name="Ana Margarita Reyes Hernández" userId="S::areyes.mca18@lania.edu.mx::5ab9cd1b-8d98-4947-bc23-ea2e4e0c2b49" providerId="AD" clId="Web-{BD480640-5113-9267-E72A-D5465BDE42B9}" dt="2019-07-01T21:14:48.865" v="389" actId="14100"/>
        <pc:sldMkLst>
          <pc:docMk/>
          <pc:sldMk cId="1001648229" sldId="275"/>
        </pc:sldMkLst>
        <pc:picChg chg="mod">
          <ac:chgData name="Ana Margarita Reyes Hernández" userId="S::areyes.mca18@lania.edu.mx::5ab9cd1b-8d98-4947-bc23-ea2e4e0c2b49" providerId="AD" clId="Web-{BD480640-5113-9267-E72A-D5465BDE42B9}" dt="2019-07-01T21:14:48.865" v="389" actId="14100"/>
          <ac:picMkLst>
            <pc:docMk/>
            <pc:sldMk cId="1001648229" sldId="275"/>
            <ac:picMk id="8" creationId="{61560DC4-525F-4B6C-8EA4-33350BBC01E2}"/>
          </ac:picMkLst>
        </pc:picChg>
      </pc:sldChg>
      <pc:sldChg chg="addSp delSp modSp">
        <pc:chgData name="Ana Margarita Reyes Hernández" userId="S::areyes.mca18@lania.edu.mx::5ab9cd1b-8d98-4947-bc23-ea2e4e0c2b49" providerId="AD" clId="Web-{BD480640-5113-9267-E72A-D5465BDE42B9}" dt="2019-07-01T21:24:14.707" v="396" actId="14100"/>
        <pc:sldMkLst>
          <pc:docMk/>
          <pc:sldMk cId="4026790401" sldId="277"/>
        </pc:sldMkLst>
        <pc:spChg chg="mod">
          <ac:chgData name="Ana Margarita Reyes Hernández" userId="S::areyes.mca18@lania.edu.mx::5ab9cd1b-8d98-4947-bc23-ea2e4e0c2b49" providerId="AD" clId="Web-{BD480640-5113-9267-E72A-D5465BDE42B9}" dt="2019-07-01T21:24:14.707" v="396" actId="14100"/>
          <ac:spMkLst>
            <pc:docMk/>
            <pc:sldMk cId="4026790401" sldId="277"/>
            <ac:spMk id="4" creationId="{F4D40583-0252-43F7-A2B7-D49D336D072C}"/>
          </ac:spMkLst>
        </pc:spChg>
        <pc:spChg chg="del">
          <ac:chgData name="Ana Margarita Reyes Hernández" userId="S::areyes.mca18@lania.edu.mx::5ab9cd1b-8d98-4947-bc23-ea2e4e0c2b49" providerId="AD" clId="Web-{BD480640-5113-9267-E72A-D5465BDE42B9}" dt="2019-07-01T21:20:46.270" v="390"/>
          <ac:spMkLst>
            <pc:docMk/>
            <pc:sldMk cId="4026790401" sldId="277"/>
            <ac:spMk id="19" creationId="{3B854194-185D-494D-905C-7C7CB2E30F6E}"/>
          </ac:spMkLst>
        </pc:spChg>
        <pc:spChg chg="del">
          <ac:chgData name="Ana Margarita Reyes Hernández" userId="S::areyes.mca18@lania.edu.mx::5ab9cd1b-8d98-4947-bc23-ea2e4e0c2b49" providerId="AD" clId="Web-{BD480640-5113-9267-E72A-D5465BDE42B9}" dt="2019-07-01T21:20:46.270" v="390"/>
          <ac:spMkLst>
            <pc:docMk/>
            <pc:sldMk cId="4026790401" sldId="277"/>
            <ac:spMk id="20" creationId="{B4F5FA0D-0104-4987-8241-EFF7C85B88DE}"/>
          </ac:spMkLst>
        </pc:spChg>
        <pc:spChg chg="add">
          <ac:chgData name="Ana Margarita Reyes Hernández" userId="S::areyes.mca18@lania.edu.mx::5ab9cd1b-8d98-4947-bc23-ea2e4e0c2b49" providerId="AD" clId="Web-{BD480640-5113-9267-E72A-D5465BDE42B9}" dt="2019-07-01T21:20:46.270" v="390"/>
          <ac:spMkLst>
            <pc:docMk/>
            <pc:sldMk cId="4026790401" sldId="277"/>
            <ac:spMk id="28" creationId="{AFA67CD3-AB4E-4A7A-BEB8-53C445D8C44E}"/>
          </ac:spMkLst>
        </pc:spChg>
        <pc:spChg chg="add">
          <ac:chgData name="Ana Margarita Reyes Hernández" userId="S::areyes.mca18@lania.edu.mx::5ab9cd1b-8d98-4947-bc23-ea2e4e0c2b49" providerId="AD" clId="Web-{BD480640-5113-9267-E72A-D5465BDE42B9}" dt="2019-07-01T21:20:46.270" v="390"/>
          <ac:spMkLst>
            <pc:docMk/>
            <pc:sldMk cId="4026790401" sldId="277"/>
            <ac:spMk id="32" creationId="{339C8D78-A644-462F-B674-F440635E5353}"/>
          </ac:spMkLst>
        </pc:spChg>
        <pc:picChg chg="del">
          <ac:chgData name="Ana Margarita Reyes Hernández" userId="S::areyes.mca18@lania.edu.mx::5ab9cd1b-8d98-4947-bc23-ea2e4e0c2b49" providerId="AD" clId="Web-{BD480640-5113-9267-E72A-D5465BDE42B9}" dt="2019-07-01T21:20:46.270" v="390"/>
          <ac:picMkLst>
            <pc:docMk/>
            <pc:sldMk cId="4026790401" sldId="277"/>
            <ac:picMk id="21" creationId="{2897127E-6CEF-446C-BE87-93B7C46E49D1}"/>
          </ac:picMkLst>
        </pc:picChg>
        <pc:picChg chg="add">
          <ac:chgData name="Ana Margarita Reyes Hernández" userId="S::areyes.mca18@lania.edu.mx::5ab9cd1b-8d98-4947-bc23-ea2e4e0c2b49" providerId="AD" clId="Web-{BD480640-5113-9267-E72A-D5465BDE42B9}" dt="2019-07-01T21:20:46.270" v="390"/>
          <ac:picMkLst>
            <pc:docMk/>
            <pc:sldMk cId="4026790401" sldId="277"/>
            <ac:picMk id="25" creationId="{1BEE9437-5E96-451E-94AF-3A0B4AA91851}"/>
          </ac:picMkLst>
        </pc:picChg>
        <pc:picChg chg="add">
          <ac:chgData name="Ana Margarita Reyes Hernández" userId="S::areyes.mca18@lania.edu.mx::5ab9cd1b-8d98-4947-bc23-ea2e4e0c2b49" providerId="AD" clId="Web-{BD480640-5113-9267-E72A-D5465BDE42B9}" dt="2019-07-01T21:20:46.270" v="390"/>
          <ac:picMkLst>
            <pc:docMk/>
            <pc:sldMk cId="4026790401" sldId="277"/>
            <ac:picMk id="30" creationId="{07CF545F-9C2E-4446-97CD-AD92990C2B68}"/>
          </ac:picMkLst>
        </pc:picChg>
      </pc:sldChg>
      <pc:sldChg chg="modSp new">
        <pc:chgData name="Ana Margarita Reyes Hernández" userId="S::areyes.mca18@lania.edu.mx::5ab9cd1b-8d98-4947-bc23-ea2e4e0c2b49" providerId="AD" clId="Web-{BD480640-5113-9267-E72A-D5465BDE42B9}" dt="2019-07-01T21:25:55.801" v="398" actId="14100"/>
        <pc:sldMkLst>
          <pc:docMk/>
          <pc:sldMk cId="3790386627" sldId="279"/>
        </pc:sldMkLst>
        <pc:picChg chg="mod">
          <ac:chgData name="Ana Margarita Reyes Hernández" userId="S::areyes.mca18@lania.edu.mx::5ab9cd1b-8d98-4947-bc23-ea2e4e0c2b49" providerId="AD" clId="Web-{BD480640-5113-9267-E72A-D5465BDE42B9}" dt="2019-07-01T21:25:55.801" v="398" actId="14100"/>
          <ac:picMkLst>
            <pc:docMk/>
            <pc:sldMk cId="3790386627" sldId="279"/>
            <ac:picMk id="4" creationId="{ECE48064-9C8B-4665-B51F-5FC85D6DE49E}"/>
          </ac:picMkLst>
        </pc:picChg>
      </pc:sldChg>
      <pc:sldChg chg="addSp delSp modSp new mod setBg setClrOvrMap">
        <pc:chgData name="Ana Margarita Reyes Hernández" userId="S::areyes.mca18@lania.edu.mx::5ab9cd1b-8d98-4947-bc23-ea2e4e0c2b49" providerId="AD" clId="Web-{BD480640-5113-9267-E72A-D5465BDE42B9}" dt="2019-07-01T21:36:27.661" v="483"/>
        <pc:sldMkLst>
          <pc:docMk/>
          <pc:sldMk cId="136382470" sldId="280"/>
        </pc:sldMkLst>
        <pc:spChg chg="del">
          <ac:chgData name="Ana Margarita Reyes Hernández" userId="S::areyes.mca18@lania.edu.mx::5ab9cd1b-8d98-4947-bc23-ea2e4e0c2b49" providerId="AD" clId="Web-{BD480640-5113-9267-E72A-D5465BDE42B9}" dt="2019-07-01T21:26:44.707" v="400"/>
          <ac:spMkLst>
            <pc:docMk/>
            <pc:sldMk cId="136382470" sldId="280"/>
            <ac:spMk id="2" creationId="{F024A683-DD44-45B3-96DA-14F0BADD3D0E}"/>
          </ac:spMkLst>
        </pc:spChg>
        <pc:spChg chg="add del mod">
          <ac:chgData name="Ana Margarita Reyes Hernández" userId="S::areyes.mca18@lania.edu.mx::5ab9cd1b-8d98-4947-bc23-ea2e4e0c2b49" providerId="AD" clId="Web-{BD480640-5113-9267-E72A-D5465BDE42B9}" dt="2019-07-01T21:27:57.473" v="413"/>
          <ac:spMkLst>
            <pc:docMk/>
            <pc:sldMk cId="136382470" sldId="280"/>
            <ac:spMk id="3" creationId="{EB2DF0A1-0CB7-406C-998F-5D0C9A0467E8}"/>
          </ac:spMkLst>
        </pc:spChg>
        <pc:spChg chg="add del">
          <ac:chgData name="Ana Margarita Reyes Hernández" userId="S::areyes.mca18@lania.edu.mx::5ab9cd1b-8d98-4947-bc23-ea2e4e0c2b49" providerId="AD" clId="Web-{BD480640-5113-9267-E72A-D5465BDE42B9}" dt="2019-07-01T21:31:08.269" v="420"/>
          <ac:spMkLst>
            <pc:docMk/>
            <pc:sldMk cId="136382470" sldId="280"/>
            <ac:spMk id="7" creationId="{06A07E96-3969-4595-802D-25631B3CB61A}"/>
          </ac:spMkLst>
        </pc:spChg>
        <pc:spChg chg="add del">
          <ac:chgData name="Ana Margarita Reyes Hernández" userId="S::areyes.mca18@lania.edu.mx::5ab9cd1b-8d98-4947-bc23-ea2e4e0c2b49" providerId="AD" clId="Web-{BD480640-5113-9267-E72A-D5465BDE42B9}" dt="2019-07-01T21:27:29.816" v="412"/>
          <ac:spMkLst>
            <pc:docMk/>
            <pc:sldMk cId="136382470" sldId="280"/>
            <ac:spMk id="8" creationId="{E945E29B-B971-41C6-A57B-B29BBB108A39}"/>
          </ac:spMkLst>
        </pc:spChg>
        <pc:spChg chg="add del">
          <ac:chgData name="Ana Margarita Reyes Hernández" userId="S::areyes.mca18@lania.edu.mx::5ab9cd1b-8d98-4947-bc23-ea2e4e0c2b49" providerId="AD" clId="Web-{BD480640-5113-9267-E72A-D5465BDE42B9}" dt="2019-07-01T21:33:02.755" v="429"/>
          <ac:spMkLst>
            <pc:docMk/>
            <pc:sldMk cId="136382470" sldId="280"/>
            <ac:spMk id="9" creationId="{F780A22D-61EA-43E3-BD94-3E39CF902160}"/>
          </ac:spMkLst>
        </pc:spChg>
        <pc:spChg chg="add del">
          <ac:chgData name="Ana Margarita Reyes Hernández" userId="S::areyes.mca18@lania.edu.mx::5ab9cd1b-8d98-4947-bc23-ea2e4e0c2b49" providerId="AD" clId="Web-{BD480640-5113-9267-E72A-D5465BDE42B9}" dt="2019-07-01T21:33:02.755" v="429"/>
          <ac:spMkLst>
            <pc:docMk/>
            <pc:sldMk cId="136382470" sldId="280"/>
            <ac:spMk id="13" creationId="{EC7FF834-B204-4967-8D47-8BB36EAF0EF5}"/>
          </ac:spMkLst>
        </pc:spChg>
        <pc:spChg chg="add mod">
          <ac:chgData name="Ana Margarita Reyes Hernández" userId="S::areyes.mca18@lania.edu.mx::5ab9cd1b-8d98-4947-bc23-ea2e4e0c2b49" providerId="AD" clId="Web-{BD480640-5113-9267-E72A-D5465BDE42B9}" dt="2019-07-01T21:28:16.020" v="416"/>
          <ac:spMkLst>
            <pc:docMk/>
            <pc:sldMk cId="136382470" sldId="280"/>
            <ac:spMk id="14" creationId="{AE6E3D72-70A1-47DD-AA48-92B32766C3F4}"/>
          </ac:spMkLst>
        </pc:spChg>
        <pc:spChg chg="add del">
          <ac:chgData name="Ana Margarita Reyes Hernández" userId="S::areyes.mca18@lania.edu.mx::5ab9cd1b-8d98-4947-bc23-ea2e4e0c2b49" providerId="AD" clId="Web-{BD480640-5113-9267-E72A-D5465BDE42B9}" dt="2019-07-01T21:27:29.816" v="412"/>
          <ac:spMkLst>
            <pc:docMk/>
            <pc:sldMk cId="136382470" sldId="280"/>
            <ac:spMk id="15" creationId="{3E1F47E4-066D-4C27-98C8-B2B2C7BABFEC}"/>
          </ac:spMkLst>
        </pc:spChg>
        <pc:spChg chg="add del">
          <ac:chgData name="Ana Margarita Reyes Hernández" userId="S::areyes.mca18@lania.edu.mx::5ab9cd1b-8d98-4947-bc23-ea2e4e0c2b49" providerId="AD" clId="Web-{BD480640-5113-9267-E72A-D5465BDE42B9}" dt="2019-07-01T21:33:02.755" v="429"/>
          <ac:spMkLst>
            <pc:docMk/>
            <pc:sldMk cId="136382470" sldId="280"/>
            <ac:spMk id="16" creationId="{C5EDF825-61EF-4D2A-BEC2-3D889B154691}"/>
          </ac:spMkLst>
        </pc:spChg>
        <pc:spChg chg="add del mod">
          <ac:chgData name="Ana Margarita Reyes Hernández" userId="S::areyes.mca18@lania.edu.mx::5ab9cd1b-8d98-4947-bc23-ea2e4e0c2b49" providerId="AD" clId="Web-{BD480640-5113-9267-E72A-D5465BDE42B9}" dt="2019-07-01T21:36:27.661" v="483"/>
          <ac:spMkLst>
            <pc:docMk/>
            <pc:sldMk cId="136382470" sldId="280"/>
            <ac:spMk id="36" creationId="{E6C5ABC2-E8A4-4FA2-9B61-06FE8488A68C}"/>
          </ac:spMkLst>
        </pc:spChg>
        <pc:spChg chg="add del">
          <ac:chgData name="Ana Margarita Reyes Hernández" userId="S::areyes.mca18@lania.edu.mx::5ab9cd1b-8d98-4947-bc23-ea2e4e0c2b49" providerId="AD" clId="Web-{BD480640-5113-9267-E72A-D5465BDE42B9}" dt="2019-07-01T21:31:08.269" v="420"/>
          <ac:spMkLst>
            <pc:docMk/>
            <pc:sldMk cId="136382470" sldId="280"/>
            <ac:spMk id="37" creationId="{BC72E954-3173-4229-93A2-B05A46E096FC}"/>
          </ac:spMkLst>
        </pc:spChg>
        <pc:grpChg chg="add del">
          <ac:chgData name="Ana Margarita Reyes Hernández" userId="S::areyes.mca18@lania.edu.mx::5ab9cd1b-8d98-4947-bc23-ea2e4e0c2b49" providerId="AD" clId="Web-{BD480640-5113-9267-E72A-D5465BDE42B9}" dt="2019-07-01T21:27:29.816" v="412"/>
          <ac:grpSpMkLst>
            <pc:docMk/>
            <pc:sldMk cId="136382470" sldId="280"/>
            <ac:grpSpMk id="10" creationId="{4C76015D-CFEA-4204-9A50-352560FFC252}"/>
          </ac:grpSpMkLst>
        </pc:grpChg>
        <pc:grpChg chg="add del">
          <ac:chgData name="Ana Margarita Reyes Hernández" userId="S::areyes.mca18@lania.edu.mx::5ab9cd1b-8d98-4947-bc23-ea2e4e0c2b49" providerId="AD" clId="Web-{BD480640-5113-9267-E72A-D5465BDE42B9}" dt="2019-07-01T21:31:08.269" v="420"/>
          <ac:grpSpMkLst>
            <pc:docMk/>
            <pc:sldMk cId="136382470" sldId="280"/>
            <ac:grpSpMk id="12" creationId="{D4EE850F-AE83-4C3F-A64D-8B67DEF33C2D}"/>
          </ac:grpSpMkLst>
        </pc:grpChg>
        <pc:grpChg chg="add del">
          <ac:chgData name="Ana Margarita Reyes Hernández" userId="S::areyes.mca18@lania.edu.mx::5ab9cd1b-8d98-4947-bc23-ea2e4e0c2b49" providerId="AD" clId="Web-{BD480640-5113-9267-E72A-D5465BDE42B9}" dt="2019-07-01T21:31:08.269" v="420"/>
          <ac:grpSpMkLst>
            <pc:docMk/>
            <pc:sldMk cId="136382470" sldId="280"/>
            <ac:grpSpMk id="33" creationId="{C7D119FF-606C-4006-A3CB-C83426DCA15E}"/>
          </ac:grpSpMkLst>
        </pc:grpChg>
        <pc:picChg chg="add del mod">
          <ac:chgData name="Ana Margarita Reyes Hernández" userId="S::areyes.mca18@lania.edu.mx::5ab9cd1b-8d98-4947-bc23-ea2e4e0c2b49" providerId="AD" clId="Web-{BD480640-5113-9267-E72A-D5465BDE42B9}" dt="2019-07-01T21:27:27.082" v="410"/>
          <ac:picMkLst>
            <pc:docMk/>
            <pc:sldMk cId="136382470" sldId="280"/>
            <ac:picMk id="4" creationId="{C5F559CC-6A0C-4305-B8DC-6EA07B8069D0}"/>
          </ac:picMkLst>
        </pc:picChg>
        <pc:picChg chg="add del mod">
          <ac:chgData name="Ana Margarita Reyes Hernández" userId="S::areyes.mca18@lania.edu.mx::5ab9cd1b-8d98-4947-bc23-ea2e4e0c2b49" providerId="AD" clId="Web-{BD480640-5113-9267-E72A-D5465BDE42B9}" dt="2019-07-01T21:35:51.332" v="463"/>
          <ac:picMkLst>
            <pc:docMk/>
            <pc:sldMk cId="136382470" sldId="280"/>
            <ac:picMk id="5" creationId="{249056FA-00E6-40C7-A368-521B28E4E652}"/>
          </ac:picMkLst>
        </pc:picChg>
        <pc:picChg chg="add del mod ord">
          <ac:chgData name="Ana Margarita Reyes Hernández" userId="S::areyes.mca18@lania.edu.mx::5ab9cd1b-8d98-4947-bc23-ea2e4e0c2b49" providerId="AD" clId="Web-{BD480640-5113-9267-E72A-D5465BDE42B9}" dt="2019-07-01T21:28:16.020" v="416"/>
          <ac:picMkLst>
            <pc:docMk/>
            <pc:sldMk cId="136382470" sldId="280"/>
            <ac:picMk id="6" creationId="{6FE3153F-1E63-46B5-85C4-3945CD59FAF0}"/>
          </ac:picMkLst>
        </pc:picChg>
        <pc:picChg chg="add del">
          <ac:chgData name="Ana Margarita Reyes Hernández" userId="S::areyes.mca18@lania.edu.mx::5ab9cd1b-8d98-4947-bc23-ea2e4e0c2b49" providerId="AD" clId="Web-{BD480640-5113-9267-E72A-D5465BDE42B9}" dt="2019-07-01T21:33:02.755" v="429"/>
          <ac:picMkLst>
            <pc:docMk/>
            <pc:sldMk cId="136382470" sldId="280"/>
            <ac:picMk id="11" creationId="{249056FA-00E6-40C7-A368-521B28E4E652}"/>
          </ac:picMkLst>
        </pc:picChg>
        <pc:picChg chg="add mod ord">
          <ac:chgData name="Ana Margarita Reyes Hernández" userId="S::areyes.mca18@lania.edu.mx::5ab9cd1b-8d98-4947-bc23-ea2e4e0c2b49" providerId="AD" clId="Web-{BD480640-5113-9267-E72A-D5465BDE42B9}" dt="2019-07-01T21:36:27.661" v="483"/>
          <ac:picMkLst>
            <pc:docMk/>
            <pc:sldMk cId="136382470" sldId="280"/>
            <ac:picMk id="38" creationId="{A6C3F11A-73B1-4F6A-841C-EA0600FCF528}"/>
          </ac:picMkLst>
        </pc:picChg>
      </pc:sldChg>
      <pc:sldChg chg="delSp new">
        <pc:chgData name="Ana Margarita Reyes Hernández" userId="S::areyes.mca18@lania.edu.mx::5ab9cd1b-8d98-4947-bc23-ea2e4e0c2b49" providerId="AD" clId="Web-{BD480640-5113-9267-E72A-D5465BDE42B9}" dt="2019-07-01T21:38:32.926" v="485"/>
        <pc:sldMkLst>
          <pc:docMk/>
          <pc:sldMk cId="2836807543" sldId="285"/>
        </pc:sldMkLst>
        <pc:spChg chg="del">
          <ac:chgData name="Ana Margarita Reyes Hernández" userId="S::areyes.mca18@lania.edu.mx::5ab9cd1b-8d98-4947-bc23-ea2e4e0c2b49" providerId="AD" clId="Web-{BD480640-5113-9267-E72A-D5465BDE42B9}" dt="2019-07-01T21:38:32.926" v="485"/>
          <ac:spMkLst>
            <pc:docMk/>
            <pc:sldMk cId="2836807543" sldId="285"/>
            <ac:spMk id="3" creationId="{90BF76A2-E23F-436E-B4F3-966C77EE1D8A}"/>
          </ac:spMkLst>
        </pc:spChg>
      </pc:sldChg>
      <pc:sldChg chg="modSp">
        <pc:chgData name="Ana Margarita Reyes Hernández" userId="S::areyes.mca18@lania.edu.mx::5ab9cd1b-8d98-4947-bc23-ea2e4e0c2b49" providerId="AD" clId="Web-{BD480640-5113-9267-E72A-D5465BDE42B9}" dt="2019-07-01T21:40:33.660" v="498" actId="14100"/>
        <pc:sldMkLst>
          <pc:docMk/>
          <pc:sldMk cId="595334547" sldId="286"/>
        </pc:sldMkLst>
        <pc:picChg chg="mod">
          <ac:chgData name="Ana Margarita Reyes Hernández" userId="S::areyes.mca18@lania.edu.mx::5ab9cd1b-8d98-4947-bc23-ea2e4e0c2b49" providerId="AD" clId="Web-{BD480640-5113-9267-E72A-D5465BDE42B9}" dt="2019-07-01T21:40:33.660" v="498" actId="14100"/>
          <ac:picMkLst>
            <pc:docMk/>
            <pc:sldMk cId="595334547" sldId="286"/>
            <ac:picMk id="3" creationId="{B299C6AF-4A8B-409C-AAED-1610A6282715}"/>
          </ac:picMkLst>
        </pc:picChg>
      </pc:sldChg>
      <pc:sldChg chg="addSp delSp modSp new mod setBg">
        <pc:chgData name="Ana Margarita Reyes Hernández" userId="S::areyes.mca18@lania.edu.mx::5ab9cd1b-8d98-4947-bc23-ea2e4e0c2b49" providerId="AD" clId="Web-{BD480640-5113-9267-E72A-D5465BDE42B9}" dt="2019-07-01T21:49:49.309" v="651"/>
        <pc:sldMkLst>
          <pc:docMk/>
          <pc:sldMk cId="1660884279" sldId="288"/>
        </pc:sldMkLst>
        <pc:spChg chg="mod">
          <ac:chgData name="Ana Margarita Reyes Hernández" userId="S::areyes.mca18@lania.edu.mx::5ab9cd1b-8d98-4947-bc23-ea2e4e0c2b49" providerId="AD" clId="Web-{BD480640-5113-9267-E72A-D5465BDE42B9}" dt="2019-07-01T21:49:49.309" v="651"/>
          <ac:spMkLst>
            <pc:docMk/>
            <pc:sldMk cId="1660884279" sldId="288"/>
            <ac:spMk id="2" creationId="{F27C5CED-E801-40E3-9980-B9FBE997E1FB}"/>
          </ac:spMkLst>
        </pc:spChg>
        <pc:spChg chg="add del mod">
          <ac:chgData name="Ana Margarita Reyes Hernández" userId="S::areyes.mca18@lania.edu.mx::5ab9cd1b-8d98-4947-bc23-ea2e4e0c2b49" providerId="AD" clId="Web-{BD480640-5113-9267-E72A-D5465BDE42B9}" dt="2019-07-01T21:48:57.512" v="618"/>
          <ac:spMkLst>
            <pc:docMk/>
            <pc:sldMk cId="1660884279" sldId="288"/>
            <ac:spMk id="3" creationId="{DFBF018A-4EB7-4FF2-B098-ABF168E36C3B}"/>
          </ac:spMkLst>
        </pc:spChg>
        <pc:spChg chg="add del">
          <ac:chgData name="Ana Margarita Reyes Hernández" userId="S::areyes.mca18@lania.edu.mx::5ab9cd1b-8d98-4947-bc23-ea2e4e0c2b49" providerId="AD" clId="Web-{BD480640-5113-9267-E72A-D5465BDE42B9}" dt="2019-07-01T21:48:57.512" v="618"/>
          <ac:spMkLst>
            <pc:docMk/>
            <pc:sldMk cId="1660884279" sldId="288"/>
            <ac:spMk id="8" creationId="{29C51009-A09A-4689-8E6C-F8FC99E6A840}"/>
          </ac:spMkLst>
        </pc:spChg>
        <pc:spChg chg="add del">
          <ac:chgData name="Ana Margarita Reyes Hernández" userId="S::areyes.mca18@lania.edu.mx::5ab9cd1b-8d98-4947-bc23-ea2e4e0c2b49" providerId="AD" clId="Web-{BD480640-5113-9267-E72A-D5465BDE42B9}" dt="2019-07-01T21:48:02.715" v="585"/>
          <ac:spMkLst>
            <pc:docMk/>
            <pc:sldMk cId="1660884279" sldId="288"/>
            <ac:spMk id="10" creationId="{A538C7E5-0116-453C-9CD0-757E1C972DB5}"/>
          </ac:spMkLst>
        </pc:spChg>
        <pc:spChg chg="add del">
          <ac:chgData name="Ana Margarita Reyes Hernández" userId="S::areyes.mca18@lania.edu.mx::5ab9cd1b-8d98-4947-bc23-ea2e4e0c2b49" providerId="AD" clId="Web-{BD480640-5113-9267-E72A-D5465BDE42B9}" dt="2019-07-01T21:48:02.715" v="585"/>
          <ac:spMkLst>
            <pc:docMk/>
            <pc:sldMk cId="1660884279" sldId="288"/>
            <ac:spMk id="14" creationId="{EB09849A-7D0C-4F36-A0D6-6BD64C50EBB6}"/>
          </ac:spMkLst>
        </pc:spChg>
        <pc:spChg chg="add del">
          <ac:chgData name="Ana Margarita Reyes Hernández" userId="S::areyes.mca18@lania.edu.mx::5ab9cd1b-8d98-4947-bc23-ea2e4e0c2b49" providerId="AD" clId="Web-{BD480640-5113-9267-E72A-D5465BDE42B9}" dt="2019-07-01T21:49:49.309" v="651"/>
          <ac:spMkLst>
            <pc:docMk/>
            <pc:sldMk cId="1660884279" sldId="288"/>
            <ac:spMk id="15" creationId="{3428F0B5-B9FD-4601-A0A8-6BF5ABF3488D}"/>
          </ac:spMkLst>
        </pc:spChg>
        <pc:spChg chg="add del">
          <ac:chgData name="Ana Margarita Reyes Hernández" userId="S::areyes.mca18@lania.edu.mx::5ab9cd1b-8d98-4947-bc23-ea2e4e0c2b49" providerId="AD" clId="Web-{BD480640-5113-9267-E72A-D5465BDE42B9}" dt="2019-07-01T21:49:49.309" v="651"/>
          <ac:spMkLst>
            <pc:docMk/>
            <pc:sldMk cId="1660884279" sldId="288"/>
            <ac:spMk id="17" creationId="{CC26E585-FCC4-443D-9489-0E9471606F7C}"/>
          </ac:spMkLst>
        </pc:spChg>
        <pc:spChg chg="add del">
          <ac:chgData name="Ana Margarita Reyes Hernández" userId="S::areyes.mca18@lania.edu.mx::5ab9cd1b-8d98-4947-bc23-ea2e4e0c2b49" providerId="AD" clId="Web-{BD480640-5113-9267-E72A-D5465BDE42B9}" dt="2019-07-01T21:49:49.309" v="651"/>
          <ac:spMkLst>
            <pc:docMk/>
            <pc:sldMk cId="1660884279" sldId="288"/>
            <ac:spMk id="21" creationId="{80D9730C-8D66-457D-B5EC-49C01D6BA25B}"/>
          </ac:spMkLst>
        </pc:spChg>
        <pc:spChg chg="add">
          <ac:chgData name="Ana Margarita Reyes Hernández" userId="S::areyes.mca18@lania.edu.mx::5ab9cd1b-8d98-4947-bc23-ea2e4e0c2b49" providerId="AD" clId="Web-{BD480640-5113-9267-E72A-D5465BDE42B9}" dt="2019-07-01T21:49:49.309" v="651"/>
          <ac:spMkLst>
            <pc:docMk/>
            <pc:sldMk cId="1660884279" sldId="288"/>
            <ac:spMk id="30" creationId="{A538C7E5-0116-453C-9CD0-757E1C972DB5}"/>
          </ac:spMkLst>
        </pc:spChg>
        <pc:spChg chg="add">
          <ac:chgData name="Ana Margarita Reyes Hernández" userId="S::areyes.mca18@lania.edu.mx::5ab9cd1b-8d98-4947-bc23-ea2e4e0c2b49" providerId="AD" clId="Web-{BD480640-5113-9267-E72A-D5465BDE42B9}" dt="2019-07-01T21:49:49.309" v="651"/>
          <ac:spMkLst>
            <pc:docMk/>
            <pc:sldMk cId="1660884279" sldId="288"/>
            <ac:spMk id="34" creationId="{EB09849A-7D0C-4F36-A0D6-6BD64C50EBB6}"/>
          </ac:spMkLst>
        </pc:spChg>
        <pc:graphicFrameChg chg="add del">
          <ac:chgData name="Ana Margarita Reyes Hernández" userId="S::areyes.mca18@lania.edu.mx::5ab9cd1b-8d98-4947-bc23-ea2e4e0c2b49" providerId="AD" clId="Web-{BD480640-5113-9267-E72A-D5465BDE42B9}" dt="2019-07-01T21:48:02.715" v="585"/>
          <ac:graphicFrameMkLst>
            <pc:docMk/>
            <pc:sldMk cId="1660884279" sldId="288"/>
            <ac:graphicFrameMk id="5" creationId="{3D95E553-E7CE-4CEA-A042-9AFD368F15B7}"/>
          </ac:graphicFrameMkLst>
        </pc:graphicFrameChg>
        <pc:graphicFrameChg chg="add mod modGraphic">
          <ac:chgData name="Ana Margarita Reyes Hernández" userId="S::areyes.mca18@lania.edu.mx::5ab9cd1b-8d98-4947-bc23-ea2e4e0c2b49" providerId="AD" clId="Web-{BD480640-5113-9267-E72A-D5465BDE42B9}" dt="2019-07-01T21:49:49.309" v="651"/>
          <ac:graphicFrameMkLst>
            <pc:docMk/>
            <pc:sldMk cId="1660884279" sldId="288"/>
            <ac:graphicFrameMk id="11" creationId="{76E5AD7A-BF86-4E82-912E-CD047C218EEE}"/>
          </ac:graphicFrameMkLst>
        </pc:graphicFrameChg>
        <pc:picChg chg="add del">
          <ac:chgData name="Ana Margarita Reyes Hernández" userId="S::areyes.mca18@lania.edu.mx::5ab9cd1b-8d98-4947-bc23-ea2e4e0c2b49" providerId="AD" clId="Web-{BD480640-5113-9267-E72A-D5465BDE42B9}" dt="2019-07-01T21:49:49.309" v="651"/>
          <ac:picMkLst>
            <pc:docMk/>
            <pc:sldMk cId="1660884279" sldId="288"/>
            <ac:picMk id="25" creationId="{84E72657-3267-436B-9AFF-3A1A0420568A}"/>
          </ac:picMkLst>
        </pc:picChg>
        <pc:cxnChg chg="add del">
          <ac:chgData name="Ana Margarita Reyes Hernández" userId="S::areyes.mca18@lania.edu.mx::5ab9cd1b-8d98-4947-bc23-ea2e4e0c2b49" providerId="AD" clId="Web-{BD480640-5113-9267-E72A-D5465BDE42B9}" dt="2019-07-01T21:48:57.512" v="618"/>
          <ac:cxnSpMkLst>
            <pc:docMk/>
            <pc:sldMk cId="1660884279" sldId="288"/>
            <ac:cxnSpMk id="6" creationId="{9EC65442-F244-409C-BF44-C5D6472E810A}"/>
          </ac:cxnSpMkLst>
        </pc:cxnChg>
        <pc:cxnChg chg="add del">
          <ac:chgData name="Ana Margarita Reyes Hernández" userId="S::areyes.mca18@lania.edu.mx::5ab9cd1b-8d98-4947-bc23-ea2e4e0c2b49" providerId="AD" clId="Web-{BD480640-5113-9267-E72A-D5465BDE42B9}" dt="2019-07-01T21:48:02.715" v="585"/>
          <ac:cxnSpMkLst>
            <pc:docMk/>
            <pc:sldMk cId="1660884279" sldId="288"/>
            <ac:cxnSpMk id="12" creationId="{B755E3F5-39D9-4ABF-BFA5-232E87111779}"/>
          </ac:cxnSpMkLst>
        </pc:cxnChg>
        <pc:cxnChg chg="add del">
          <ac:chgData name="Ana Margarita Reyes Hernández" userId="S::areyes.mca18@lania.edu.mx::5ab9cd1b-8d98-4947-bc23-ea2e4e0c2b49" providerId="AD" clId="Web-{BD480640-5113-9267-E72A-D5465BDE42B9}" dt="2019-07-01T21:49:49.309" v="651"/>
          <ac:cxnSpMkLst>
            <pc:docMk/>
            <pc:sldMk cId="1660884279" sldId="288"/>
            <ac:cxnSpMk id="19" creationId="{64838ADD-CEC0-4F6C-8A38-20120D0D51A0}"/>
          </ac:cxnSpMkLst>
        </pc:cxnChg>
        <pc:cxnChg chg="add del">
          <ac:chgData name="Ana Margarita Reyes Hernández" userId="S::areyes.mca18@lania.edu.mx::5ab9cd1b-8d98-4947-bc23-ea2e4e0c2b49" providerId="AD" clId="Web-{BD480640-5113-9267-E72A-D5465BDE42B9}" dt="2019-07-01T21:49:49.309" v="651"/>
          <ac:cxnSpMkLst>
            <pc:docMk/>
            <pc:sldMk cId="1660884279" sldId="288"/>
            <ac:cxnSpMk id="23" creationId="{3ACC0A5F-0F61-43B1-8039-E0FC8449527C}"/>
          </ac:cxnSpMkLst>
        </pc:cxnChg>
        <pc:cxnChg chg="add">
          <ac:chgData name="Ana Margarita Reyes Hernández" userId="S::areyes.mca18@lania.edu.mx::5ab9cd1b-8d98-4947-bc23-ea2e4e0c2b49" providerId="AD" clId="Web-{BD480640-5113-9267-E72A-D5465BDE42B9}" dt="2019-07-01T21:49:49.309" v="651"/>
          <ac:cxnSpMkLst>
            <pc:docMk/>
            <pc:sldMk cId="1660884279" sldId="288"/>
            <ac:cxnSpMk id="32" creationId="{B755E3F5-39D9-4ABF-BFA5-232E87111779}"/>
          </ac:cxnSpMkLst>
        </pc:cxnChg>
      </pc:sldChg>
    </pc:docChg>
  </pc:docChgLst>
  <pc:docChgLst>
    <pc:chgData name="Alexis Martínez Arteaga" userId="S::almartinez.mca18@lania.edu.mx::7fff02d6-22f1-45fc-b8ac-7bb779f8f618" providerId="AD" clId="Web-{64CF9FB9-C7F9-DBC3-BC67-6D351A3B8155}"/>
    <pc:docChg chg="modSld">
      <pc:chgData name="Alexis Martínez Arteaga" userId="S::almartinez.mca18@lania.edu.mx::7fff02d6-22f1-45fc-b8ac-7bb779f8f618" providerId="AD" clId="Web-{64CF9FB9-C7F9-DBC3-BC67-6D351A3B8155}" dt="2019-07-02T02:56:45.032" v="287"/>
      <pc:docMkLst>
        <pc:docMk/>
      </pc:docMkLst>
      <pc:sldChg chg="modSp">
        <pc:chgData name="Alexis Martínez Arteaga" userId="S::almartinez.mca18@lania.edu.mx::7fff02d6-22f1-45fc-b8ac-7bb779f8f618" providerId="AD" clId="Web-{64CF9FB9-C7F9-DBC3-BC67-6D351A3B8155}" dt="2019-07-02T01:54:06.825" v="9" actId="20577"/>
        <pc:sldMkLst>
          <pc:docMk/>
          <pc:sldMk cId="1165546956" sldId="258"/>
        </pc:sldMkLst>
        <pc:spChg chg="mod">
          <ac:chgData name="Alexis Martínez Arteaga" userId="S::almartinez.mca18@lania.edu.mx::7fff02d6-22f1-45fc-b8ac-7bb779f8f618" providerId="AD" clId="Web-{64CF9FB9-C7F9-DBC3-BC67-6D351A3B8155}" dt="2019-07-02T01:54:06.825" v="9" actId="20577"/>
          <ac:spMkLst>
            <pc:docMk/>
            <pc:sldMk cId="1165546956" sldId="258"/>
            <ac:spMk id="2" creationId="{0BF9FC2D-6BFB-4305-BA0D-1EC5FD6170F8}"/>
          </ac:spMkLst>
        </pc:spChg>
        <pc:spChg chg="mod">
          <ac:chgData name="Alexis Martínez Arteaga" userId="S::almartinez.mca18@lania.edu.mx::7fff02d6-22f1-45fc-b8ac-7bb779f8f618" providerId="AD" clId="Web-{64CF9FB9-C7F9-DBC3-BC67-6D351A3B8155}" dt="2019-07-02T01:53:53.731" v="7" actId="1076"/>
          <ac:spMkLst>
            <pc:docMk/>
            <pc:sldMk cId="1165546956" sldId="258"/>
            <ac:spMk id="3" creationId="{9A925001-6AA7-4F70-8C45-16DAD912429E}"/>
          </ac:spMkLst>
        </pc:spChg>
        <pc:spChg chg="mod">
          <ac:chgData name="Alexis Martínez Arteaga" userId="S::almartinez.mca18@lania.edu.mx::7fff02d6-22f1-45fc-b8ac-7bb779f8f618" providerId="AD" clId="Web-{64CF9FB9-C7F9-DBC3-BC67-6D351A3B8155}" dt="2019-07-02T01:53:58.840" v="8" actId="1076"/>
          <ac:spMkLst>
            <pc:docMk/>
            <pc:sldMk cId="1165546956" sldId="258"/>
            <ac:spMk id="4" creationId="{E2B9AA4E-15CB-465A-8FB7-5468D56EC793}"/>
          </ac:spMkLst>
        </pc:spChg>
      </pc:sldChg>
      <pc:sldChg chg="modSp">
        <pc:chgData name="Alexis Martínez Arteaga" userId="S::almartinez.mca18@lania.edu.mx::7fff02d6-22f1-45fc-b8ac-7bb779f8f618" providerId="AD" clId="Web-{64CF9FB9-C7F9-DBC3-BC67-6D351A3B8155}" dt="2019-07-02T02:34:28.151" v="142" actId="20577"/>
        <pc:sldMkLst>
          <pc:docMk/>
          <pc:sldMk cId="3668769057" sldId="260"/>
        </pc:sldMkLst>
        <pc:spChg chg="mod">
          <ac:chgData name="Alexis Martínez Arteaga" userId="S::almartinez.mca18@lania.edu.mx::7fff02d6-22f1-45fc-b8ac-7bb779f8f618" providerId="AD" clId="Web-{64CF9FB9-C7F9-DBC3-BC67-6D351A3B8155}" dt="2019-07-02T02:33:56.089" v="135" actId="20577"/>
          <ac:spMkLst>
            <pc:docMk/>
            <pc:sldMk cId="3668769057" sldId="260"/>
            <ac:spMk id="2" creationId="{5AD0037E-B43B-4988-A0BF-839C980AFD1D}"/>
          </ac:spMkLst>
        </pc:spChg>
        <pc:spChg chg="mod">
          <ac:chgData name="Alexis Martínez Arteaga" userId="S::almartinez.mca18@lania.edu.mx::7fff02d6-22f1-45fc-b8ac-7bb779f8f618" providerId="AD" clId="Web-{64CF9FB9-C7F9-DBC3-BC67-6D351A3B8155}" dt="2019-07-02T02:34:28.151" v="142" actId="20577"/>
          <ac:spMkLst>
            <pc:docMk/>
            <pc:sldMk cId="3668769057" sldId="260"/>
            <ac:spMk id="6" creationId="{1AD465C4-7AC2-4077-B8DB-8954B09E5867}"/>
          </ac:spMkLst>
        </pc:spChg>
      </pc:sldChg>
      <pc:sldChg chg="modSp">
        <pc:chgData name="Alexis Martínez Arteaga" userId="S::almartinez.mca18@lania.edu.mx::7fff02d6-22f1-45fc-b8ac-7bb779f8f618" providerId="AD" clId="Web-{64CF9FB9-C7F9-DBC3-BC67-6D351A3B8155}" dt="2019-07-02T02:34:42.198" v="144" actId="20577"/>
        <pc:sldMkLst>
          <pc:docMk/>
          <pc:sldMk cId="3527704271" sldId="261"/>
        </pc:sldMkLst>
        <pc:spChg chg="mod">
          <ac:chgData name="Alexis Martínez Arteaga" userId="S::almartinez.mca18@lania.edu.mx::7fff02d6-22f1-45fc-b8ac-7bb779f8f618" providerId="AD" clId="Web-{64CF9FB9-C7F9-DBC3-BC67-6D351A3B8155}" dt="2019-07-02T02:34:42.198" v="144" actId="20577"/>
          <ac:spMkLst>
            <pc:docMk/>
            <pc:sldMk cId="3527704271" sldId="261"/>
            <ac:spMk id="2" creationId="{FCAFD6C1-EAB2-46AB-A7AF-60343DA2A873}"/>
          </ac:spMkLst>
        </pc:spChg>
      </pc:sldChg>
      <pc:sldChg chg="modSp">
        <pc:chgData name="Alexis Martínez Arteaga" userId="S::almartinez.mca18@lania.edu.mx::7fff02d6-22f1-45fc-b8ac-7bb779f8f618" providerId="AD" clId="Web-{64CF9FB9-C7F9-DBC3-BC67-6D351A3B8155}" dt="2019-07-02T02:46:05.115" v="167" actId="1076"/>
        <pc:sldMkLst>
          <pc:docMk/>
          <pc:sldMk cId="1172202238" sldId="263"/>
        </pc:sldMkLst>
        <pc:spChg chg="mod">
          <ac:chgData name="Alexis Martínez Arteaga" userId="S::almartinez.mca18@lania.edu.mx::7fff02d6-22f1-45fc-b8ac-7bb779f8f618" providerId="AD" clId="Web-{64CF9FB9-C7F9-DBC3-BC67-6D351A3B8155}" dt="2019-07-02T02:45:56.131" v="166" actId="1076"/>
          <ac:spMkLst>
            <pc:docMk/>
            <pc:sldMk cId="1172202238" sldId="263"/>
            <ac:spMk id="2" creationId="{9DC7D889-DD09-4C3B-8A4F-B7A79B4502B5}"/>
          </ac:spMkLst>
        </pc:spChg>
        <pc:graphicFrameChg chg="mod">
          <ac:chgData name="Alexis Martínez Arteaga" userId="S::almartinez.mca18@lania.edu.mx::7fff02d6-22f1-45fc-b8ac-7bb779f8f618" providerId="AD" clId="Web-{64CF9FB9-C7F9-DBC3-BC67-6D351A3B8155}" dt="2019-07-02T02:46:05.115" v="167" actId="1076"/>
          <ac:graphicFrameMkLst>
            <pc:docMk/>
            <pc:sldMk cId="1172202238" sldId="263"/>
            <ac:graphicFrameMk id="9" creationId="{262B74FC-1B71-4924-A5A0-F9C6B4897C6E}"/>
          </ac:graphicFrameMkLst>
        </pc:graphicFrameChg>
      </pc:sldChg>
      <pc:sldChg chg="modSp">
        <pc:chgData name="Alexis Martínez Arteaga" userId="S::almartinez.mca18@lania.edu.mx::7fff02d6-22f1-45fc-b8ac-7bb779f8f618" providerId="AD" clId="Web-{64CF9FB9-C7F9-DBC3-BC67-6D351A3B8155}" dt="2019-07-02T02:46:22.115" v="170" actId="20577"/>
        <pc:sldMkLst>
          <pc:docMk/>
          <pc:sldMk cId="2793913026" sldId="278"/>
        </pc:sldMkLst>
        <pc:spChg chg="mod">
          <ac:chgData name="Alexis Martínez Arteaga" userId="S::almartinez.mca18@lania.edu.mx::7fff02d6-22f1-45fc-b8ac-7bb779f8f618" providerId="AD" clId="Web-{64CF9FB9-C7F9-DBC3-BC67-6D351A3B8155}" dt="2019-07-02T02:46:22.115" v="170" actId="20577"/>
          <ac:spMkLst>
            <pc:docMk/>
            <pc:sldMk cId="2793913026" sldId="278"/>
            <ac:spMk id="4" creationId="{06FC988B-F525-4460-92C2-9ADEC36E79FD}"/>
          </ac:spMkLst>
        </pc:spChg>
      </pc:sldChg>
      <pc:sldChg chg="modSp">
        <pc:chgData name="Alexis Martínez Arteaga" userId="S::almartinez.mca18@lania.edu.mx::7fff02d6-22f1-45fc-b8ac-7bb779f8f618" providerId="AD" clId="Web-{64CF9FB9-C7F9-DBC3-BC67-6D351A3B8155}" dt="2019-07-02T02:35:47.479" v="148" actId="1076"/>
        <pc:sldMkLst>
          <pc:docMk/>
          <pc:sldMk cId="2493692" sldId="281"/>
        </pc:sldMkLst>
        <pc:picChg chg="mod">
          <ac:chgData name="Alexis Martínez Arteaga" userId="S::almartinez.mca18@lania.edu.mx::7fff02d6-22f1-45fc-b8ac-7bb779f8f618" providerId="AD" clId="Web-{64CF9FB9-C7F9-DBC3-BC67-6D351A3B8155}" dt="2019-07-02T02:35:47.479" v="148" actId="1076"/>
          <ac:picMkLst>
            <pc:docMk/>
            <pc:sldMk cId="2493692" sldId="281"/>
            <ac:picMk id="19" creationId="{02207C66-0D12-4A25-B62B-F7C19FDF4A34}"/>
          </ac:picMkLst>
        </pc:picChg>
      </pc:sldChg>
      <pc:sldChg chg="modSp mod setBg">
        <pc:chgData name="Alexis Martínez Arteaga" userId="S::almartinez.mca18@lania.edu.mx::7fff02d6-22f1-45fc-b8ac-7bb779f8f618" providerId="AD" clId="Web-{64CF9FB9-C7F9-DBC3-BC67-6D351A3B8155}" dt="2019-07-02T02:56:12.344" v="280" actId="1076"/>
        <pc:sldMkLst>
          <pc:docMk/>
          <pc:sldMk cId="1073415575" sldId="287"/>
        </pc:sldMkLst>
        <pc:spChg chg="mod">
          <ac:chgData name="Alexis Martínez Arteaga" userId="S::almartinez.mca18@lania.edu.mx::7fff02d6-22f1-45fc-b8ac-7bb779f8f618" providerId="AD" clId="Web-{64CF9FB9-C7F9-DBC3-BC67-6D351A3B8155}" dt="2019-07-02T02:55:01.798" v="277" actId="20577"/>
          <ac:spMkLst>
            <pc:docMk/>
            <pc:sldMk cId="1073415575" sldId="287"/>
            <ac:spMk id="4" creationId="{196CB248-7408-4C19-8B8A-C556FA9A3B9B}"/>
          </ac:spMkLst>
        </pc:spChg>
        <pc:graphicFrameChg chg="mod modGraphic">
          <ac:chgData name="Alexis Martínez Arteaga" userId="S::almartinez.mca18@lania.edu.mx::7fff02d6-22f1-45fc-b8ac-7bb779f8f618" providerId="AD" clId="Web-{64CF9FB9-C7F9-DBC3-BC67-6D351A3B8155}" dt="2019-07-02T02:56:12.344" v="280" actId="1076"/>
          <ac:graphicFrameMkLst>
            <pc:docMk/>
            <pc:sldMk cId="1073415575" sldId="287"/>
            <ac:graphicFrameMk id="5" creationId="{E1913C20-082E-40FD-A0E9-62EE82834B3A}"/>
          </ac:graphicFrameMkLst>
        </pc:graphicFrameChg>
      </pc:sldChg>
      <pc:sldChg chg="modSp">
        <pc:chgData name="Alexis Martínez Arteaga" userId="S::almartinez.mca18@lania.edu.mx::7fff02d6-22f1-45fc-b8ac-7bb779f8f618" providerId="AD" clId="Web-{64CF9FB9-C7F9-DBC3-BC67-6D351A3B8155}" dt="2019-07-02T02:56:45.032" v="287"/>
        <pc:sldMkLst>
          <pc:docMk/>
          <pc:sldMk cId="4017527071" sldId="289"/>
        </pc:sldMkLst>
        <pc:graphicFrameChg chg="mod modGraphic">
          <ac:chgData name="Alexis Martínez Arteaga" userId="S::almartinez.mca18@lania.edu.mx::7fff02d6-22f1-45fc-b8ac-7bb779f8f618" providerId="AD" clId="Web-{64CF9FB9-C7F9-DBC3-BC67-6D351A3B8155}" dt="2019-07-02T02:56:45.032" v="287"/>
          <ac:graphicFrameMkLst>
            <pc:docMk/>
            <pc:sldMk cId="4017527071" sldId="289"/>
            <ac:graphicFrameMk id="4" creationId="{7AD67914-DEB8-4BAA-9C30-4F8FC7DD7F82}"/>
          </ac:graphicFrameMkLst>
        </pc:graphicFrameChg>
      </pc:sldChg>
    </pc:docChg>
  </pc:docChgLst>
  <pc:docChgLst>
    <pc:chgData name="Alexis Martínez Arteaga" userId="S::almartinez.mca18@lania.edu.mx::7fff02d6-22f1-45fc-b8ac-7bb779f8f618" providerId="AD" clId="Web-{83420651-8993-594D-D3B1-E7CB61AA6D96}"/>
    <pc:docChg chg="modSld">
      <pc:chgData name="Alexis Martínez Arteaga" userId="S::almartinez.mca18@lania.edu.mx::7fff02d6-22f1-45fc-b8ac-7bb779f8f618" providerId="AD" clId="Web-{83420651-8993-594D-D3B1-E7CB61AA6D96}" dt="2019-07-02T13:10:41.247" v="14" actId="20577"/>
      <pc:docMkLst>
        <pc:docMk/>
      </pc:docMkLst>
      <pc:sldChg chg="modSp">
        <pc:chgData name="Alexis Martínez Arteaga" userId="S::almartinez.mca18@lania.edu.mx::7fff02d6-22f1-45fc-b8ac-7bb779f8f618" providerId="AD" clId="Web-{83420651-8993-594D-D3B1-E7CB61AA6D96}" dt="2019-07-02T13:10:26.419" v="6" actId="20577"/>
        <pc:sldMkLst>
          <pc:docMk/>
          <pc:sldMk cId="1172202238" sldId="263"/>
        </pc:sldMkLst>
        <pc:spChg chg="mod">
          <ac:chgData name="Alexis Martínez Arteaga" userId="S::almartinez.mca18@lania.edu.mx::7fff02d6-22f1-45fc-b8ac-7bb779f8f618" providerId="AD" clId="Web-{83420651-8993-594D-D3B1-E7CB61AA6D96}" dt="2019-07-02T13:10:26.419" v="6" actId="20577"/>
          <ac:spMkLst>
            <pc:docMk/>
            <pc:sldMk cId="1172202238" sldId="263"/>
            <ac:spMk id="2" creationId="{9DC7D889-DD09-4C3B-8A4F-B7A79B4502B5}"/>
          </ac:spMkLst>
        </pc:spChg>
      </pc:sldChg>
      <pc:sldChg chg="modSp">
        <pc:chgData name="Alexis Martínez Arteaga" userId="S::almartinez.mca18@lania.edu.mx::7fff02d6-22f1-45fc-b8ac-7bb779f8f618" providerId="AD" clId="Web-{83420651-8993-594D-D3B1-E7CB61AA6D96}" dt="2019-07-02T13:10:41.247" v="13" actId="20577"/>
        <pc:sldMkLst>
          <pc:docMk/>
          <pc:sldMk cId="2793913026" sldId="278"/>
        </pc:sldMkLst>
        <pc:spChg chg="mod">
          <ac:chgData name="Alexis Martínez Arteaga" userId="S::almartinez.mca18@lania.edu.mx::7fff02d6-22f1-45fc-b8ac-7bb779f8f618" providerId="AD" clId="Web-{83420651-8993-594D-D3B1-E7CB61AA6D96}" dt="2019-07-02T13:10:41.247" v="13" actId="20577"/>
          <ac:spMkLst>
            <pc:docMk/>
            <pc:sldMk cId="2793913026" sldId="278"/>
            <ac:spMk id="4" creationId="{06FC988B-F525-4460-92C2-9ADEC36E79FD}"/>
          </ac:spMkLst>
        </pc:spChg>
      </pc:sldChg>
    </pc:docChg>
  </pc:docChgLst>
  <pc:docChgLst>
    <pc:chgData name="Alexis Martínez Arteaga" userId="S::almartinez.mca18@lania.edu.mx::7fff02d6-22f1-45fc-b8ac-7bb779f8f618" providerId="AD" clId="Web-{2D0B0FC6-B3DA-5972-9887-55F453AE07FE}"/>
    <pc:docChg chg="modSld">
      <pc:chgData name="Alexis Martínez Arteaga" userId="S::almartinez.mca18@lania.edu.mx::7fff02d6-22f1-45fc-b8ac-7bb779f8f618" providerId="AD" clId="Web-{2D0B0FC6-B3DA-5972-9887-55F453AE07FE}" dt="2019-07-02T13:56:01.797" v="4" actId="14100"/>
      <pc:docMkLst>
        <pc:docMk/>
      </pc:docMkLst>
      <pc:sldChg chg="modSp">
        <pc:chgData name="Alexis Martínez Arteaga" userId="S::almartinez.mca18@lania.edu.mx::7fff02d6-22f1-45fc-b8ac-7bb779f8f618" providerId="AD" clId="Web-{2D0B0FC6-B3DA-5972-9887-55F453AE07FE}" dt="2019-07-02T13:54:18.781" v="0" actId="1076"/>
        <pc:sldMkLst>
          <pc:docMk/>
          <pc:sldMk cId="2114627956" sldId="273"/>
        </pc:sldMkLst>
        <pc:picChg chg="mod">
          <ac:chgData name="Alexis Martínez Arteaga" userId="S::almartinez.mca18@lania.edu.mx::7fff02d6-22f1-45fc-b8ac-7bb779f8f618" providerId="AD" clId="Web-{2D0B0FC6-B3DA-5972-9887-55F453AE07FE}" dt="2019-07-02T13:54:18.781" v="0" actId="1076"/>
          <ac:picMkLst>
            <pc:docMk/>
            <pc:sldMk cId="2114627956" sldId="273"/>
            <ac:picMk id="14" creationId="{9880B59B-5BB1-48A3-9BE9-D80DE94235C9}"/>
          </ac:picMkLst>
        </pc:picChg>
      </pc:sldChg>
      <pc:sldChg chg="modSp">
        <pc:chgData name="Alexis Martínez Arteaga" userId="S::almartinez.mca18@lania.edu.mx::7fff02d6-22f1-45fc-b8ac-7bb779f8f618" providerId="AD" clId="Web-{2D0B0FC6-B3DA-5972-9887-55F453AE07FE}" dt="2019-07-02T13:56:01.797" v="4" actId="14100"/>
        <pc:sldMkLst>
          <pc:docMk/>
          <pc:sldMk cId="457423076" sldId="276"/>
        </pc:sldMkLst>
        <pc:picChg chg="mod modCrop">
          <ac:chgData name="Alexis Martínez Arteaga" userId="S::almartinez.mca18@lania.edu.mx::7fff02d6-22f1-45fc-b8ac-7bb779f8f618" providerId="AD" clId="Web-{2D0B0FC6-B3DA-5972-9887-55F453AE07FE}" dt="2019-07-02T13:56:01.797" v="4" actId="14100"/>
          <ac:picMkLst>
            <pc:docMk/>
            <pc:sldMk cId="457423076" sldId="276"/>
            <ac:picMk id="4" creationId="{4F267479-4456-4E7E-9DFE-C9C0CA2A9328}"/>
          </ac:picMkLst>
        </pc:picChg>
      </pc:sldChg>
    </pc:docChg>
  </pc:docChgLst>
  <pc:docChgLst>
    <pc:chgData name="Ana Margarita Reyes Hernández" userId="S::areyes.mca18@lania.edu.mx::5ab9cd1b-8d98-4947-bc23-ea2e4e0c2b49" providerId="AD" clId="Web-{A8E5A460-ABA7-34A2-D524-2927CBE8BEF4}"/>
    <pc:docChg chg="modSld">
      <pc:chgData name="Ana Margarita Reyes Hernández" userId="S::areyes.mca18@lania.edu.mx::5ab9cd1b-8d98-4947-bc23-ea2e4e0c2b49" providerId="AD" clId="Web-{A8E5A460-ABA7-34A2-D524-2927CBE8BEF4}" dt="2019-07-01T22:51:55.189" v="2" actId="14100"/>
      <pc:docMkLst>
        <pc:docMk/>
      </pc:docMkLst>
      <pc:sldChg chg="modSp">
        <pc:chgData name="Ana Margarita Reyes Hernández" userId="S::areyes.mca18@lania.edu.mx::5ab9cd1b-8d98-4947-bc23-ea2e4e0c2b49" providerId="AD" clId="Web-{A8E5A460-ABA7-34A2-D524-2927CBE8BEF4}" dt="2019-07-01T22:51:55.189" v="2" actId="14100"/>
        <pc:sldMkLst>
          <pc:docMk/>
          <pc:sldMk cId="457423076" sldId="276"/>
        </pc:sldMkLst>
        <pc:picChg chg="mod">
          <ac:chgData name="Ana Margarita Reyes Hernández" userId="S::areyes.mca18@lania.edu.mx::5ab9cd1b-8d98-4947-bc23-ea2e4e0c2b49" providerId="AD" clId="Web-{A8E5A460-ABA7-34A2-D524-2927CBE8BEF4}" dt="2019-07-01T22:51:55.189" v="2" actId="14100"/>
          <ac:picMkLst>
            <pc:docMk/>
            <pc:sldMk cId="457423076" sldId="276"/>
            <ac:picMk id="4" creationId="{4F267479-4456-4E7E-9DFE-C9C0CA2A9328}"/>
          </ac:picMkLst>
        </pc:picChg>
      </pc:sldChg>
    </pc:docChg>
  </pc:docChgLst>
  <pc:docChgLst>
    <pc:chgData name="Yoselin Araceli Campos Sacramento" userId="S::ycampos.mca18@lania.edu.mx::025f23cb-da0f-4760-a16d-d5588d8f1048" providerId="AD" clId="Web-{08BCC298-E3A1-FD88-7D72-C640A05A1389}"/>
    <pc:docChg chg="addSld delSld modSld">
      <pc:chgData name="Yoselin Araceli Campos Sacramento" userId="S::ycampos.mca18@lania.edu.mx::025f23cb-da0f-4760-a16d-d5588d8f1048" providerId="AD" clId="Web-{08BCC298-E3A1-FD88-7D72-C640A05A1389}" dt="2019-07-01T22:52:02.065" v="1483"/>
      <pc:docMkLst>
        <pc:docMk/>
      </pc:docMkLst>
      <pc:sldChg chg="modSp">
        <pc:chgData name="Yoselin Araceli Campos Sacramento" userId="S::ycampos.mca18@lania.edu.mx::025f23cb-da0f-4760-a16d-d5588d8f1048" providerId="AD" clId="Web-{08BCC298-E3A1-FD88-7D72-C640A05A1389}" dt="2019-07-01T22:28:17.891" v="162" actId="20577"/>
        <pc:sldMkLst>
          <pc:docMk/>
          <pc:sldMk cId="1165546956" sldId="258"/>
        </pc:sldMkLst>
        <pc:spChg chg="mod">
          <ac:chgData name="Yoselin Araceli Campos Sacramento" userId="S::ycampos.mca18@lania.edu.mx::025f23cb-da0f-4760-a16d-d5588d8f1048" providerId="AD" clId="Web-{08BCC298-E3A1-FD88-7D72-C640A05A1389}" dt="2019-07-01T22:28:17.891" v="162" actId="20577"/>
          <ac:spMkLst>
            <pc:docMk/>
            <pc:sldMk cId="1165546956" sldId="258"/>
            <ac:spMk id="2" creationId="{0BF9FC2D-6BFB-4305-BA0D-1EC5FD6170F8}"/>
          </ac:spMkLst>
        </pc:spChg>
        <pc:spChg chg="mod">
          <ac:chgData name="Yoselin Araceli Campos Sacramento" userId="S::ycampos.mca18@lania.edu.mx::025f23cb-da0f-4760-a16d-d5588d8f1048" providerId="AD" clId="Web-{08BCC298-E3A1-FD88-7D72-C640A05A1389}" dt="2019-07-01T22:05:57.376" v="17" actId="20577"/>
          <ac:spMkLst>
            <pc:docMk/>
            <pc:sldMk cId="1165546956" sldId="258"/>
            <ac:spMk id="3" creationId="{9A925001-6AA7-4F70-8C45-16DAD912429E}"/>
          </ac:spMkLst>
        </pc:spChg>
        <pc:spChg chg="mod">
          <ac:chgData name="Yoselin Araceli Campos Sacramento" userId="S::ycampos.mca18@lania.edu.mx::025f23cb-da0f-4760-a16d-d5588d8f1048" providerId="AD" clId="Web-{08BCC298-E3A1-FD88-7D72-C640A05A1389}" dt="2019-07-01T22:05:30" v="14" actId="1076"/>
          <ac:spMkLst>
            <pc:docMk/>
            <pc:sldMk cId="1165546956" sldId="258"/>
            <ac:spMk id="4" creationId="{E2B9AA4E-15CB-465A-8FB7-5468D56EC793}"/>
          </ac:spMkLst>
        </pc:spChg>
      </pc:sldChg>
      <pc:sldChg chg="modSp">
        <pc:chgData name="Yoselin Araceli Campos Sacramento" userId="S::ycampos.mca18@lania.edu.mx::025f23cb-da0f-4760-a16d-d5588d8f1048" providerId="AD" clId="Web-{08BCC298-E3A1-FD88-7D72-C640A05A1389}" dt="2019-07-01T22:10:25.039" v="26" actId="1076"/>
        <pc:sldMkLst>
          <pc:docMk/>
          <pc:sldMk cId="3668769057" sldId="260"/>
        </pc:sldMkLst>
        <pc:spChg chg="mod">
          <ac:chgData name="Yoselin Araceli Campos Sacramento" userId="S::ycampos.mca18@lania.edu.mx::025f23cb-da0f-4760-a16d-d5588d8f1048" providerId="AD" clId="Web-{08BCC298-E3A1-FD88-7D72-C640A05A1389}" dt="2019-07-01T22:09:55.710" v="20" actId="1076"/>
          <ac:spMkLst>
            <pc:docMk/>
            <pc:sldMk cId="3668769057" sldId="260"/>
            <ac:spMk id="2" creationId="{5AD0037E-B43B-4988-A0BF-839C980AFD1D}"/>
          </ac:spMkLst>
        </pc:spChg>
        <pc:spChg chg="mod">
          <ac:chgData name="Yoselin Araceli Campos Sacramento" userId="S::ycampos.mca18@lania.edu.mx::025f23cb-da0f-4760-a16d-d5588d8f1048" providerId="AD" clId="Web-{08BCC298-E3A1-FD88-7D72-C640A05A1389}" dt="2019-07-01T22:10:15.257" v="24" actId="1076"/>
          <ac:spMkLst>
            <pc:docMk/>
            <pc:sldMk cId="3668769057" sldId="260"/>
            <ac:spMk id="6" creationId="{1AD465C4-7AC2-4077-B8DB-8954B09E5867}"/>
          </ac:spMkLst>
        </pc:spChg>
        <pc:picChg chg="mod">
          <ac:chgData name="Yoselin Araceli Campos Sacramento" userId="S::ycampos.mca18@lania.edu.mx::025f23cb-da0f-4760-a16d-d5588d8f1048" providerId="AD" clId="Web-{08BCC298-E3A1-FD88-7D72-C640A05A1389}" dt="2019-07-01T22:10:08.023" v="23" actId="1076"/>
          <ac:picMkLst>
            <pc:docMk/>
            <pc:sldMk cId="3668769057" sldId="260"/>
            <ac:picMk id="4" creationId="{E9B2712C-E6F9-469E-8FD0-F3EBAFCD7351}"/>
          </ac:picMkLst>
        </pc:picChg>
        <pc:picChg chg="mod">
          <ac:chgData name="Yoselin Araceli Campos Sacramento" userId="S::ycampos.mca18@lania.edu.mx::025f23cb-da0f-4760-a16d-d5588d8f1048" providerId="AD" clId="Web-{08BCC298-E3A1-FD88-7D72-C640A05A1389}" dt="2019-07-01T22:10:25.039" v="26" actId="1076"/>
          <ac:picMkLst>
            <pc:docMk/>
            <pc:sldMk cId="3668769057" sldId="260"/>
            <ac:picMk id="12" creationId="{78468DF7-4EA4-4C1B-B93B-2D8164E541EE}"/>
          </ac:picMkLst>
        </pc:picChg>
      </pc:sldChg>
      <pc:sldChg chg="addSp delSp modSp mod setBg setClrOvrMap">
        <pc:chgData name="Yoselin Araceli Campos Sacramento" userId="S::ycampos.mca18@lania.edu.mx::025f23cb-da0f-4760-a16d-d5588d8f1048" providerId="AD" clId="Web-{08BCC298-E3A1-FD88-7D72-C640A05A1389}" dt="2019-07-01T22:14:47.929" v="53" actId="20577"/>
        <pc:sldMkLst>
          <pc:docMk/>
          <pc:sldMk cId="3527704271" sldId="261"/>
        </pc:sldMkLst>
        <pc:spChg chg="mod">
          <ac:chgData name="Yoselin Araceli Campos Sacramento" userId="S::ycampos.mca18@lania.edu.mx::025f23cb-da0f-4760-a16d-d5588d8f1048" providerId="AD" clId="Web-{08BCC298-E3A1-FD88-7D72-C640A05A1389}" dt="2019-07-01T22:14:47.929" v="53" actId="20577"/>
          <ac:spMkLst>
            <pc:docMk/>
            <pc:sldMk cId="3527704271" sldId="261"/>
            <ac:spMk id="2" creationId="{FCAFD6C1-EAB2-46AB-A7AF-60343DA2A873}"/>
          </ac:spMkLst>
        </pc:spChg>
        <pc:spChg chg="add del">
          <ac:chgData name="Yoselin Araceli Campos Sacramento" userId="S::ycampos.mca18@lania.edu.mx::025f23cb-da0f-4760-a16d-d5588d8f1048" providerId="AD" clId="Web-{08BCC298-E3A1-FD88-7D72-C640A05A1389}" dt="2019-07-01T22:12:06.070" v="40"/>
          <ac:spMkLst>
            <pc:docMk/>
            <pc:sldMk cId="3527704271" sldId="261"/>
            <ac:spMk id="6" creationId="{08B61146-1CF0-40E1-B66E-C22BD9207E37}"/>
          </ac:spMkLst>
        </pc:spChg>
        <pc:spChg chg="add del">
          <ac:chgData name="Yoselin Araceli Campos Sacramento" userId="S::ycampos.mca18@lania.edu.mx::025f23cb-da0f-4760-a16d-d5588d8f1048" providerId="AD" clId="Web-{08BCC298-E3A1-FD88-7D72-C640A05A1389}" dt="2019-07-01T22:12:06.070" v="40"/>
          <ac:spMkLst>
            <pc:docMk/>
            <pc:sldMk cId="3527704271" sldId="261"/>
            <ac:spMk id="7" creationId="{6333FB34-E54B-4710-9DAE-6EE03861271A}"/>
          </ac:spMkLst>
        </pc:spChg>
        <pc:spChg chg="add del">
          <ac:chgData name="Yoselin Araceli Campos Sacramento" userId="S::ycampos.mca18@lania.edu.mx::025f23cb-da0f-4760-a16d-d5588d8f1048" providerId="AD" clId="Web-{08BCC298-E3A1-FD88-7D72-C640A05A1389}" dt="2019-07-01T22:12:12.523" v="42"/>
          <ac:spMkLst>
            <pc:docMk/>
            <pc:sldMk cId="3527704271" sldId="261"/>
            <ac:spMk id="12" creationId="{6333FB34-E54B-4710-9DAE-6EE03861271A}"/>
          </ac:spMkLst>
        </pc:spChg>
        <pc:spChg chg="add del">
          <ac:chgData name="Yoselin Araceli Campos Sacramento" userId="S::ycampos.mca18@lania.edu.mx::025f23cb-da0f-4760-a16d-d5588d8f1048" providerId="AD" clId="Web-{08BCC298-E3A1-FD88-7D72-C640A05A1389}" dt="2019-07-01T22:12:06.070" v="40"/>
          <ac:spMkLst>
            <pc:docMk/>
            <pc:sldMk cId="3527704271" sldId="261"/>
            <ac:spMk id="13" creationId="{F8454B2E-D2DB-42C2-A224-BCEC47B86468}"/>
          </ac:spMkLst>
        </pc:spChg>
        <pc:spChg chg="add del">
          <ac:chgData name="Yoselin Araceli Campos Sacramento" userId="S::ycampos.mca18@lania.edu.mx::025f23cb-da0f-4760-a16d-d5588d8f1048" providerId="AD" clId="Web-{08BCC298-E3A1-FD88-7D72-C640A05A1389}" dt="2019-07-01T22:12:12.523" v="42"/>
          <ac:spMkLst>
            <pc:docMk/>
            <pc:sldMk cId="3527704271" sldId="261"/>
            <ac:spMk id="18" creationId="{1C69834E-5EEE-4D61-833E-04928896454C}"/>
          </ac:spMkLst>
        </pc:spChg>
        <pc:spChg chg="add del">
          <ac:chgData name="Yoselin Araceli Campos Sacramento" userId="S::ycampos.mca18@lania.edu.mx::025f23cb-da0f-4760-a16d-d5588d8f1048" providerId="AD" clId="Web-{08BCC298-E3A1-FD88-7D72-C640A05A1389}" dt="2019-07-01T22:12:12.523" v="42"/>
          <ac:spMkLst>
            <pc:docMk/>
            <pc:sldMk cId="3527704271" sldId="261"/>
            <ac:spMk id="21" creationId="{13B31514-E6DF-4357-9EEA-EFB7983080DA}"/>
          </ac:spMkLst>
        </pc:spChg>
        <pc:spChg chg="add del">
          <ac:chgData name="Yoselin Araceli Campos Sacramento" userId="S::ycampos.mca18@lania.edu.mx::025f23cb-da0f-4760-a16d-d5588d8f1048" providerId="AD" clId="Web-{08BCC298-E3A1-FD88-7D72-C640A05A1389}" dt="2019-07-01T22:12:12.523" v="42"/>
          <ac:spMkLst>
            <pc:docMk/>
            <pc:sldMk cId="3527704271" sldId="261"/>
            <ac:spMk id="24" creationId="{58E5D9BA-46E7-4BFA-9C74-75495BF6F54D}"/>
          </ac:spMkLst>
        </pc:spChg>
        <pc:spChg chg="add del">
          <ac:chgData name="Yoselin Araceli Campos Sacramento" userId="S::ycampos.mca18@lania.edu.mx::025f23cb-da0f-4760-a16d-d5588d8f1048" providerId="AD" clId="Web-{08BCC298-E3A1-FD88-7D72-C640A05A1389}" dt="2019-07-01T22:12:12.523" v="42"/>
          <ac:spMkLst>
            <pc:docMk/>
            <pc:sldMk cId="3527704271" sldId="261"/>
            <ac:spMk id="26" creationId="{5B033D76-5800-44B6-AFE9-EE2106935115}"/>
          </ac:spMkLst>
        </pc:spChg>
        <pc:spChg chg="add del">
          <ac:chgData name="Yoselin Araceli Campos Sacramento" userId="S::ycampos.mca18@lania.edu.mx::025f23cb-da0f-4760-a16d-d5588d8f1048" providerId="AD" clId="Web-{08BCC298-E3A1-FD88-7D72-C640A05A1389}" dt="2019-07-01T22:12:12.523" v="42"/>
          <ac:spMkLst>
            <pc:docMk/>
            <pc:sldMk cId="3527704271" sldId="261"/>
            <ac:spMk id="28" creationId="{522D6F85-FFBA-4F81-AEE5-AAA17CB7AA98}"/>
          </ac:spMkLst>
        </pc:spChg>
        <pc:spChg chg="add">
          <ac:chgData name="Yoselin Araceli Campos Sacramento" userId="S::ycampos.mca18@lania.edu.mx::025f23cb-da0f-4760-a16d-d5588d8f1048" providerId="AD" clId="Web-{08BCC298-E3A1-FD88-7D72-C640A05A1389}" dt="2019-07-01T22:12:12.554" v="43"/>
          <ac:spMkLst>
            <pc:docMk/>
            <pc:sldMk cId="3527704271" sldId="261"/>
            <ac:spMk id="30" creationId="{6333FB34-E54B-4710-9DAE-6EE03861271A}"/>
          </ac:spMkLst>
        </pc:spChg>
        <pc:spChg chg="add">
          <ac:chgData name="Yoselin Araceli Campos Sacramento" userId="S::ycampos.mca18@lania.edu.mx::025f23cb-da0f-4760-a16d-d5588d8f1048" providerId="AD" clId="Web-{08BCC298-E3A1-FD88-7D72-C640A05A1389}" dt="2019-07-01T22:12:12.554" v="43"/>
          <ac:spMkLst>
            <pc:docMk/>
            <pc:sldMk cId="3527704271" sldId="261"/>
            <ac:spMk id="35" creationId="{1C69834E-5EEE-4D61-833E-04928896454C}"/>
          </ac:spMkLst>
        </pc:spChg>
        <pc:spChg chg="add">
          <ac:chgData name="Yoselin Araceli Campos Sacramento" userId="S::ycampos.mca18@lania.edu.mx::025f23cb-da0f-4760-a16d-d5588d8f1048" providerId="AD" clId="Web-{08BCC298-E3A1-FD88-7D72-C640A05A1389}" dt="2019-07-01T22:12:12.554" v="43"/>
          <ac:spMkLst>
            <pc:docMk/>
            <pc:sldMk cId="3527704271" sldId="261"/>
            <ac:spMk id="36" creationId="{58E5D9BA-46E7-4BFA-9C74-75495BF6F54D}"/>
          </ac:spMkLst>
        </pc:spChg>
        <pc:spChg chg="add">
          <ac:chgData name="Yoselin Araceli Campos Sacramento" userId="S::ycampos.mca18@lania.edu.mx::025f23cb-da0f-4760-a16d-d5588d8f1048" providerId="AD" clId="Web-{08BCC298-E3A1-FD88-7D72-C640A05A1389}" dt="2019-07-01T22:12:12.554" v="43"/>
          <ac:spMkLst>
            <pc:docMk/>
            <pc:sldMk cId="3527704271" sldId="261"/>
            <ac:spMk id="37" creationId="{5B033D76-5800-44B6-AFE9-EE2106935115}"/>
          </ac:spMkLst>
        </pc:spChg>
        <pc:spChg chg="add">
          <ac:chgData name="Yoselin Araceli Campos Sacramento" userId="S::ycampos.mca18@lania.edu.mx::025f23cb-da0f-4760-a16d-d5588d8f1048" providerId="AD" clId="Web-{08BCC298-E3A1-FD88-7D72-C640A05A1389}" dt="2019-07-01T22:12:12.554" v="43"/>
          <ac:spMkLst>
            <pc:docMk/>
            <pc:sldMk cId="3527704271" sldId="261"/>
            <ac:spMk id="39" creationId="{522D6F85-FFBA-4F81-AEE5-AAA17CB7AA98}"/>
          </ac:spMkLst>
        </pc:spChg>
        <pc:spChg chg="add">
          <ac:chgData name="Yoselin Araceli Campos Sacramento" userId="S::ycampos.mca18@lania.edu.mx::025f23cb-da0f-4760-a16d-d5588d8f1048" providerId="AD" clId="Web-{08BCC298-E3A1-FD88-7D72-C640A05A1389}" dt="2019-07-01T22:12:12.554" v="43"/>
          <ac:spMkLst>
            <pc:docMk/>
            <pc:sldMk cId="3527704271" sldId="261"/>
            <ac:spMk id="41" creationId="{13B31514-E6DF-4357-9EEA-EFB7983080DA}"/>
          </ac:spMkLst>
        </pc:spChg>
        <pc:spChg chg="add">
          <ac:chgData name="Yoselin Araceli Campos Sacramento" userId="S::ycampos.mca18@lania.edu.mx::025f23cb-da0f-4760-a16d-d5588d8f1048" providerId="AD" clId="Web-{08BCC298-E3A1-FD88-7D72-C640A05A1389}" dt="2019-07-01T22:13:05.538" v="50"/>
          <ac:spMkLst>
            <pc:docMk/>
            <pc:sldMk cId="3527704271" sldId="261"/>
            <ac:spMk id="45" creationId="{6333FB34-E54B-4710-9DAE-6EE03861271A}"/>
          </ac:spMkLst>
        </pc:spChg>
        <pc:spChg chg="add">
          <ac:chgData name="Yoselin Araceli Campos Sacramento" userId="S::ycampos.mca18@lania.edu.mx::025f23cb-da0f-4760-a16d-d5588d8f1048" providerId="AD" clId="Web-{08BCC298-E3A1-FD88-7D72-C640A05A1389}" dt="2019-07-01T22:13:05.538" v="50"/>
          <ac:spMkLst>
            <pc:docMk/>
            <pc:sldMk cId="3527704271" sldId="261"/>
            <ac:spMk id="48" creationId="{1C69834E-5EEE-4D61-833E-04928896454C}"/>
          </ac:spMkLst>
        </pc:spChg>
        <pc:spChg chg="add">
          <ac:chgData name="Yoselin Araceli Campos Sacramento" userId="S::ycampos.mca18@lania.edu.mx::025f23cb-da0f-4760-a16d-d5588d8f1048" providerId="AD" clId="Web-{08BCC298-E3A1-FD88-7D72-C640A05A1389}" dt="2019-07-01T22:13:05.538" v="50"/>
          <ac:spMkLst>
            <pc:docMk/>
            <pc:sldMk cId="3527704271" sldId="261"/>
            <ac:spMk id="49" creationId="{58E5D9BA-46E7-4BFA-9C74-75495BF6F54D}"/>
          </ac:spMkLst>
        </pc:spChg>
        <pc:spChg chg="add">
          <ac:chgData name="Yoselin Araceli Campos Sacramento" userId="S::ycampos.mca18@lania.edu.mx::025f23cb-da0f-4760-a16d-d5588d8f1048" providerId="AD" clId="Web-{08BCC298-E3A1-FD88-7D72-C640A05A1389}" dt="2019-07-01T22:13:05.538" v="50"/>
          <ac:spMkLst>
            <pc:docMk/>
            <pc:sldMk cId="3527704271" sldId="261"/>
            <ac:spMk id="50" creationId="{5B033D76-5800-44B6-AFE9-EE2106935115}"/>
          </ac:spMkLst>
        </pc:spChg>
        <pc:spChg chg="add">
          <ac:chgData name="Yoselin Araceli Campos Sacramento" userId="S::ycampos.mca18@lania.edu.mx::025f23cb-da0f-4760-a16d-d5588d8f1048" providerId="AD" clId="Web-{08BCC298-E3A1-FD88-7D72-C640A05A1389}" dt="2019-07-01T22:13:05.538" v="50"/>
          <ac:spMkLst>
            <pc:docMk/>
            <pc:sldMk cId="3527704271" sldId="261"/>
            <ac:spMk id="51" creationId="{522D6F85-FFBA-4F81-AEE5-AAA17CB7AA98}"/>
          </ac:spMkLst>
        </pc:spChg>
        <pc:spChg chg="add">
          <ac:chgData name="Yoselin Araceli Campos Sacramento" userId="S::ycampos.mca18@lania.edu.mx::025f23cb-da0f-4760-a16d-d5588d8f1048" providerId="AD" clId="Web-{08BCC298-E3A1-FD88-7D72-C640A05A1389}" dt="2019-07-01T22:13:05.538" v="50"/>
          <ac:spMkLst>
            <pc:docMk/>
            <pc:sldMk cId="3527704271" sldId="261"/>
            <ac:spMk id="52" creationId="{13B31514-E6DF-4357-9EEA-EFB7983080DA}"/>
          </ac:spMkLst>
        </pc:spChg>
        <pc:picChg chg="add del">
          <ac:chgData name="Yoselin Araceli Campos Sacramento" userId="S::ycampos.mca18@lania.edu.mx::025f23cb-da0f-4760-a16d-d5588d8f1048" providerId="AD" clId="Web-{08BCC298-E3A1-FD88-7D72-C640A05A1389}" dt="2019-07-01T22:12:06.070" v="40"/>
          <ac:picMkLst>
            <pc:docMk/>
            <pc:sldMk cId="3527704271" sldId="261"/>
            <ac:picMk id="9" creationId="{29041944-13B4-40E3-A9D5-25B333EBD298}"/>
          </ac:picMkLst>
        </pc:picChg>
        <pc:picChg chg="add del">
          <ac:chgData name="Yoselin Araceli Campos Sacramento" userId="S::ycampos.mca18@lania.edu.mx::025f23cb-da0f-4760-a16d-d5588d8f1048" providerId="AD" clId="Web-{08BCC298-E3A1-FD88-7D72-C640A05A1389}" dt="2019-07-01T22:12:12.523" v="42"/>
          <ac:picMkLst>
            <pc:docMk/>
            <pc:sldMk cId="3527704271" sldId="261"/>
            <ac:picMk id="14" creationId="{29041944-13B4-40E3-A9D5-25B333EBD298}"/>
          </ac:picMkLst>
        </pc:picChg>
        <pc:picChg chg="add del">
          <ac:chgData name="Yoselin Araceli Campos Sacramento" userId="S::ycampos.mca18@lania.edu.mx::025f23cb-da0f-4760-a16d-d5588d8f1048" providerId="AD" clId="Web-{08BCC298-E3A1-FD88-7D72-C640A05A1389}" dt="2019-07-01T22:12:06.070" v="40"/>
          <ac:picMkLst>
            <pc:docMk/>
            <pc:sldMk cId="3527704271" sldId="261"/>
            <ac:picMk id="19" creationId="{32F83421-27F5-45DC-A0C2-B4B3592FD854}"/>
          </ac:picMkLst>
        </pc:picChg>
        <pc:picChg chg="add del">
          <ac:chgData name="Yoselin Araceli Campos Sacramento" userId="S::ycampos.mca18@lania.edu.mx::025f23cb-da0f-4760-a16d-d5588d8f1048" providerId="AD" clId="Web-{08BCC298-E3A1-FD88-7D72-C640A05A1389}" dt="2019-07-01T22:12:12.523" v="42"/>
          <ac:picMkLst>
            <pc:docMk/>
            <pc:sldMk cId="3527704271" sldId="261"/>
            <ac:picMk id="25" creationId="{4554073B-2E31-4E11-95E9-80B425A43A8F}"/>
          </ac:picMkLst>
        </pc:picChg>
        <pc:picChg chg="add">
          <ac:chgData name="Yoselin Araceli Campos Sacramento" userId="S::ycampos.mca18@lania.edu.mx::025f23cb-da0f-4760-a16d-d5588d8f1048" providerId="AD" clId="Web-{08BCC298-E3A1-FD88-7D72-C640A05A1389}" dt="2019-07-01T22:12:12.554" v="43"/>
          <ac:picMkLst>
            <pc:docMk/>
            <pc:sldMk cId="3527704271" sldId="261"/>
            <ac:picMk id="32" creationId="{29041944-13B4-40E3-A9D5-25B333EBD298}"/>
          </ac:picMkLst>
        </pc:picChg>
        <pc:picChg chg="add">
          <ac:chgData name="Yoselin Araceli Campos Sacramento" userId="S::ycampos.mca18@lania.edu.mx::025f23cb-da0f-4760-a16d-d5588d8f1048" providerId="AD" clId="Web-{08BCC298-E3A1-FD88-7D72-C640A05A1389}" dt="2019-07-01T22:12:12.554" v="43"/>
          <ac:picMkLst>
            <pc:docMk/>
            <pc:sldMk cId="3527704271" sldId="261"/>
            <ac:picMk id="43" creationId="{4554073B-2E31-4E11-95E9-80B425A43A8F}"/>
          </ac:picMkLst>
        </pc:picChg>
        <pc:picChg chg="add">
          <ac:chgData name="Yoselin Araceli Campos Sacramento" userId="S::ycampos.mca18@lania.edu.mx::025f23cb-da0f-4760-a16d-d5588d8f1048" providerId="AD" clId="Web-{08BCC298-E3A1-FD88-7D72-C640A05A1389}" dt="2019-07-01T22:13:05.538" v="50"/>
          <ac:picMkLst>
            <pc:docMk/>
            <pc:sldMk cId="3527704271" sldId="261"/>
            <ac:picMk id="46" creationId="{29041944-13B4-40E3-A9D5-25B333EBD298}"/>
          </ac:picMkLst>
        </pc:picChg>
        <pc:picChg chg="add">
          <ac:chgData name="Yoselin Araceli Campos Sacramento" userId="S::ycampos.mca18@lania.edu.mx::025f23cb-da0f-4760-a16d-d5588d8f1048" providerId="AD" clId="Web-{08BCC298-E3A1-FD88-7D72-C640A05A1389}" dt="2019-07-01T22:13:05.538" v="50"/>
          <ac:picMkLst>
            <pc:docMk/>
            <pc:sldMk cId="3527704271" sldId="261"/>
            <ac:picMk id="54" creationId="{4554073B-2E31-4E11-95E9-80B425A43A8F}"/>
          </ac:picMkLst>
        </pc:picChg>
        <pc:cxnChg chg="add del">
          <ac:chgData name="Yoselin Araceli Campos Sacramento" userId="S::ycampos.mca18@lania.edu.mx::025f23cb-da0f-4760-a16d-d5588d8f1048" providerId="AD" clId="Web-{08BCC298-E3A1-FD88-7D72-C640A05A1389}" dt="2019-07-01T22:12:06.070" v="40"/>
          <ac:cxnSpMkLst>
            <pc:docMk/>
            <pc:sldMk cId="3527704271" sldId="261"/>
            <ac:cxnSpMk id="11" creationId="{5B85E289-5ADE-4F02-B917-9C9D9B044809}"/>
          </ac:cxnSpMkLst>
        </pc:cxnChg>
        <pc:cxnChg chg="add del">
          <ac:chgData name="Yoselin Araceli Campos Sacramento" userId="S::ycampos.mca18@lania.edu.mx::025f23cb-da0f-4760-a16d-d5588d8f1048" providerId="AD" clId="Web-{08BCC298-E3A1-FD88-7D72-C640A05A1389}" dt="2019-07-01T22:12:12.523" v="42"/>
          <ac:cxnSpMkLst>
            <pc:docMk/>
            <pc:sldMk cId="3527704271" sldId="261"/>
            <ac:cxnSpMk id="16" creationId="{5B85E289-5ADE-4F02-B917-9C9D9B044809}"/>
          </ac:cxnSpMkLst>
        </pc:cxnChg>
        <pc:cxnChg chg="add del">
          <ac:chgData name="Yoselin Araceli Campos Sacramento" userId="S::ycampos.mca18@lania.edu.mx::025f23cb-da0f-4760-a16d-d5588d8f1048" providerId="AD" clId="Web-{08BCC298-E3A1-FD88-7D72-C640A05A1389}" dt="2019-07-01T22:12:06.070" v="40"/>
          <ac:cxnSpMkLst>
            <pc:docMk/>
            <pc:sldMk cId="3527704271" sldId="261"/>
            <ac:cxnSpMk id="17" creationId="{7AE5065C-30A9-480A-9E93-74CC1490293D}"/>
          </ac:cxnSpMkLst>
        </pc:cxnChg>
        <pc:cxnChg chg="add del">
          <ac:chgData name="Yoselin Araceli Campos Sacramento" userId="S::ycampos.mca18@lania.edu.mx::025f23cb-da0f-4760-a16d-d5588d8f1048" providerId="AD" clId="Web-{08BCC298-E3A1-FD88-7D72-C640A05A1389}" dt="2019-07-01T22:12:12.523" v="42"/>
          <ac:cxnSpMkLst>
            <pc:docMk/>
            <pc:sldMk cId="3527704271" sldId="261"/>
            <ac:cxnSpMk id="23" creationId="{412BDC66-00FA-4A3F-9BC7-BE05FF7705F8}"/>
          </ac:cxnSpMkLst>
        </pc:cxnChg>
        <pc:cxnChg chg="add">
          <ac:chgData name="Yoselin Araceli Campos Sacramento" userId="S::ycampos.mca18@lania.edu.mx::025f23cb-da0f-4760-a16d-d5588d8f1048" providerId="AD" clId="Web-{08BCC298-E3A1-FD88-7D72-C640A05A1389}" dt="2019-07-01T22:12:12.554" v="43"/>
          <ac:cxnSpMkLst>
            <pc:docMk/>
            <pc:sldMk cId="3527704271" sldId="261"/>
            <ac:cxnSpMk id="34" creationId="{5B85E289-5ADE-4F02-B917-9C9D9B044809}"/>
          </ac:cxnSpMkLst>
        </pc:cxnChg>
        <pc:cxnChg chg="add">
          <ac:chgData name="Yoselin Araceli Campos Sacramento" userId="S::ycampos.mca18@lania.edu.mx::025f23cb-da0f-4760-a16d-d5588d8f1048" providerId="AD" clId="Web-{08BCC298-E3A1-FD88-7D72-C640A05A1389}" dt="2019-07-01T22:12:12.554" v="43"/>
          <ac:cxnSpMkLst>
            <pc:docMk/>
            <pc:sldMk cId="3527704271" sldId="261"/>
            <ac:cxnSpMk id="42" creationId="{412BDC66-00FA-4A3F-9BC7-BE05FF7705F8}"/>
          </ac:cxnSpMkLst>
        </pc:cxnChg>
        <pc:cxnChg chg="add">
          <ac:chgData name="Yoselin Araceli Campos Sacramento" userId="S::ycampos.mca18@lania.edu.mx::025f23cb-da0f-4760-a16d-d5588d8f1048" providerId="AD" clId="Web-{08BCC298-E3A1-FD88-7D72-C640A05A1389}" dt="2019-07-01T22:13:05.538" v="50"/>
          <ac:cxnSpMkLst>
            <pc:docMk/>
            <pc:sldMk cId="3527704271" sldId="261"/>
            <ac:cxnSpMk id="47" creationId="{5B85E289-5ADE-4F02-B917-9C9D9B044809}"/>
          </ac:cxnSpMkLst>
        </pc:cxnChg>
        <pc:cxnChg chg="add">
          <ac:chgData name="Yoselin Araceli Campos Sacramento" userId="S::ycampos.mca18@lania.edu.mx::025f23cb-da0f-4760-a16d-d5588d8f1048" providerId="AD" clId="Web-{08BCC298-E3A1-FD88-7D72-C640A05A1389}" dt="2019-07-01T22:13:05.538" v="50"/>
          <ac:cxnSpMkLst>
            <pc:docMk/>
            <pc:sldMk cId="3527704271" sldId="261"/>
            <ac:cxnSpMk id="53" creationId="{412BDC66-00FA-4A3F-9BC7-BE05FF7705F8}"/>
          </ac:cxnSpMkLst>
        </pc:cxnChg>
      </pc:sldChg>
      <pc:sldChg chg="addSp delSp modSp">
        <pc:chgData name="Yoselin Araceli Campos Sacramento" userId="S::ycampos.mca18@lania.edu.mx::025f23cb-da0f-4760-a16d-d5588d8f1048" providerId="AD" clId="Web-{08BCC298-E3A1-FD88-7D72-C640A05A1389}" dt="2019-07-01T22:38:58.173" v="794" actId="20577"/>
        <pc:sldMkLst>
          <pc:docMk/>
          <pc:sldMk cId="2856386692" sldId="262"/>
        </pc:sldMkLst>
        <pc:spChg chg="mod">
          <ac:chgData name="Yoselin Araceli Campos Sacramento" userId="S::ycampos.mca18@lania.edu.mx::025f23cb-da0f-4760-a16d-d5588d8f1048" providerId="AD" clId="Web-{08BCC298-E3A1-FD88-7D72-C640A05A1389}" dt="2019-07-01T22:38:58.173" v="794" actId="20577"/>
          <ac:spMkLst>
            <pc:docMk/>
            <pc:sldMk cId="2856386692" sldId="262"/>
            <ac:spMk id="14" creationId="{65E3345F-7F0B-4A1F-AA98-E61670D4788E}"/>
          </ac:spMkLst>
        </pc:spChg>
        <pc:spChg chg="add del">
          <ac:chgData name="Yoselin Araceli Campos Sacramento" userId="S::ycampos.mca18@lania.edu.mx::025f23cb-da0f-4760-a16d-d5588d8f1048" providerId="AD" clId="Web-{08BCC298-E3A1-FD88-7D72-C640A05A1389}" dt="2019-07-01T22:15:21.491" v="63"/>
          <ac:spMkLst>
            <pc:docMk/>
            <pc:sldMk cId="2856386692" sldId="262"/>
            <ac:spMk id="39" creationId="{C72108A5-CE2C-4966-B863-66581E6E4801}"/>
          </ac:spMkLst>
        </pc:spChg>
        <pc:spChg chg="add del">
          <ac:chgData name="Yoselin Araceli Campos Sacramento" userId="S::ycampos.mca18@lania.edu.mx::025f23cb-da0f-4760-a16d-d5588d8f1048" providerId="AD" clId="Web-{08BCC298-E3A1-FD88-7D72-C640A05A1389}" dt="2019-07-01T22:15:11.210" v="58"/>
          <ac:spMkLst>
            <pc:docMk/>
            <pc:sldMk cId="2856386692" sldId="262"/>
            <ac:spMk id="49" creationId="{C72108A5-CE2C-4966-B863-66581E6E4801}"/>
          </ac:spMkLst>
        </pc:spChg>
        <pc:spChg chg="add del">
          <ac:chgData name="Yoselin Araceli Campos Sacramento" userId="S::ycampos.mca18@lania.edu.mx::025f23cb-da0f-4760-a16d-d5588d8f1048" providerId="AD" clId="Web-{08BCC298-E3A1-FD88-7D72-C640A05A1389}" dt="2019-07-01T22:15:06.648" v="56"/>
          <ac:spMkLst>
            <pc:docMk/>
            <pc:sldMk cId="2856386692" sldId="262"/>
            <ac:spMk id="52" creationId="{6B25638D-3D06-41D1-8060-4D2707C60AE8}"/>
          </ac:spMkLst>
        </pc:spChg>
        <pc:spChg chg="add del">
          <ac:chgData name="Yoselin Araceli Campos Sacramento" userId="S::ycampos.mca18@lania.edu.mx::025f23cb-da0f-4760-a16d-d5588d8f1048" providerId="AD" clId="Web-{08BCC298-E3A1-FD88-7D72-C640A05A1389}" dt="2019-07-01T22:15:18.945" v="60"/>
          <ac:spMkLst>
            <pc:docMk/>
            <pc:sldMk cId="2856386692" sldId="262"/>
            <ac:spMk id="53" creationId="{130B326A-C054-4820-AFCA-FCB009ABC693}"/>
          </ac:spMkLst>
        </pc:spChg>
        <pc:spChg chg="add del">
          <ac:chgData name="Yoselin Araceli Campos Sacramento" userId="S::ycampos.mca18@lania.edu.mx::025f23cb-da0f-4760-a16d-d5588d8f1048" providerId="AD" clId="Web-{08BCC298-E3A1-FD88-7D72-C640A05A1389}" dt="2019-07-01T22:15:21.460" v="62"/>
          <ac:spMkLst>
            <pc:docMk/>
            <pc:sldMk cId="2856386692" sldId="262"/>
            <ac:spMk id="59" creationId="{6B25638D-3D06-41D1-8060-4D2707C60AE8}"/>
          </ac:spMkLst>
        </pc:spChg>
        <pc:spChg chg="add del">
          <ac:chgData name="Yoselin Araceli Campos Sacramento" userId="S::ycampos.mca18@lania.edu.mx::025f23cb-da0f-4760-a16d-d5588d8f1048" providerId="AD" clId="Web-{08BCC298-E3A1-FD88-7D72-C640A05A1389}" dt="2019-07-01T22:17:17.882" v="67"/>
          <ac:spMkLst>
            <pc:docMk/>
            <pc:sldMk cId="2856386692" sldId="262"/>
            <ac:spMk id="62" creationId="{130B326A-C054-4820-AFCA-FCB009ABC693}"/>
          </ac:spMkLst>
        </pc:spChg>
        <pc:spChg chg="add del">
          <ac:chgData name="Yoselin Araceli Campos Sacramento" userId="S::ycampos.mca18@lania.edu.mx::025f23cb-da0f-4760-a16d-d5588d8f1048" providerId="AD" clId="Web-{08BCC298-E3A1-FD88-7D72-C640A05A1389}" dt="2019-07-01T22:18:57.554" v="82"/>
          <ac:spMkLst>
            <pc:docMk/>
            <pc:sldMk cId="2856386692" sldId="262"/>
            <ac:spMk id="69" creationId="{6B25638D-3D06-41D1-8060-4D2707C60AE8}"/>
          </ac:spMkLst>
        </pc:spChg>
        <pc:spChg chg="add del">
          <ac:chgData name="Yoselin Araceli Campos Sacramento" userId="S::ycampos.mca18@lania.edu.mx::025f23cb-da0f-4760-a16d-d5588d8f1048" providerId="AD" clId="Web-{08BCC298-E3A1-FD88-7D72-C640A05A1389}" dt="2019-07-01T22:17:17.851" v="66"/>
          <ac:spMkLst>
            <pc:docMk/>
            <pc:sldMk cId="2856386692" sldId="262"/>
            <ac:spMk id="72" creationId="{6B25638D-3D06-41D1-8060-4D2707C60AE8}"/>
          </ac:spMkLst>
        </pc:spChg>
        <pc:spChg chg="add del">
          <ac:chgData name="Yoselin Araceli Campos Sacramento" userId="S::ycampos.mca18@lania.edu.mx::025f23cb-da0f-4760-a16d-d5588d8f1048" providerId="AD" clId="Web-{08BCC298-E3A1-FD88-7D72-C640A05A1389}" dt="2019-07-01T22:18:57.538" v="81"/>
          <ac:spMkLst>
            <pc:docMk/>
            <pc:sldMk cId="2856386692" sldId="262"/>
            <ac:spMk id="73" creationId="{6B25638D-3D06-41D1-8060-4D2707C60AE8}"/>
          </ac:spMkLst>
        </pc:spChg>
        <pc:spChg chg="add">
          <ac:chgData name="Yoselin Araceli Campos Sacramento" userId="S::ycampos.mca18@lania.edu.mx::025f23cb-da0f-4760-a16d-d5588d8f1048" providerId="AD" clId="Web-{08BCC298-E3A1-FD88-7D72-C640A05A1389}" dt="2019-07-01T22:18:57.554" v="82"/>
          <ac:spMkLst>
            <pc:docMk/>
            <pc:sldMk cId="2856386692" sldId="262"/>
            <ac:spMk id="77" creationId="{6B25638D-3D06-41D1-8060-4D2707C60AE8}"/>
          </ac:spMkLst>
        </pc:spChg>
        <pc:spChg chg="add del">
          <ac:chgData name="Yoselin Araceli Campos Sacramento" userId="S::ycampos.mca18@lania.edu.mx::025f23cb-da0f-4760-a16d-d5588d8f1048" providerId="AD" clId="Web-{08BCC298-E3A1-FD88-7D72-C640A05A1389}" dt="2019-07-01T22:17:17.851" v="66"/>
          <ac:spMkLst>
            <pc:docMk/>
            <pc:sldMk cId="2856386692" sldId="262"/>
            <ac:spMk id="82" creationId="{773D9643-4BC8-486D-8267-3577C8F0842D}"/>
          </ac:spMkLst>
        </pc:spChg>
        <pc:grpChg chg="add del">
          <ac:chgData name="Yoselin Araceli Campos Sacramento" userId="S::ycampos.mca18@lania.edu.mx::025f23cb-da0f-4760-a16d-d5588d8f1048" providerId="AD" clId="Web-{08BCC298-E3A1-FD88-7D72-C640A05A1389}" dt="2019-07-01T22:15:21.491" v="63"/>
          <ac:grpSpMkLst>
            <pc:docMk/>
            <pc:sldMk cId="2856386692" sldId="262"/>
            <ac:grpSpMk id="45" creationId="{7798F6D9-2AEF-4157-9DE0-55DFA37D6479}"/>
          </ac:grpSpMkLst>
        </pc:grpChg>
        <pc:grpChg chg="add del">
          <ac:chgData name="Yoselin Araceli Campos Sacramento" userId="S::ycampos.mca18@lania.edu.mx::025f23cb-da0f-4760-a16d-d5588d8f1048" providerId="AD" clId="Web-{08BCC298-E3A1-FD88-7D72-C640A05A1389}" dt="2019-07-01T22:15:18.945" v="60"/>
          <ac:grpSpMkLst>
            <pc:docMk/>
            <pc:sldMk cId="2856386692" sldId="262"/>
            <ac:grpSpMk id="58" creationId="{3672F87A-4200-4347-A4CC-3E6D8C0C11FF}"/>
          </ac:grpSpMkLst>
        </pc:grpChg>
        <pc:grpChg chg="add del">
          <ac:chgData name="Yoselin Araceli Campos Sacramento" userId="S::ycampos.mca18@lania.edu.mx::025f23cb-da0f-4760-a16d-d5588d8f1048" providerId="AD" clId="Web-{08BCC298-E3A1-FD88-7D72-C640A05A1389}" dt="2019-07-01T22:17:17.882" v="67"/>
          <ac:grpSpMkLst>
            <pc:docMk/>
            <pc:sldMk cId="2856386692" sldId="262"/>
            <ac:grpSpMk id="65" creationId="{3672F87A-4200-4347-A4CC-3E6D8C0C11FF}"/>
          </ac:grpSpMkLst>
        </pc:grpChg>
        <pc:grpChg chg="add del">
          <ac:chgData name="Yoselin Araceli Campos Sacramento" userId="S::ycampos.mca18@lania.edu.mx::025f23cb-da0f-4760-a16d-d5588d8f1048" providerId="AD" clId="Web-{08BCC298-E3A1-FD88-7D72-C640A05A1389}" dt="2019-07-01T22:17:17.851" v="66"/>
          <ac:grpSpMkLst>
            <pc:docMk/>
            <pc:sldMk cId="2856386692" sldId="262"/>
            <ac:grpSpMk id="78" creationId="{2A7F3A7D-1232-4BDE-ACB6-F7CDEF0668CF}"/>
          </ac:grpSpMkLst>
        </pc:grpChg>
        <pc:picChg chg="add mod">
          <ac:chgData name="Yoselin Araceli Campos Sacramento" userId="S::ycampos.mca18@lania.edu.mx::025f23cb-da0f-4760-a16d-d5588d8f1048" providerId="AD" clId="Web-{08BCC298-E3A1-FD88-7D72-C640A05A1389}" dt="2019-07-01T22:19:41.413" v="93" actId="1076"/>
          <ac:picMkLst>
            <pc:docMk/>
            <pc:sldMk cId="2856386692" sldId="262"/>
            <ac:picMk id="2" creationId="{998DC26B-F91A-4B9C-85FE-44458C0CEDCC}"/>
          </ac:picMkLst>
        </pc:picChg>
        <pc:picChg chg="del mod">
          <ac:chgData name="Yoselin Araceli Campos Sacramento" userId="S::ycampos.mca18@lania.edu.mx::025f23cb-da0f-4760-a16d-d5588d8f1048" providerId="AD" clId="Web-{08BCC298-E3A1-FD88-7D72-C640A05A1389}" dt="2019-07-01T22:17:40.460" v="74"/>
          <ac:picMkLst>
            <pc:docMk/>
            <pc:sldMk cId="2856386692" sldId="262"/>
            <ac:picMk id="5" creationId="{EA25C7D0-D57D-4235-8151-B9B37354F1AD}"/>
          </ac:picMkLst>
        </pc:picChg>
        <pc:picChg chg="add del">
          <ac:chgData name="Yoselin Araceli Campos Sacramento" userId="S::ycampos.mca18@lania.edu.mx::025f23cb-da0f-4760-a16d-d5588d8f1048" providerId="AD" clId="Web-{08BCC298-E3A1-FD88-7D72-C640A05A1389}" dt="2019-07-01T22:15:21.491" v="63"/>
          <ac:picMkLst>
            <pc:docMk/>
            <pc:sldMk cId="2856386692" sldId="262"/>
            <ac:picMk id="41" creationId="{34DF22E0-9870-4CBF-AA3A-D710A9D8D999}"/>
          </ac:picMkLst>
        </pc:picChg>
        <pc:picChg chg="add del">
          <ac:chgData name="Yoselin Araceli Campos Sacramento" userId="S::ycampos.mca18@lania.edu.mx::025f23cb-da0f-4760-a16d-d5588d8f1048" providerId="AD" clId="Web-{08BCC298-E3A1-FD88-7D72-C640A05A1389}" dt="2019-07-01T22:15:11.210" v="58"/>
          <ac:picMkLst>
            <pc:docMk/>
            <pc:sldMk cId="2856386692" sldId="262"/>
            <ac:picMk id="50" creationId="{34DF22E0-9870-4CBF-AA3A-D710A9D8D999}"/>
          </ac:picMkLst>
        </pc:picChg>
        <pc:picChg chg="add del">
          <ac:chgData name="Yoselin Araceli Campos Sacramento" userId="S::ycampos.mca18@lania.edu.mx::025f23cb-da0f-4760-a16d-d5588d8f1048" providerId="AD" clId="Web-{08BCC298-E3A1-FD88-7D72-C640A05A1389}" dt="2019-07-01T22:15:06.648" v="56"/>
          <ac:picMkLst>
            <pc:docMk/>
            <pc:sldMk cId="2856386692" sldId="262"/>
            <ac:picMk id="54" creationId="{8161BB1E-0062-4056-AB94-121EF614D5FB}"/>
          </ac:picMkLst>
        </pc:picChg>
        <pc:picChg chg="add del">
          <ac:chgData name="Yoselin Araceli Campos Sacramento" userId="S::ycampos.mca18@lania.edu.mx::025f23cb-da0f-4760-a16d-d5588d8f1048" providerId="AD" clId="Web-{08BCC298-E3A1-FD88-7D72-C640A05A1389}" dt="2019-07-01T22:15:18.945" v="60"/>
          <ac:picMkLst>
            <pc:docMk/>
            <pc:sldMk cId="2856386692" sldId="262"/>
            <ac:picMk id="55" creationId="{E265DFC7-1B2A-4A32-9C43-C48EA6FF6140}"/>
          </ac:picMkLst>
        </pc:picChg>
        <pc:picChg chg="add del">
          <ac:chgData name="Yoselin Araceli Campos Sacramento" userId="S::ycampos.mca18@lania.edu.mx::025f23cb-da0f-4760-a16d-d5588d8f1048" providerId="AD" clId="Web-{08BCC298-E3A1-FD88-7D72-C640A05A1389}" dt="2019-07-01T22:15:21.460" v="62"/>
          <ac:picMkLst>
            <pc:docMk/>
            <pc:sldMk cId="2856386692" sldId="262"/>
            <ac:picMk id="60" creationId="{8161BB1E-0062-4056-AB94-121EF614D5FB}"/>
          </ac:picMkLst>
        </pc:picChg>
        <pc:picChg chg="add del">
          <ac:chgData name="Yoselin Araceli Campos Sacramento" userId="S::ycampos.mca18@lania.edu.mx::025f23cb-da0f-4760-a16d-d5588d8f1048" providerId="AD" clId="Web-{08BCC298-E3A1-FD88-7D72-C640A05A1389}" dt="2019-07-01T22:17:17.882" v="67"/>
          <ac:picMkLst>
            <pc:docMk/>
            <pc:sldMk cId="2856386692" sldId="262"/>
            <ac:picMk id="63" creationId="{E265DFC7-1B2A-4A32-9C43-C48EA6FF6140}"/>
          </ac:picMkLst>
        </pc:picChg>
        <pc:picChg chg="add del">
          <ac:chgData name="Yoselin Araceli Campos Sacramento" userId="S::ycampos.mca18@lania.edu.mx::025f23cb-da0f-4760-a16d-d5588d8f1048" providerId="AD" clId="Web-{08BCC298-E3A1-FD88-7D72-C640A05A1389}" dt="2019-07-01T22:18:57.554" v="82"/>
          <ac:picMkLst>
            <pc:docMk/>
            <pc:sldMk cId="2856386692" sldId="262"/>
            <ac:picMk id="70" creationId="{8161BB1E-0062-4056-AB94-121EF614D5FB}"/>
          </ac:picMkLst>
        </pc:picChg>
        <pc:picChg chg="add del">
          <ac:chgData name="Yoselin Araceli Campos Sacramento" userId="S::ycampos.mca18@lania.edu.mx::025f23cb-da0f-4760-a16d-d5588d8f1048" providerId="AD" clId="Web-{08BCC298-E3A1-FD88-7D72-C640A05A1389}" dt="2019-07-01T22:17:17.851" v="66"/>
          <ac:picMkLst>
            <pc:docMk/>
            <pc:sldMk cId="2856386692" sldId="262"/>
            <ac:picMk id="74" creationId="{8161BB1E-0062-4056-AB94-121EF614D5FB}"/>
          </ac:picMkLst>
        </pc:picChg>
        <pc:picChg chg="add del">
          <ac:chgData name="Yoselin Araceli Campos Sacramento" userId="S::ycampos.mca18@lania.edu.mx::025f23cb-da0f-4760-a16d-d5588d8f1048" providerId="AD" clId="Web-{08BCC298-E3A1-FD88-7D72-C640A05A1389}" dt="2019-07-01T22:18:57.538" v="81"/>
          <ac:picMkLst>
            <pc:docMk/>
            <pc:sldMk cId="2856386692" sldId="262"/>
            <ac:picMk id="75" creationId="{8161BB1E-0062-4056-AB94-121EF614D5FB}"/>
          </ac:picMkLst>
        </pc:picChg>
        <pc:picChg chg="add">
          <ac:chgData name="Yoselin Araceli Campos Sacramento" userId="S::ycampos.mca18@lania.edu.mx::025f23cb-da0f-4760-a16d-d5588d8f1048" providerId="AD" clId="Web-{08BCC298-E3A1-FD88-7D72-C640A05A1389}" dt="2019-07-01T22:18:57.554" v="82"/>
          <ac:picMkLst>
            <pc:docMk/>
            <pc:sldMk cId="2856386692" sldId="262"/>
            <ac:picMk id="79" creationId="{8161BB1E-0062-4056-AB94-121EF614D5FB}"/>
          </ac:picMkLst>
        </pc:picChg>
        <pc:cxnChg chg="add del">
          <ac:chgData name="Yoselin Araceli Campos Sacramento" userId="S::ycampos.mca18@lania.edu.mx::025f23cb-da0f-4760-a16d-d5588d8f1048" providerId="AD" clId="Web-{08BCC298-E3A1-FD88-7D72-C640A05A1389}" dt="2019-07-01T22:15:21.491" v="63"/>
          <ac:cxnSpMkLst>
            <pc:docMk/>
            <pc:sldMk cId="2856386692" sldId="262"/>
            <ac:cxnSpMk id="43" creationId="{4348DA73-B56C-4BAB-9988-C048297EF40C}"/>
          </ac:cxnSpMkLst>
        </pc:cxnChg>
        <pc:cxnChg chg="add del">
          <ac:chgData name="Yoselin Araceli Campos Sacramento" userId="S::ycampos.mca18@lania.edu.mx::025f23cb-da0f-4760-a16d-d5588d8f1048" providerId="AD" clId="Web-{08BCC298-E3A1-FD88-7D72-C640A05A1389}" dt="2019-07-01T22:15:11.210" v="58"/>
          <ac:cxnSpMkLst>
            <pc:docMk/>
            <pc:sldMk cId="2856386692" sldId="262"/>
            <ac:cxnSpMk id="51" creationId="{4348DA73-B56C-4BAB-9988-C048297EF40C}"/>
          </ac:cxnSpMkLst>
        </pc:cxnChg>
        <pc:cxnChg chg="add del">
          <ac:chgData name="Yoselin Araceli Campos Sacramento" userId="S::ycampos.mca18@lania.edu.mx::025f23cb-da0f-4760-a16d-d5588d8f1048" providerId="AD" clId="Web-{08BCC298-E3A1-FD88-7D72-C640A05A1389}" dt="2019-07-01T22:15:06.648" v="56"/>
          <ac:cxnSpMkLst>
            <pc:docMk/>
            <pc:sldMk cId="2856386692" sldId="262"/>
            <ac:cxnSpMk id="56" creationId="{8FBC01E2-D629-4319-B5CB-BFA461B8CF30}"/>
          </ac:cxnSpMkLst>
        </pc:cxnChg>
        <pc:cxnChg chg="add del">
          <ac:chgData name="Yoselin Araceli Campos Sacramento" userId="S::ycampos.mca18@lania.edu.mx::025f23cb-da0f-4760-a16d-d5588d8f1048" providerId="AD" clId="Web-{08BCC298-E3A1-FD88-7D72-C640A05A1389}" dt="2019-07-01T22:15:18.945" v="60"/>
          <ac:cxnSpMkLst>
            <pc:docMk/>
            <pc:sldMk cId="2856386692" sldId="262"/>
            <ac:cxnSpMk id="57" creationId="{853B328C-A402-44DE-AABB-9BFBB6617629}"/>
          </ac:cxnSpMkLst>
        </pc:cxnChg>
        <pc:cxnChg chg="add del">
          <ac:chgData name="Yoselin Araceli Campos Sacramento" userId="S::ycampos.mca18@lania.edu.mx::025f23cb-da0f-4760-a16d-d5588d8f1048" providerId="AD" clId="Web-{08BCC298-E3A1-FD88-7D72-C640A05A1389}" dt="2019-07-01T22:15:21.460" v="62"/>
          <ac:cxnSpMkLst>
            <pc:docMk/>
            <pc:sldMk cId="2856386692" sldId="262"/>
            <ac:cxnSpMk id="61" creationId="{8FBC01E2-D629-4319-B5CB-BFA461B8CF30}"/>
          </ac:cxnSpMkLst>
        </pc:cxnChg>
        <pc:cxnChg chg="add del">
          <ac:chgData name="Yoselin Araceli Campos Sacramento" userId="S::ycampos.mca18@lania.edu.mx::025f23cb-da0f-4760-a16d-d5588d8f1048" providerId="AD" clId="Web-{08BCC298-E3A1-FD88-7D72-C640A05A1389}" dt="2019-07-01T22:17:17.882" v="67"/>
          <ac:cxnSpMkLst>
            <pc:docMk/>
            <pc:sldMk cId="2856386692" sldId="262"/>
            <ac:cxnSpMk id="64" creationId="{853B328C-A402-44DE-AABB-9BFBB6617629}"/>
          </ac:cxnSpMkLst>
        </pc:cxnChg>
        <pc:cxnChg chg="add del">
          <ac:chgData name="Yoselin Araceli Campos Sacramento" userId="S::ycampos.mca18@lania.edu.mx::025f23cb-da0f-4760-a16d-d5588d8f1048" providerId="AD" clId="Web-{08BCC298-E3A1-FD88-7D72-C640A05A1389}" dt="2019-07-01T22:18:57.554" v="82"/>
          <ac:cxnSpMkLst>
            <pc:docMk/>
            <pc:sldMk cId="2856386692" sldId="262"/>
            <ac:cxnSpMk id="71" creationId="{8FBC01E2-D629-4319-B5CB-BFA461B8CF30}"/>
          </ac:cxnSpMkLst>
        </pc:cxnChg>
        <pc:cxnChg chg="add del">
          <ac:chgData name="Yoselin Araceli Campos Sacramento" userId="S::ycampos.mca18@lania.edu.mx::025f23cb-da0f-4760-a16d-d5588d8f1048" providerId="AD" clId="Web-{08BCC298-E3A1-FD88-7D72-C640A05A1389}" dt="2019-07-01T22:17:17.851" v="66"/>
          <ac:cxnSpMkLst>
            <pc:docMk/>
            <pc:sldMk cId="2856386692" sldId="262"/>
            <ac:cxnSpMk id="76" creationId="{8FBC01E2-D629-4319-B5CB-BFA461B8CF30}"/>
          </ac:cxnSpMkLst>
        </pc:cxnChg>
        <pc:cxnChg chg="add del">
          <ac:chgData name="Yoselin Araceli Campos Sacramento" userId="S::ycampos.mca18@lania.edu.mx::025f23cb-da0f-4760-a16d-d5588d8f1048" providerId="AD" clId="Web-{08BCC298-E3A1-FD88-7D72-C640A05A1389}" dt="2019-07-01T22:18:57.538" v="81"/>
          <ac:cxnSpMkLst>
            <pc:docMk/>
            <pc:sldMk cId="2856386692" sldId="262"/>
            <ac:cxnSpMk id="80" creationId="{8FBC01E2-D629-4319-B5CB-BFA461B8CF30}"/>
          </ac:cxnSpMkLst>
        </pc:cxnChg>
        <pc:cxnChg chg="add">
          <ac:chgData name="Yoselin Araceli Campos Sacramento" userId="S::ycampos.mca18@lania.edu.mx::025f23cb-da0f-4760-a16d-d5588d8f1048" providerId="AD" clId="Web-{08BCC298-E3A1-FD88-7D72-C640A05A1389}" dt="2019-07-01T22:18:57.554" v="82"/>
          <ac:cxnSpMkLst>
            <pc:docMk/>
            <pc:sldMk cId="2856386692" sldId="262"/>
            <ac:cxnSpMk id="81" creationId="{8FBC01E2-D629-4319-B5CB-BFA461B8CF30}"/>
          </ac:cxnSpMkLst>
        </pc:cxnChg>
      </pc:sldChg>
      <pc:sldChg chg="modSp">
        <pc:chgData name="Yoselin Araceli Campos Sacramento" userId="S::ycampos.mca18@lania.edu.mx::025f23cb-da0f-4760-a16d-d5588d8f1048" providerId="AD" clId="Web-{08BCC298-E3A1-FD88-7D72-C640A05A1389}" dt="2019-07-01T22:11:10.413" v="34" actId="1076"/>
        <pc:sldMkLst>
          <pc:docMk/>
          <pc:sldMk cId="327193210" sldId="267"/>
        </pc:sldMkLst>
        <pc:spChg chg="mod">
          <ac:chgData name="Yoselin Araceli Campos Sacramento" userId="S::ycampos.mca18@lania.edu.mx::025f23cb-da0f-4760-a16d-d5588d8f1048" providerId="AD" clId="Web-{08BCC298-E3A1-FD88-7D72-C640A05A1389}" dt="2019-07-01T22:10:35.585" v="27" actId="1076"/>
          <ac:spMkLst>
            <pc:docMk/>
            <pc:sldMk cId="327193210" sldId="267"/>
            <ac:spMk id="2" creationId="{5AD0037E-B43B-4988-A0BF-839C980AFD1D}"/>
          </ac:spMkLst>
        </pc:spChg>
        <pc:spChg chg="mod">
          <ac:chgData name="Yoselin Araceli Campos Sacramento" userId="S::ycampos.mca18@lania.edu.mx::025f23cb-da0f-4760-a16d-d5588d8f1048" providerId="AD" clId="Web-{08BCC298-E3A1-FD88-7D72-C640A05A1389}" dt="2019-07-01T22:11:01.977" v="32" actId="1076"/>
          <ac:spMkLst>
            <pc:docMk/>
            <pc:sldMk cId="327193210" sldId="267"/>
            <ac:spMk id="11" creationId="{2D815569-1BD1-4F10-92DD-CC726C2F4A4F}"/>
          </ac:spMkLst>
        </pc:spChg>
        <pc:picChg chg="mod">
          <ac:chgData name="Yoselin Araceli Campos Sacramento" userId="S::ycampos.mca18@lania.edu.mx::025f23cb-da0f-4760-a16d-d5588d8f1048" providerId="AD" clId="Web-{08BCC298-E3A1-FD88-7D72-C640A05A1389}" dt="2019-07-01T22:11:10.413" v="34" actId="1076"/>
          <ac:picMkLst>
            <pc:docMk/>
            <pc:sldMk cId="327193210" sldId="267"/>
            <ac:picMk id="15" creationId="{612E66BE-5474-493A-95E8-59EE46B6C5ED}"/>
          </ac:picMkLst>
        </pc:picChg>
      </pc:sldChg>
      <pc:sldChg chg="modSp">
        <pc:chgData name="Yoselin Araceli Campos Sacramento" userId="S::ycampos.mca18@lania.edu.mx::025f23cb-da0f-4760-a16d-d5588d8f1048" providerId="AD" clId="Web-{08BCC298-E3A1-FD88-7D72-C640A05A1389}" dt="2019-07-01T22:21:01.897" v="100" actId="1076"/>
        <pc:sldMkLst>
          <pc:docMk/>
          <pc:sldMk cId="2114627956" sldId="273"/>
        </pc:sldMkLst>
        <pc:picChg chg="mod">
          <ac:chgData name="Yoselin Araceli Campos Sacramento" userId="S::ycampos.mca18@lania.edu.mx::025f23cb-da0f-4760-a16d-d5588d8f1048" providerId="AD" clId="Web-{08BCC298-E3A1-FD88-7D72-C640A05A1389}" dt="2019-07-01T22:21:01.897" v="100" actId="1076"/>
          <ac:picMkLst>
            <pc:docMk/>
            <pc:sldMk cId="2114627956" sldId="273"/>
            <ac:picMk id="14" creationId="{9880B59B-5BB1-48A3-9BE9-D80DE94235C9}"/>
          </ac:picMkLst>
        </pc:picChg>
      </pc:sldChg>
      <pc:sldChg chg="addSp delSp modSp">
        <pc:chgData name="Yoselin Araceli Campos Sacramento" userId="S::ycampos.mca18@lania.edu.mx::025f23cb-da0f-4760-a16d-d5588d8f1048" providerId="AD" clId="Web-{08BCC298-E3A1-FD88-7D72-C640A05A1389}" dt="2019-07-01T22:31:44.016" v="366" actId="1076"/>
        <pc:sldMkLst>
          <pc:docMk/>
          <pc:sldMk cId="457423076" sldId="276"/>
        </pc:sldMkLst>
        <pc:spChg chg="add mod">
          <ac:chgData name="Yoselin Araceli Campos Sacramento" userId="S::ycampos.mca18@lania.edu.mx::025f23cb-da0f-4760-a16d-d5588d8f1048" providerId="AD" clId="Web-{08BCC298-E3A1-FD88-7D72-C640A05A1389}" dt="2019-07-01T22:31:44.016" v="366" actId="1076"/>
          <ac:spMkLst>
            <pc:docMk/>
            <pc:sldMk cId="457423076" sldId="276"/>
            <ac:spMk id="3" creationId="{C10631AD-5B72-485D-82A9-04764CDEF831}"/>
          </ac:spMkLst>
        </pc:spChg>
        <pc:picChg chg="del">
          <ac:chgData name="Yoselin Araceli Campos Sacramento" userId="S::ycampos.mca18@lania.edu.mx::025f23cb-da0f-4760-a16d-d5588d8f1048" providerId="AD" clId="Web-{08BCC298-E3A1-FD88-7D72-C640A05A1389}" dt="2019-07-01T22:21:18.725" v="101"/>
          <ac:picMkLst>
            <pc:docMk/>
            <pc:sldMk cId="457423076" sldId="276"/>
            <ac:picMk id="2" creationId="{B170FFDC-3871-493E-9C28-FDEFAEEF5171}"/>
          </ac:picMkLst>
        </pc:picChg>
        <pc:picChg chg="add mod">
          <ac:chgData name="Yoselin Araceli Campos Sacramento" userId="S::ycampos.mca18@lania.edu.mx::025f23cb-da0f-4760-a16d-d5588d8f1048" providerId="AD" clId="Web-{08BCC298-E3A1-FD88-7D72-C640A05A1389}" dt="2019-07-01T22:31:38.563" v="365" actId="1076"/>
          <ac:picMkLst>
            <pc:docMk/>
            <pc:sldMk cId="457423076" sldId="276"/>
            <ac:picMk id="4" creationId="{4F267479-4456-4E7E-9DFE-C9C0CA2A9328}"/>
          </ac:picMkLst>
        </pc:picChg>
      </pc:sldChg>
      <pc:sldChg chg="delSp modSp del mod setBg">
        <pc:chgData name="Yoselin Araceli Campos Sacramento" userId="S::ycampos.mca18@lania.edu.mx::025f23cb-da0f-4760-a16d-d5588d8f1048" providerId="AD" clId="Web-{08BCC298-E3A1-FD88-7D72-C640A05A1389}" dt="2019-07-01T22:34:42.751" v="530"/>
        <pc:sldMkLst>
          <pc:docMk/>
          <pc:sldMk cId="4026790401" sldId="277"/>
        </pc:sldMkLst>
        <pc:spChg chg="mod">
          <ac:chgData name="Yoselin Araceli Campos Sacramento" userId="S::ycampos.mca18@lania.edu.mx::025f23cb-da0f-4760-a16d-d5588d8f1048" providerId="AD" clId="Web-{08BCC298-E3A1-FD88-7D72-C640A05A1389}" dt="2019-07-01T22:32:55.048" v="385" actId="14100"/>
          <ac:spMkLst>
            <pc:docMk/>
            <pc:sldMk cId="4026790401" sldId="277"/>
            <ac:spMk id="4" creationId="{F4D40583-0252-43F7-A2B7-D49D336D072C}"/>
          </ac:spMkLst>
        </pc:spChg>
        <pc:picChg chg="del mod ord">
          <ac:chgData name="Yoselin Araceli Campos Sacramento" userId="S::ycampos.mca18@lania.edu.mx::025f23cb-da0f-4760-a16d-d5588d8f1048" providerId="AD" clId="Web-{08BCC298-E3A1-FD88-7D72-C640A05A1389}" dt="2019-07-01T22:27:03.641" v="144"/>
          <ac:picMkLst>
            <pc:docMk/>
            <pc:sldMk cId="4026790401" sldId="277"/>
            <ac:picMk id="25" creationId="{1BEE9437-5E96-451E-94AF-3A0B4AA91851}"/>
          </ac:picMkLst>
        </pc:picChg>
      </pc:sldChg>
      <pc:sldChg chg="addSp modSp">
        <pc:chgData name="Yoselin Araceli Campos Sacramento" userId="S::ycampos.mca18@lania.edu.mx::025f23cb-da0f-4760-a16d-d5588d8f1048" providerId="AD" clId="Web-{08BCC298-E3A1-FD88-7D72-C640A05A1389}" dt="2019-07-01T22:38:41.564" v="791" actId="20577"/>
        <pc:sldMkLst>
          <pc:docMk/>
          <pc:sldMk cId="2493692" sldId="281"/>
        </pc:sldMkLst>
        <pc:spChg chg="add mod">
          <ac:chgData name="Yoselin Araceli Campos Sacramento" userId="S::ycampos.mca18@lania.edu.mx::025f23cb-da0f-4760-a16d-d5588d8f1048" providerId="AD" clId="Web-{08BCC298-E3A1-FD88-7D72-C640A05A1389}" dt="2019-07-01T22:38:41.564" v="791" actId="20577"/>
          <ac:spMkLst>
            <pc:docMk/>
            <pc:sldMk cId="2493692" sldId="281"/>
            <ac:spMk id="2" creationId="{19C8E5DF-A9A3-4647-BC77-504BE9C32C55}"/>
          </ac:spMkLst>
        </pc:spChg>
        <pc:picChg chg="mod">
          <ac:chgData name="Yoselin Araceli Campos Sacramento" userId="S::ycampos.mca18@lania.edu.mx::025f23cb-da0f-4760-a16d-d5588d8f1048" providerId="AD" clId="Web-{08BCC298-E3A1-FD88-7D72-C640A05A1389}" dt="2019-07-01T22:38:03.204" v="781" actId="1076"/>
          <ac:picMkLst>
            <pc:docMk/>
            <pc:sldMk cId="2493692" sldId="281"/>
            <ac:picMk id="19" creationId="{02207C66-0D12-4A25-B62B-F7C19FDF4A34}"/>
          </ac:picMkLst>
        </pc:picChg>
      </pc:sldChg>
      <pc:sldChg chg="addSp modSp">
        <pc:chgData name="Yoselin Araceli Campos Sacramento" userId="S::ycampos.mca18@lania.edu.mx::025f23cb-da0f-4760-a16d-d5588d8f1048" providerId="AD" clId="Web-{08BCC298-E3A1-FD88-7D72-C640A05A1389}" dt="2019-07-01T22:40:59.236" v="1009" actId="1076"/>
        <pc:sldMkLst>
          <pc:docMk/>
          <pc:sldMk cId="2599855928" sldId="282"/>
        </pc:sldMkLst>
        <pc:spChg chg="add mod">
          <ac:chgData name="Yoselin Araceli Campos Sacramento" userId="S::ycampos.mca18@lania.edu.mx::025f23cb-da0f-4760-a16d-d5588d8f1048" providerId="AD" clId="Web-{08BCC298-E3A1-FD88-7D72-C640A05A1389}" dt="2019-07-01T22:40:59.236" v="1009" actId="1076"/>
          <ac:spMkLst>
            <pc:docMk/>
            <pc:sldMk cId="2599855928" sldId="282"/>
            <ac:spMk id="2" creationId="{2C4EC3E7-F51D-4954-82D9-5ECE26410027}"/>
          </ac:spMkLst>
        </pc:spChg>
        <pc:picChg chg="mod">
          <ac:chgData name="Yoselin Araceli Campos Sacramento" userId="S::ycampos.mca18@lania.edu.mx::025f23cb-da0f-4760-a16d-d5588d8f1048" providerId="AD" clId="Web-{08BCC298-E3A1-FD88-7D72-C640A05A1389}" dt="2019-07-01T22:32:19.094" v="375" actId="1076"/>
          <ac:picMkLst>
            <pc:docMk/>
            <pc:sldMk cId="2599855928" sldId="282"/>
            <ac:picMk id="4" creationId="{DAB1B8BE-4682-4658-AF14-717B21DD128B}"/>
          </ac:picMkLst>
        </pc:picChg>
      </pc:sldChg>
      <pc:sldChg chg="addSp modSp">
        <pc:chgData name="Yoselin Araceli Campos Sacramento" userId="S::ycampos.mca18@lania.edu.mx::025f23cb-da0f-4760-a16d-d5588d8f1048" providerId="AD" clId="Web-{08BCC298-E3A1-FD88-7D72-C640A05A1389}" dt="2019-07-01T22:44:54.517" v="1185" actId="1076"/>
        <pc:sldMkLst>
          <pc:docMk/>
          <pc:sldMk cId="2541224005" sldId="283"/>
        </pc:sldMkLst>
        <pc:spChg chg="add mod">
          <ac:chgData name="Yoselin Araceli Campos Sacramento" userId="S::ycampos.mca18@lania.edu.mx::025f23cb-da0f-4760-a16d-d5588d8f1048" providerId="AD" clId="Web-{08BCC298-E3A1-FD88-7D72-C640A05A1389}" dt="2019-07-01T22:44:46.423" v="1181" actId="20577"/>
          <ac:spMkLst>
            <pc:docMk/>
            <pc:sldMk cId="2541224005" sldId="283"/>
            <ac:spMk id="3" creationId="{63BD924C-4666-477B-9BFA-A2A62F18F4F7}"/>
          </ac:spMkLst>
        </pc:spChg>
        <pc:picChg chg="mod">
          <ac:chgData name="Yoselin Araceli Campos Sacramento" userId="S::ycampos.mca18@lania.edu.mx::025f23cb-da0f-4760-a16d-d5588d8f1048" providerId="AD" clId="Web-{08BCC298-E3A1-FD88-7D72-C640A05A1389}" dt="2019-07-01T22:44:54.517" v="1185" actId="1076"/>
          <ac:picMkLst>
            <pc:docMk/>
            <pc:sldMk cId="2541224005" sldId="283"/>
            <ac:picMk id="2" creationId="{C0A83DDF-4643-4497-A05C-89B93F137320}"/>
          </ac:picMkLst>
        </pc:picChg>
      </pc:sldChg>
      <pc:sldChg chg="del">
        <pc:chgData name="Yoselin Araceli Campos Sacramento" userId="S::ycampos.mca18@lania.edu.mx::025f23cb-da0f-4760-a16d-d5588d8f1048" providerId="AD" clId="Web-{08BCC298-E3A1-FD88-7D72-C640A05A1389}" dt="2019-07-01T22:52:02.065" v="1483"/>
        <pc:sldMkLst>
          <pc:docMk/>
          <pc:sldMk cId="2836807543" sldId="285"/>
        </pc:sldMkLst>
      </pc:sldChg>
      <pc:sldChg chg="addSp modSp">
        <pc:chgData name="Yoselin Araceli Campos Sacramento" userId="S::ycampos.mca18@lania.edu.mx::025f23cb-da0f-4760-a16d-d5588d8f1048" providerId="AD" clId="Web-{08BCC298-E3A1-FD88-7D72-C640A05A1389}" dt="2019-07-01T22:51:59.830" v="1481" actId="20577"/>
        <pc:sldMkLst>
          <pc:docMk/>
          <pc:sldMk cId="595334547" sldId="286"/>
        </pc:sldMkLst>
        <pc:spChg chg="add mod">
          <ac:chgData name="Yoselin Araceli Campos Sacramento" userId="S::ycampos.mca18@lania.edu.mx::025f23cb-da0f-4760-a16d-d5588d8f1048" providerId="AD" clId="Web-{08BCC298-E3A1-FD88-7D72-C640A05A1389}" dt="2019-07-01T22:51:59.830" v="1481" actId="20577"/>
          <ac:spMkLst>
            <pc:docMk/>
            <pc:sldMk cId="595334547" sldId="286"/>
            <ac:spMk id="2" creationId="{32EAE4E5-2E16-43A0-B4E8-1F9E61A4CBB7}"/>
          </ac:spMkLst>
        </pc:spChg>
      </pc:sldChg>
      <pc:sldChg chg="add del replId">
        <pc:chgData name="Yoselin Araceli Campos Sacramento" userId="S::ycampos.mca18@lania.edu.mx::025f23cb-da0f-4760-a16d-d5588d8f1048" providerId="AD" clId="Web-{08BCC298-E3A1-FD88-7D72-C640A05A1389}" dt="2019-07-01T22:27:16.110" v="148"/>
        <pc:sldMkLst>
          <pc:docMk/>
          <pc:sldMk cId="190825501" sldId="290"/>
        </pc:sldMkLst>
      </pc:sldChg>
      <pc:sldChg chg="modSp add replId">
        <pc:chgData name="Yoselin Araceli Campos Sacramento" userId="S::ycampos.mca18@lania.edu.mx::025f23cb-da0f-4760-a16d-d5588d8f1048" providerId="AD" clId="Web-{08BCC298-E3A1-FD88-7D72-C640A05A1389}" dt="2019-07-01T22:34:39.188" v="528" actId="20577"/>
        <pc:sldMkLst>
          <pc:docMk/>
          <pc:sldMk cId="2462651545" sldId="290"/>
        </pc:sldMkLst>
        <pc:spChg chg="mod">
          <ac:chgData name="Yoselin Araceli Campos Sacramento" userId="S::ycampos.mca18@lania.edu.mx::025f23cb-da0f-4760-a16d-d5588d8f1048" providerId="AD" clId="Web-{08BCC298-E3A1-FD88-7D72-C640A05A1389}" dt="2019-07-01T22:34:39.188" v="528" actId="20577"/>
          <ac:spMkLst>
            <pc:docMk/>
            <pc:sldMk cId="2462651545" sldId="290"/>
            <ac:spMk id="2" creationId="{FCAFD6C1-EAB2-46AB-A7AF-60343DA2A873}"/>
          </ac:spMkLst>
        </pc:spChg>
      </pc:sldChg>
      <pc:sldChg chg="new del">
        <pc:chgData name="Yoselin Araceli Campos Sacramento" userId="S::ycampos.mca18@lania.edu.mx::025f23cb-da0f-4760-a16d-d5588d8f1048" providerId="AD" clId="Web-{08BCC298-E3A1-FD88-7D72-C640A05A1389}" dt="2019-07-01T22:20:46.460" v="98"/>
        <pc:sldMkLst>
          <pc:docMk/>
          <pc:sldMk cId="3681541478" sldId="290"/>
        </pc:sldMkLst>
      </pc:sldChg>
      <pc:sldChg chg="add del replId">
        <pc:chgData name="Yoselin Araceli Campos Sacramento" userId="S::ycampos.mca18@lania.edu.mx::025f23cb-da0f-4760-a16d-d5588d8f1048" providerId="AD" clId="Web-{08BCC298-E3A1-FD88-7D72-C640A05A1389}" dt="2019-07-01T22:20:40.991" v="97"/>
        <pc:sldMkLst>
          <pc:docMk/>
          <pc:sldMk cId="1699199903" sldId="291"/>
        </pc:sldMkLst>
      </pc:sldChg>
    </pc:docChg>
  </pc:docChgLst>
  <pc:docChgLst>
    <pc:chgData name="Ana Margarita Reyes Hernández" userId="S::areyes.mca18@lania.edu.mx::5ab9cd1b-8d98-4947-bc23-ea2e4e0c2b49" providerId="AD" clId="Web-{CB88A089-3A40-003F-7741-8031C7D149C9}"/>
    <pc:docChg chg="addSld modSld">
      <pc:chgData name="Ana Margarita Reyes Hernández" userId="S::areyes.mca18@lania.edu.mx::5ab9cd1b-8d98-4947-bc23-ea2e4e0c2b49" providerId="AD" clId="Web-{CB88A089-3A40-003F-7741-8031C7D149C9}" dt="2019-07-02T15:01:35.874" v="112" actId="14100"/>
      <pc:docMkLst>
        <pc:docMk/>
      </pc:docMkLst>
      <pc:sldChg chg="modSp">
        <pc:chgData name="Ana Margarita Reyes Hernández" userId="S::areyes.mca18@lania.edu.mx::5ab9cd1b-8d98-4947-bc23-ea2e4e0c2b49" providerId="AD" clId="Web-{CB88A089-3A40-003F-7741-8031C7D149C9}" dt="2019-07-02T15:01:07.452" v="105" actId="14100"/>
        <pc:sldMkLst>
          <pc:docMk/>
          <pc:sldMk cId="2593580615" sldId="257"/>
        </pc:sldMkLst>
        <pc:spChg chg="mod">
          <ac:chgData name="Ana Margarita Reyes Hernández" userId="S::areyes.mca18@lania.edu.mx::5ab9cd1b-8d98-4947-bc23-ea2e4e0c2b49" providerId="AD" clId="Web-{CB88A089-3A40-003F-7741-8031C7D149C9}" dt="2019-07-02T15:01:07.452" v="105" actId="14100"/>
          <ac:spMkLst>
            <pc:docMk/>
            <pc:sldMk cId="2593580615" sldId="257"/>
            <ac:spMk id="84" creationId="{0064327A-6308-4996-A599-973EA946D74B}"/>
          </ac:spMkLst>
        </pc:spChg>
      </pc:sldChg>
      <pc:sldChg chg="addSp delSp modSp">
        <pc:chgData name="Ana Margarita Reyes Hernández" userId="S::areyes.mca18@lania.edu.mx::5ab9cd1b-8d98-4947-bc23-ea2e4e0c2b49" providerId="AD" clId="Web-{CB88A089-3A40-003F-7741-8031C7D149C9}" dt="2019-07-02T14:42:06.040" v="26" actId="14100"/>
        <pc:sldMkLst>
          <pc:docMk/>
          <pc:sldMk cId="1165546956" sldId="258"/>
        </pc:sldMkLst>
        <pc:spChg chg="del mod">
          <ac:chgData name="Ana Margarita Reyes Hernández" userId="S::areyes.mca18@lania.edu.mx::5ab9cd1b-8d98-4947-bc23-ea2e4e0c2b49" providerId="AD" clId="Web-{CB88A089-3A40-003F-7741-8031C7D149C9}" dt="2019-07-02T14:34:05.904" v="5"/>
          <ac:spMkLst>
            <pc:docMk/>
            <pc:sldMk cId="1165546956" sldId="258"/>
            <ac:spMk id="2" creationId="{0BF9FC2D-6BFB-4305-BA0D-1EC5FD6170F8}"/>
          </ac:spMkLst>
        </pc:spChg>
        <pc:spChg chg="mod">
          <ac:chgData name="Ana Margarita Reyes Hernández" userId="S::areyes.mca18@lania.edu.mx::5ab9cd1b-8d98-4947-bc23-ea2e4e0c2b49" providerId="AD" clId="Web-{CB88A089-3A40-003F-7741-8031C7D149C9}" dt="2019-07-02T14:33:46.091" v="3" actId="1076"/>
          <ac:spMkLst>
            <pc:docMk/>
            <pc:sldMk cId="1165546956" sldId="258"/>
            <ac:spMk id="3" creationId="{9A925001-6AA7-4F70-8C45-16DAD912429E}"/>
          </ac:spMkLst>
        </pc:spChg>
        <pc:spChg chg="mod">
          <ac:chgData name="Ana Margarita Reyes Hernández" userId="S::areyes.mca18@lania.edu.mx::5ab9cd1b-8d98-4947-bc23-ea2e4e0c2b49" providerId="AD" clId="Web-{CB88A089-3A40-003F-7741-8031C7D149C9}" dt="2019-07-02T14:42:06.040" v="26" actId="14100"/>
          <ac:spMkLst>
            <pc:docMk/>
            <pc:sldMk cId="1165546956" sldId="258"/>
            <ac:spMk id="4" creationId="{E2B9AA4E-15CB-465A-8FB7-5468D56EC793}"/>
          </ac:spMkLst>
        </pc:spChg>
        <pc:spChg chg="add del mod">
          <ac:chgData name="Ana Margarita Reyes Hernández" userId="S::areyes.mca18@lania.edu.mx::5ab9cd1b-8d98-4947-bc23-ea2e4e0c2b49" providerId="AD" clId="Web-{CB88A089-3A40-003F-7741-8031C7D149C9}" dt="2019-07-02T14:40:37.025" v="15"/>
          <ac:spMkLst>
            <pc:docMk/>
            <pc:sldMk cId="1165546956" sldId="258"/>
            <ac:spMk id="6" creationId="{5F96C9FA-3CCE-4599-A2C7-AE8B2539B0DD}"/>
          </ac:spMkLst>
        </pc:spChg>
      </pc:sldChg>
      <pc:sldChg chg="modSp mod setBg">
        <pc:chgData name="Ana Margarita Reyes Hernández" userId="S::areyes.mca18@lania.edu.mx::5ab9cd1b-8d98-4947-bc23-ea2e4e0c2b49" providerId="AD" clId="Web-{CB88A089-3A40-003F-7741-8031C7D149C9}" dt="2019-07-02T14:53:41.566" v="83"/>
        <pc:sldMkLst>
          <pc:docMk/>
          <pc:sldMk cId="3668769057" sldId="260"/>
        </pc:sldMkLst>
        <pc:spChg chg="mod">
          <ac:chgData name="Ana Margarita Reyes Hernández" userId="S::areyes.mca18@lania.edu.mx::5ab9cd1b-8d98-4947-bc23-ea2e4e0c2b49" providerId="AD" clId="Web-{CB88A089-3A40-003F-7741-8031C7D149C9}" dt="2019-07-02T14:53:30.128" v="77" actId="20577"/>
          <ac:spMkLst>
            <pc:docMk/>
            <pc:sldMk cId="3668769057" sldId="260"/>
            <ac:spMk id="2" creationId="{5AD0037E-B43B-4988-A0BF-839C980AFD1D}"/>
          </ac:spMkLst>
        </pc:spChg>
      </pc:sldChg>
      <pc:sldChg chg="addSp delSp modSp mod setBg setClrOvrMap delDesignElem">
        <pc:chgData name="Ana Margarita Reyes Hernández" userId="S::areyes.mca18@lania.edu.mx::5ab9cd1b-8d98-4947-bc23-ea2e4e0c2b49" providerId="AD" clId="Web-{CB88A089-3A40-003F-7741-8031C7D149C9}" dt="2019-07-02T15:00:57.499" v="101"/>
        <pc:sldMkLst>
          <pc:docMk/>
          <pc:sldMk cId="3527704271" sldId="261"/>
        </pc:sldMkLst>
        <pc:spChg chg="mod">
          <ac:chgData name="Ana Margarita Reyes Hernández" userId="S::areyes.mca18@lania.edu.mx::5ab9cd1b-8d98-4947-bc23-ea2e4e0c2b49" providerId="AD" clId="Web-{CB88A089-3A40-003F-7741-8031C7D149C9}" dt="2019-07-02T15:00:57.499" v="101"/>
          <ac:spMkLst>
            <pc:docMk/>
            <pc:sldMk cId="3527704271" sldId="261"/>
            <ac:spMk id="2" creationId="{FCAFD6C1-EAB2-46AB-A7AF-60343DA2A873}"/>
          </ac:spMkLst>
        </pc:spChg>
        <pc:spChg chg="add del">
          <ac:chgData name="Ana Margarita Reyes Hernández" userId="S::areyes.mca18@lania.edu.mx::5ab9cd1b-8d98-4947-bc23-ea2e4e0c2b49" providerId="AD" clId="Web-{CB88A089-3A40-003F-7741-8031C7D149C9}" dt="2019-07-02T15:00:57.499" v="101"/>
          <ac:spMkLst>
            <pc:docMk/>
            <pc:sldMk cId="3527704271" sldId="261"/>
            <ac:spMk id="44" creationId="{52C0B2E1-0268-42EC-ABD3-94F81A05BCBD}"/>
          </ac:spMkLst>
        </pc:spChg>
        <pc:spChg chg="add del">
          <ac:chgData name="Ana Margarita Reyes Hernández" userId="S::areyes.mca18@lania.edu.mx::5ab9cd1b-8d98-4947-bc23-ea2e4e0c2b49" providerId="AD" clId="Web-{CB88A089-3A40-003F-7741-8031C7D149C9}" dt="2019-07-02T15:00:57.499" v="101"/>
          <ac:spMkLst>
            <pc:docMk/>
            <pc:sldMk cId="3527704271" sldId="261"/>
            <ac:spMk id="55" creationId="{7D2256B4-48EA-40FC-BBC0-AA1EE6E0080C}"/>
          </ac:spMkLst>
        </pc:spChg>
        <pc:spChg chg="add del">
          <ac:chgData name="Ana Margarita Reyes Hernández" userId="S::areyes.mca18@lania.edu.mx::5ab9cd1b-8d98-4947-bc23-ea2e4e0c2b49" providerId="AD" clId="Web-{CB88A089-3A40-003F-7741-8031C7D149C9}" dt="2019-07-02T15:00:57.499" v="101"/>
          <ac:spMkLst>
            <pc:docMk/>
            <pc:sldMk cId="3527704271" sldId="261"/>
            <ac:spMk id="57" creationId="{FBDCECDC-EEE3-4128-AA5E-82A8C08796E8}"/>
          </ac:spMkLst>
        </pc:spChg>
        <pc:spChg chg="add del">
          <ac:chgData name="Ana Margarita Reyes Hernández" userId="S::areyes.mca18@lania.edu.mx::5ab9cd1b-8d98-4947-bc23-ea2e4e0c2b49" providerId="AD" clId="Web-{CB88A089-3A40-003F-7741-8031C7D149C9}" dt="2019-07-02T15:00:57.499" v="101"/>
          <ac:spMkLst>
            <pc:docMk/>
            <pc:sldMk cId="3527704271" sldId="261"/>
            <ac:spMk id="58" creationId="{4260EDE0-989C-4E16-AF94-F652294D828E}"/>
          </ac:spMkLst>
        </pc:spChg>
        <pc:spChg chg="add del">
          <ac:chgData name="Ana Margarita Reyes Hernández" userId="S::areyes.mca18@lania.edu.mx::5ab9cd1b-8d98-4947-bc23-ea2e4e0c2b49" providerId="AD" clId="Web-{CB88A089-3A40-003F-7741-8031C7D149C9}" dt="2019-07-02T15:00:57.499" v="101"/>
          <ac:spMkLst>
            <pc:docMk/>
            <pc:sldMk cId="3527704271" sldId="261"/>
            <ac:spMk id="59" creationId="{1F3985C0-E548-44D2-B30E-F3E42DADE133}"/>
          </ac:spMkLst>
        </pc:spChg>
        <pc:cxnChg chg="add del">
          <ac:chgData name="Ana Margarita Reyes Hernández" userId="S::areyes.mca18@lania.edu.mx::5ab9cd1b-8d98-4947-bc23-ea2e4e0c2b49" providerId="AD" clId="Web-{CB88A089-3A40-003F-7741-8031C7D149C9}" dt="2019-07-02T15:00:57.499" v="101"/>
          <ac:cxnSpMkLst>
            <pc:docMk/>
            <pc:sldMk cId="3527704271" sldId="261"/>
            <ac:cxnSpMk id="56" creationId="{3D44BCCA-102D-4A9D-B1E4-2450CAF0B05E}"/>
          </ac:cxnSpMkLst>
        </pc:cxnChg>
      </pc:sldChg>
      <pc:sldChg chg="addSp delSp modSp mod setBg delDesignElem">
        <pc:chgData name="Ana Margarita Reyes Hernández" userId="S::areyes.mca18@lania.edu.mx::5ab9cd1b-8d98-4947-bc23-ea2e4e0c2b49" providerId="AD" clId="Web-{CB88A089-3A40-003F-7741-8031C7D149C9}" dt="2019-07-02T15:00:54.718" v="100"/>
        <pc:sldMkLst>
          <pc:docMk/>
          <pc:sldMk cId="2856386692" sldId="262"/>
        </pc:sldMkLst>
        <pc:spChg chg="mod">
          <ac:chgData name="Ana Margarita Reyes Hernández" userId="S::areyes.mca18@lania.edu.mx::5ab9cd1b-8d98-4947-bc23-ea2e4e0c2b49" providerId="AD" clId="Web-{CB88A089-3A40-003F-7741-8031C7D149C9}" dt="2019-07-02T15:00:54.718" v="100"/>
          <ac:spMkLst>
            <pc:docMk/>
            <pc:sldMk cId="2856386692" sldId="262"/>
            <ac:spMk id="14" creationId="{65E3345F-7F0B-4A1F-AA98-E61670D4788E}"/>
          </ac:spMkLst>
        </pc:spChg>
        <pc:spChg chg="add del">
          <ac:chgData name="Ana Margarita Reyes Hernández" userId="S::areyes.mca18@lania.edu.mx::5ab9cd1b-8d98-4947-bc23-ea2e4e0c2b49" providerId="AD" clId="Web-{CB88A089-3A40-003F-7741-8031C7D149C9}" dt="2019-07-02T14:54:34.893" v="86"/>
          <ac:spMkLst>
            <pc:docMk/>
            <pc:sldMk cId="2856386692" sldId="262"/>
            <ac:spMk id="26" creationId="{4E4490D0-3672-446A-AC12-B4830333BDDD}"/>
          </ac:spMkLst>
        </pc:spChg>
        <pc:spChg chg="add del">
          <ac:chgData name="Ana Margarita Reyes Hernández" userId="S::areyes.mca18@lania.edu.mx::5ab9cd1b-8d98-4947-bc23-ea2e4e0c2b49" providerId="AD" clId="Web-{CB88A089-3A40-003F-7741-8031C7D149C9}" dt="2019-07-02T14:54:34.893" v="86"/>
          <ac:spMkLst>
            <pc:docMk/>
            <pc:sldMk cId="2856386692" sldId="262"/>
            <ac:spMk id="35" creationId="{39CB82C2-DF65-4EC1-8280-F201D50F570B}"/>
          </ac:spMkLst>
        </pc:spChg>
        <pc:spChg chg="add del">
          <ac:chgData name="Ana Margarita Reyes Hernández" userId="S::areyes.mca18@lania.edu.mx::5ab9cd1b-8d98-4947-bc23-ea2e4e0c2b49" providerId="AD" clId="Web-{CB88A089-3A40-003F-7741-8031C7D149C9}" dt="2019-07-02T14:54:34.893" v="86"/>
          <ac:spMkLst>
            <pc:docMk/>
            <pc:sldMk cId="2856386692" sldId="262"/>
            <ac:spMk id="37" creationId="{FA4CD5CB-D209-4D70-8CA4-629731C59219}"/>
          </ac:spMkLst>
        </pc:spChg>
        <pc:spChg chg="add del">
          <ac:chgData name="Ana Margarita Reyes Hernández" userId="S::areyes.mca18@lania.edu.mx::5ab9cd1b-8d98-4947-bc23-ea2e4e0c2b49" providerId="AD" clId="Web-{CB88A089-3A40-003F-7741-8031C7D149C9}" dt="2019-07-02T14:54:34.893" v="86"/>
          <ac:spMkLst>
            <pc:docMk/>
            <pc:sldMk cId="2856386692" sldId="262"/>
            <ac:spMk id="38" creationId="{B4C27B90-DF2B-4D00-BA07-18ED774CD2F1}"/>
          </ac:spMkLst>
        </pc:spChg>
        <pc:spChg chg="add del">
          <ac:chgData name="Ana Margarita Reyes Hernández" userId="S::areyes.mca18@lania.edu.mx::5ab9cd1b-8d98-4947-bc23-ea2e4e0c2b49" providerId="AD" clId="Web-{CB88A089-3A40-003F-7741-8031C7D149C9}" dt="2019-07-02T14:54:34.893" v="86"/>
          <ac:spMkLst>
            <pc:docMk/>
            <pc:sldMk cId="2856386692" sldId="262"/>
            <ac:spMk id="40" creationId="{593ACC25-C262-417A-8AA9-0641C772BDB6}"/>
          </ac:spMkLst>
        </pc:spChg>
        <pc:spChg chg="add del">
          <ac:chgData name="Ana Margarita Reyes Hernández" userId="S::areyes.mca18@lania.edu.mx::5ab9cd1b-8d98-4947-bc23-ea2e4e0c2b49" providerId="AD" clId="Web-{CB88A089-3A40-003F-7741-8031C7D149C9}" dt="2019-07-02T14:54:41.643" v="88"/>
          <ac:spMkLst>
            <pc:docMk/>
            <pc:sldMk cId="2856386692" sldId="262"/>
            <ac:spMk id="42" creationId="{4E4490D0-3672-446A-AC12-B4830333BDDD}"/>
          </ac:spMkLst>
        </pc:spChg>
        <pc:spChg chg="add del">
          <ac:chgData name="Ana Margarita Reyes Hernández" userId="S::areyes.mca18@lania.edu.mx::5ab9cd1b-8d98-4947-bc23-ea2e4e0c2b49" providerId="AD" clId="Web-{CB88A089-3A40-003F-7741-8031C7D149C9}" dt="2019-07-02T14:54:41.643" v="88"/>
          <ac:spMkLst>
            <pc:docMk/>
            <pc:sldMk cId="2856386692" sldId="262"/>
            <ac:spMk id="44" creationId="{39CB82C2-DF65-4EC1-8280-F201D50F570B}"/>
          </ac:spMkLst>
        </pc:spChg>
        <pc:spChg chg="add del">
          <ac:chgData name="Ana Margarita Reyes Hernández" userId="S::areyes.mca18@lania.edu.mx::5ab9cd1b-8d98-4947-bc23-ea2e4e0c2b49" providerId="AD" clId="Web-{CB88A089-3A40-003F-7741-8031C7D149C9}" dt="2019-07-02T14:54:41.643" v="88"/>
          <ac:spMkLst>
            <pc:docMk/>
            <pc:sldMk cId="2856386692" sldId="262"/>
            <ac:spMk id="47" creationId="{5AE6C737-FF55-4064-94B7-0B21D2EB6045}"/>
          </ac:spMkLst>
        </pc:spChg>
        <pc:spChg chg="add del">
          <ac:chgData name="Ana Margarita Reyes Hernández" userId="S::areyes.mca18@lania.edu.mx::5ab9cd1b-8d98-4947-bc23-ea2e4e0c2b49" providerId="AD" clId="Web-{CB88A089-3A40-003F-7741-8031C7D149C9}" dt="2019-07-02T14:54:41.643" v="88"/>
          <ac:spMkLst>
            <pc:docMk/>
            <pc:sldMk cId="2856386692" sldId="262"/>
            <ac:spMk id="66" creationId="{D8218D9F-38B6-4AE0-9051-5434D19A5277}"/>
          </ac:spMkLst>
        </pc:spChg>
        <pc:spChg chg="add del">
          <ac:chgData name="Ana Margarita Reyes Hernández" userId="S::areyes.mca18@lania.edu.mx::5ab9cd1b-8d98-4947-bc23-ea2e4e0c2b49" providerId="AD" clId="Web-{CB88A089-3A40-003F-7741-8031C7D149C9}" dt="2019-07-02T14:54:41.643" v="88"/>
          <ac:spMkLst>
            <pc:docMk/>
            <pc:sldMk cId="2856386692" sldId="262"/>
            <ac:spMk id="67" creationId="{2D3DCA99-84AF-487A-BF72-91C5FA6B0B70}"/>
          </ac:spMkLst>
        </pc:spChg>
        <pc:spChg chg="add del">
          <ac:chgData name="Ana Margarita Reyes Hernández" userId="S::areyes.mca18@lania.edu.mx::5ab9cd1b-8d98-4947-bc23-ea2e4e0c2b49" providerId="AD" clId="Web-{CB88A089-3A40-003F-7741-8031C7D149C9}" dt="2019-07-02T15:00:54.718" v="100"/>
          <ac:spMkLst>
            <pc:docMk/>
            <pc:sldMk cId="2856386692" sldId="262"/>
            <ac:spMk id="68" creationId="{25C8D2C1-DA83-420D-9635-D52CE066B5DA}"/>
          </ac:spMkLst>
        </pc:spChg>
        <pc:spChg chg="add del">
          <ac:chgData name="Ana Margarita Reyes Hernández" userId="S::areyes.mca18@lania.edu.mx::5ab9cd1b-8d98-4947-bc23-ea2e4e0c2b49" providerId="AD" clId="Web-{CB88A089-3A40-003F-7741-8031C7D149C9}" dt="2019-07-02T15:00:54.718" v="100"/>
          <ac:spMkLst>
            <pc:docMk/>
            <pc:sldMk cId="2856386692" sldId="262"/>
            <ac:spMk id="83" creationId="{434F74C9-6A0B-409E-AD1C-45B58BE91BB8}"/>
          </ac:spMkLst>
        </pc:spChg>
        <pc:spChg chg="add del">
          <ac:chgData name="Ana Margarita Reyes Hernández" userId="S::areyes.mca18@lania.edu.mx::5ab9cd1b-8d98-4947-bc23-ea2e4e0c2b49" providerId="AD" clId="Web-{CB88A089-3A40-003F-7741-8031C7D149C9}" dt="2019-07-02T15:00:54.718" v="100"/>
          <ac:spMkLst>
            <pc:docMk/>
            <pc:sldMk cId="2856386692" sldId="262"/>
            <ac:spMk id="85" creationId="{A9286AD2-18A9-4868-A4E3-7A2097A20810}"/>
          </ac:spMkLst>
        </pc:spChg>
        <pc:spChg chg="add del">
          <ac:chgData name="Ana Margarita Reyes Hernández" userId="S::areyes.mca18@lania.edu.mx::5ab9cd1b-8d98-4947-bc23-ea2e4e0c2b49" providerId="AD" clId="Web-{CB88A089-3A40-003F-7741-8031C7D149C9}" dt="2019-07-02T15:00:54.718" v="100"/>
          <ac:spMkLst>
            <pc:docMk/>
            <pc:sldMk cId="2856386692" sldId="262"/>
            <ac:spMk id="87" creationId="{1AB8ECB2-FB64-476F-A62F-36D68C8C7C60}"/>
          </ac:spMkLst>
        </pc:spChg>
        <pc:spChg chg="add del">
          <ac:chgData name="Ana Margarita Reyes Hernández" userId="S::areyes.mca18@lania.edu.mx::5ab9cd1b-8d98-4947-bc23-ea2e4e0c2b49" providerId="AD" clId="Web-{CB88A089-3A40-003F-7741-8031C7D149C9}" dt="2019-07-02T15:00:54.718" v="100"/>
          <ac:spMkLst>
            <pc:docMk/>
            <pc:sldMk cId="2856386692" sldId="262"/>
            <ac:spMk id="88" creationId="{289CEAD5-ED2F-4675-9E4C-80B8A0E8A0A1}"/>
          </ac:spMkLst>
        </pc:spChg>
        <pc:picChg chg="mod">
          <ac:chgData name="Ana Margarita Reyes Hernández" userId="S::areyes.mca18@lania.edu.mx::5ab9cd1b-8d98-4947-bc23-ea2e4e0c2b49" providerId="AD" clId="Web-{CB88A089-3A40-003F-7741-8031C7D149C9}" dt="2019-07-02T15:00:54.718" v="100"/>
          <ac:picMkLst>
            <pc:docMk/>
            <pc:sldMk cId="2856386692" sldId="262"/>
            <ac:picMk id="2" creationId="{998DC26B-F91A-4B9C-85FE-44458C0CEDCC}"/>
          </ac:picMkLst>
        </pc:picChg>
        <pc:cxnChg chg="add del">
          <ac:chgData name="Ana Margarita Reyes Hernández" userId="S::areyes.mca18@lania.edu.mx::5ab9cd1b-8d98-4947-bc23-ea2e4e0c2b49" providerId="AD" clId="Web-{CB88A089-3A40-003F-7741-8031C7D149C9}" dt="2019-07-02T14:54:34.893" v="86"/>
          <ac:cxnSpMkLst>
            <pc:docMk/>
            <pc:sldMk cId="2856386692" sldId="262"/>
            <ac:cxnSpMk id="27" creationId="{5C6A2BAE-B461-4B55-8E1F-0722ABDD1393}"/>
          </ac:cxnSpMkLst>
        </pc:cxnChg>
        <pc:cxnChg chg="add del">
          <ac:chgData name="Ana Margarita Reyes Hernández" userId="S::areyes.mca18@lania.edu.mx::5ab9cd1b-8d98-4947-bc23-ea2e4e0c2b49" providerId="AD" clId="Web-{CB88A089-3A40-003F-7741-8031C7D149C9}" dt="2019-07-02T14:54:34.893" v="86"/>
          <ac:cxnSpMkLst>
            <pc:docMk/>
            <pc:sldMk cId="2856386692" sldId="262"/>
            <ac:cxnSpMk id="36" creationId="{7E1D4427-852B-4B37-8E76-0E9F1810BA2A}"/>
          </ac:cxnSpMkLst>
        </pc:cxnChg>
        <pc:cxnChg chg="add del">
          <ac:chgData name="Ana Margarita Reyes Hernández" userId="S::areyes.mca18@lania.edu.mx::5ab9cd1b-8d98-4947-bc23-ea2e4e0c2b49" providerId="AD" clId="Web-{CB88A089-3A40-003F-7741-8031C7D149C9}" dt="2019-07-02T14:54:41.643" v="88"/>
          <ac:cxnSpMkLst>
            <pc:docMk/>
            <pc:sldMk cId="2856386692" sldId="262"/>
            <ac:cxnSpMk id="46" creationId="{7E1D4427-852B-4B37-8E76-0E9F1810BA2A}"/>
          </ac:cxnSpMkLst>
        </pc:cxnChg>
        <pc:cxnChg chg="add del">
          <ac:chgData name="Ana Margarita Reyes Hernández" userId="S::areyes.mca18@lania.edu.mx::5ab9cd1b-8d98-4947-bc23-ea2e4e0c2b49" providerId="AD" clId="Web-{CB88A089-3A40-003F-7741-8031C7D149C9}" dt="2019-07-02T14:54:41.643" v="88"/>
          <ac:cxnSpMkLst>
            <pc:docMk/>
            <pc:sldMk cId="2856386692" sldId="262"/>
            <ac:cxnSpMk id="48" creationId="{6B5B1DD8-6224-4137-8621-32982B00F9FC}"/>
          </ac:cxnSpMkLst>
        </pc:cxnChg>
        <pc:cxnChg chg="add del">
          <ac:chgData name="Ana Margarita Reyes Hernández" userId="S::areyes.mca18@lania.edu.mx::5ab9cd1b-8d98-4947-bc23-ea2e4e0c2b49" providerId="AD" clId="Web-{CB88A089-3A40-003F-7741-8031C7D149C9}" dt="2019-07-02T15:00:54.718" v="100"/>
          <ac:cxnSpMkLst>
            <pc:docMk/>
            <pc:sldMk cId="2856386692" sldId="262"/>
            <ac:cxnSpMk id="84" creationId="{F5486A9D-1265-4B57-91E6-68E666B978BC}"/>
          </ac:cxnSpMkLst>
        </pc:cxnChg>
        <pc:cxnChg chg="add del">
          <ac:chgData name="Ana Margarita Reyes Hernández" userId="S::areyes.mca18@lania.edu.mx::5ab9cd1b-8d98-4947-bc23-ea2e4e0c2b49" providerId="AD" clId="Web-{CB88A089-3A40-003F-7741-8031C7D149C9}" dt="2019-07-02T15:00:54.718" v="100"/>
          <ac:cxnSpMkLst>
            <pc:docMk/>
            <pc:sldMk cId="2856386692" sldId="262"/>
            <ac:cxnSpMk id="86" creationId="{E7A7CD63-7EC3-44F3-95D0-595C4019FF24}"/>
          </ac:cxnSpMkLst>
        </pc:cxnChg>
      </pc:sldChg>
      <pc:sldChg chg="addSp delSp modSp mod setBg delDesignElem">
        <pc:chgData name="Ana Margarita Reyes Hernández" userId="S::areyes.mca18@lania.edu.mx::5ab9cd1b-8d98-4947-bc23-ea2e4e0c2b49" providerId="AD" clId="Web-{CB88A089-3A40-003F-7741-8031C7D149C9}" dt="2019-07-02T15:00:50.968" v="98"/>
        <pc:sldMkLst>
          <pc:docMk/>
          <pc:sldMk cId="338740267" sldId="264"/>
        </pc:sldMkLst>
        <pc:spChg chg="mod">
          <ac:chgData name="Ana Margarita Reyes Hernández" userId="S::areyes.mca18@lania.edu.mx::5ab9cd1b-8d98-4947-bc23-ea2e4e0c2b49" providerId="AD" clId="Web-{CB88A089-3A40-003F-7741-8031C7D149C9}" dt="2019-07-02T15:00:50.968" v="98"/>
          <ac:spMkLst>
            <pc:docMk/>
            <pc:sldMk cId="338740267" sldId="264"/>
            <ac:spMk id="2" creationId="{98BF7666-B7D4-4552-B573-2EE0260F1892}"/>
          </ac:spMkLst>
        </pc:spChg>
        <pc:spChg chg="mod">
          <ac:chgData name="Ana Margarita Reyes Hernández" userId="S::areyes.mca18@lania.edu.mx::5ab9cd1b-8d98-4947-bc23-ea2e4e0c2b49" providerId="AD" clId="Web-{CB88A089-3A40-003F-7741-8031C7D149C9}" dt="2019-07-02T15:00:50.968" v="98"/>
          <ac:spMkLst>
            <pc:docMk/>
            <pc:sldMk cId="338740267" sldId="264"/>
            <ac:spMk id="24" creationId="{614A584A-D94A-4D5F-86A3-5C5441A45604}"/>
          </ac:spMkLst>
        </pc:spChg>
        <pc:spChg chg="add del">
          <ac:chgData name="Ana Margarita Reyes Hernández" userId="S::areyes.mca18@lania.edu.mx::5ab9cd1b-8d98-4947-bc23-ea2e4e0c2b49" providerId="AD" clId="Web-{CB88A089-3A40-003F-7741-8031C7D149C9}" dt="2019-07-02T15:00:50.968" v="98"/>
          <ac:spMkLst>
            <pc:docMk/>
            <pc:sldMk cId="338740267" sldId="264"/>
            <ac:spMk id="29" creationId="{3741B58E-3B65-4A01-A276-975AB2CF8A08}"/>
          </ac:spMkLst>
        </pc:spChg>
        <pc:spChg chg="add del">
          <ac:chgData name="Ana Margarita Reyes Hernández" userId="S::areyes.mca18@lania.edu.mx::5ab9cd1b-8d98-4947-bc23-ea2e4e0c2b49" providerId="AD" clId="Web-{CB88A089-3A40-003F-7741-8031C7D149C9}" dt="2019-07-02T15:00:50.968" v="98"/>
          <ac:spMkLst>
            <pc:docMk/>
            <pc:sldMk cId="338740267" sldId="264"/>
            <ac:spMk id="31" creationId="{7AAC67C3-831B-4AB1-A259-DFB839CAFAFC}"/>
          </ac:spMkLst>
        </pc:spChg>
        <pc:spChg chg="add del">
          <ac:chgData name="Ana Margarita Reyes Hernández" userId="S::areyes.mca18@lania.edu.mx::5ab9cd1b-8d98-4947-bc23-ea2e4e0c2b49" providerId="AD" clId="Web-{CB88A089-3A40-003F-7741-8031C7D149C9}" dt="2019-07-02T15:00:50.968" v="98"/>
          <ac:spMkLst>
            <pc:docMk/>
            <pc:sldMk cId="338740267" sldId="264"/>
            <ac:spMk id="33" creationId="{054B3F04-9EAC-45C0-B3CE-0387EEA10A0C}"/>
          </ac:spMkLst>
        </pc:spChg>
      </pc:sldChg>
      <pc:sldChg chg="addSp delSp modSp">
        <pc:chgData name="Ana Margarita Reyes Hernández" userId="S::areyes.mca18@lania.edu.mx::5ab9cd1b-8d98-4947-bc23-ea2e4e0c2b49" providerId="AD" clId="Web-{CB88A089-3A40-003F-7741-8031C7D149C9}" dt="2019-07-02T15:00:53.452" v="99"/>
        <pc:sldMkLst>
          <pc:docMk/>
          <pc:sldMk cId="3862027355" sldId="284"/>
        </pc:sldMkLst>
        <pc:spChg chg="mod">
          <ac:chgData name="Ana Margarita Reyes Hernández" userId="S::areyes.mca18@lania.edu.mx::5ab9cd1b-8d98-4947-bc23-ea2e4e0c2b49" providerId="AD" clId="Web-{CB88A089-3A40-003F-7741-8031C7D149C9}" dt="2019-07-02T15:00:53.452" v="99"/>
          <ac:spMkLst>
            <pc:docMk/>
            <pc:sldMk cId="3862027355" sldId="284"/>
            <ac:spMk id="2" creationId="{4F959DF5-3A16-422F-B189-018CADF6F3C1}"/>
          </ac:spMkLst>
        </pc:spChg>
        <pc:spChg chg="add del">
          <ac:chgData name="Ana Margarita Reyes Hernández" userId="S::areyes.mca18@lania.edu.mx::5ab9cd1b-8d98-4947-bc23-ea2e4e0c2b49" providerId="AD" clId="Web-{CB88A089-3A40-003F-7741-8031C7D149C9}" dt="2019-07-02T15:00:53.452" v="99"/>
          <ac:spMkLst>
            <pc:docMk/>
            <pc:sldMk cId="3862027355" sldId="284"/>
            <ac:spMk id="7" creationId="{25C8D2C1-DA83-420D-9635-D52CE066B5DA}"/>
          </ac:spMkLst>
        </pc:spChg>
        <pc:spChg chg="add del">
          <ac:chgData name="Ana Margarita Reyes Hernández" userId="S::areyes.mca18@lania.edu.mx::5ab9cd1b-8d98-4947-bc23-ea2e4e0c2b49" providerId="AD" clId="Web-{CB88A089-3A40-003F-7741-8031C7D149C9}" dt="2019-07-02T15:00:53.452" v="99"/>
          <ac:spMkLst>
            <pc:docMk/>
            <pc:sldMk cId="3862027355" sldId="284"/>
            <ac:spMk id="12" creationId="{434F74C9-6A0B-409E-AD1C-45B58BE91BB8}"/>
          </ac:spMkLst>
        </pc:spChg>
        <pc:spChg chg="add del">
          <ac:chgData name="Ana Margarita Reyes Hernández" userId="S::areyes.mca18@lania.edu.mx::5ab9cd1b-8d98-4947-bc23-ea2e4e0c2b49" providerId="AD" clId="Web-{CB88A089-3A40-003F-7741-8031C7D149C9}" dt="2019-07-02T15:00:53.452" v="99"/>
          <ac:spMkLst>
            <pc:docMk/>
            <pc:sldMk cId="3862027355" sldId="284"/>
            <ac:spMk id="16" creationId="{90AA6468-80AC-4DDF-9CFB-C7A9507E203F}"/>
          </ac:spMkLst>
        </pc:spChg>
        <pc:spChg chg="add del">
          <ac:chgData name="Ana Margarita Reyes Hernández" userId="S::areyes.mca18@lania.edu.mx::5ab9cd1b-8d98-4947-bc23-ea2e4e0c2b49" providerId="AD" clId="Web-{CB88A089-3A40-003F-7741-8031C7D149C9}" dt="2019-07-02T15:00:53.452" v="99"/>
          <ac:spMkLst>
            <pc:docMk/>
            <pc:sldMk cId="3862027355" sldId="284"/>
            <ac:spMk id="18" creationId="{4AB900CC-5074-4746-A1A4-AF640455BD43}"/>
          </ac:spMkLst>
        </pc:spChg>
        <pc:cxnChg chg="add del">
          <ac:chgData name="Ana Margarita Reyes Hernández" userId="S::areyes.mca18@lania.edu.mx::5ab9cd1b-8d98-4947-bc23-ea2e4e0c2b49" providerId="AD" clId="Web-{CB88A089-3A40-003F-7741-8031C7D149C9}" dt="2019-07-02T15:00:53.452" v="99"/>
          <ac:cxnSpMkLst>
            <pc:docMk/>
            <pc:sldMk cId="3862027355" sldId="284"/>
            <ac:cxnSpMk id="14" creationId="{F5486A9D-1265-4B57-91E6-68E666B978BC}"/>
          </ac:cxnSpMkLst>
        </pc:cxnChg>
      </pc:sldChg>
      <pc:sldChg chg="delDesignElem">
        <pc:chgData name="Ana Margarita Reyes Hernández" userId="S::areyes.mca18@lania.edu.mx::5ab9cd1b-8d98-4947-bc23-ea2e4e0c2b49" providerId="AD" clId="Web-{CB88A089-3A40-003F-7741-8031C7D149C9}" dt="2019-07-02T14:50:02.067" v="55"/>
        <pc:sldMkLst>
          <pc:docMk/>
          <pc:sldMk cId="1660884279" sldId="288"/>
        </pc:sldMkLst>
      </pc:sldChg>
      <pc:sldChg chg="addSp delSp modSp">
        <pc:chgData name="Ana Margarita Reyes Hernández" userId="S::areyes.mca18@lania.edu.mx::5ab9cd1b-8d98-4947-bc23-ea2e4e0c2b49" providerId="AD" clId="Web-{CB88A089-3A40-003F-7741-8031C7D149C9}" dt="2019-07-02T14:59:52.375" v="96"/>
        <pc:sldMkLst>
          <pc:docMk/>
          <pc:sldMk cId="4017527071" sldId="289"/>
        </pc:sldMkLst>
        <pc:spChg chg="add del mod">
          <ac:chgData name="Ana Margarita Reyes Hernández" userId="S::areyes.mca18@lania.edu.mx::5ab9cd1b-8d98-4947-bc23-ea2e4e0c2b49" providerId="AD" clId="Web-{CB88A089-3A40-003F-7741-8031C7D149C9}" dt="2019-07-02T14:59:52.375" v="96"/>
          <ac:spMkLst>
            <pc:docMk/>
            <pc:sldMk cId="4017527071" sldId="289"/>
            <ac:spMk id="3" creationId="{D82869EE-7A37-458A-85D3-ACCEF10D240A}"/>
          </ac:spMkLst>
        </pc:spChg>
        <pc:graphicFrameChg chg="add del">
          <ac:chgData name="Ana Margarita Reyes Hernández" userId="S::areyes.mca18@lania.edu.mx::5ab9cd1b-8d98-4947-bc23-ea2e4e0c2b49" providerId="AD" clId="Web-{CB88A089-3A40-003F-7741-8031C7D149C9}" dt="2019-07-02T14:59:52.375" v="96"/>
          <ac:graphicFrameMkLst>
            <pc:docMk/>
            <pc:sldMk cId="4017527071" sldId="289"/>
            <ac:graphicFrameMk id="4" creationId="{7AD67914-DEB8-4BAA-9C30-4F8FC7DD7F82}"/>
          </ac:graphicFrameMkLst>
        </pc:graphicFrameChg>
        <pc:graphicFrameChg chg="add del mod ord modGraphic">
          <ac:chgData name="Ana Margarita Reyes Hernández" userId="S::areyes.mca18@lania.edu.mx::5ab9cd1b-8d98-4947-bc23-ea2e4e0c2b49" providerId="AD" clId="Web-{CB88A089-3A40-003F-7741-8031C7D149C9}" dt="2019-07-02T14:59:48.906" v="95"/>
          <ac:graphicFrameMkLst>
            <pc:docMk/>
            <pc:sldMk cId="4017527071" sldId="289"/>
            <ac:graphicFrameMk id="7" creationId="{7EE5FA5B-B06F-4EDA-A407-F608B9F23F13}"/>
          </ac:graphicFrameMkLst>
        </pc:graphicFrameChg>
      </pc:sldChg>
      <pc:sldChg chg="delDesignElem">
        <pc:chgData name="Ana Margarita Reyes Hernández" userId="S::areyes.mca18@lania.edu.mx::5ab9cd1b-8d98-4947-bc23-ea2e4e0c2b49" providerId="AD" clId="Web-{CB88A089-3A40-003F-7741-8031C7D149C9}" dt="2019-07-02T14:50:02.052" v="53"/>
        <pc:sldMkLst>
          <pc:docMk/>
          <pc:sldMk cId="2462651545" sldId="290"/>
        </pc:sldMkLst>
      </pc:sldChg>
      <pc:sldChg chg="modSp">
        <pc:chgData name="Ana Margarita Reyes Hernández" userId="S::areyes.mca18@lania.edu.mx::5ab9cd1b-8d98-4947-bc23-ea2e4e0c2b49" providerId="AD" clId="Web-{CB88A089-3A40-003F-7741-8031C7D149C9}" dt="2019-07-02T15:00:49.609" v="97" actId="1076"/>
        <pc:sldMkLst>
          <pc:docMk/>
          <pc:sldMk cId="2681607570" sldId="291"/>
        </pc:sldMkLst>
        <pc:picChg chg="mod">
          <ac:chgData name="Ana Margarita Reyes Hernández" userId="S::areyes.mca18@lania.edu.mx::5ab9cd1b-8d98-4947-bc23-ea2e4e0c2b49" providerId="AD" clId="Web-{CB88A089-3A40-003F-7741-8031C7D149C9}" dt="2019-07-02T15:00:49.609" v="97" actId="1076"/>
          <ac:picMkLst>
            <pc:docMk/>
            <pc:sldMk cId="2681607570" sldId="291"/>
            <ac:picMk id="4" creationId="{BE34DD52-FD4D-4B6B-9726-C2972E8B95D7}"/>
          </ac:picMkLst>
        </pc:picChg>
      </pc:sldChg>
      <pc:sldChg chg="addSp delSp modSp new mod setBg setClrOvrMap delDesignElem">
        <pc:chgData name="Ana Margarita Reyes Hernández" userId="S::areyes.mca18@lania.edu.mx::5ab9cd1b-8d98-4947-bc23-ea2e4e0c2b49" providerId="AD" clId="Web-{CB88A089-3A40-003F-7741-8031C7D149C9}" dt="2019-07-02T14:50:02.052" v="49"/>
        <pc:sldMkLst>
          <pc:docMk/>
          <pc:sldMk cId="1303429601" sldId="292"/>
        </pc:sldMkLst>
        <pc:spChg chg="mod">
          <ac:chgData name="Ana Margarita Reyes Hernández" userId="S::areyes.mca18@lania.edu.mx::5ab9cd1b-8d98-4947-bc23-ea2e4e0c2b49" providerId="AD" clId="Web-{CB88A089-3A40-003F-7741-8031C7D149C9}" dt="2019-07-02T14:49:50.442" v="48"/>
          <ac:spMkLst>
            <pc:docMk/>
            <pc:sldMk cId="1303429601" sldId="292"/>
            <ac:spMk id="2" creationId="{0F040806-6018-4F7C-9FA2-37AD9FA0054A}"/>
          </ac:spMkLst>
        </pc:spChg>
        <pc:spChg chg="del">
          <ac:chgData name="Ana Margarita Reyes Hernández" userId="S::areyes.mca18@lania.edu.mx::5ab9cd1b-8d98-4947-bc23-ea2e4e0c2b49" providerId="AD" clId="Web-{CB88A089-3A40-003F-7741-8031C7D149C9}" dt="2019-07-02T14:34:13.623" v="6"/>
          <ac:spMkLst>
            <pc:docMk/>
            <pc:sldMk cId="1303429601" sldId="292"/>
            <ac:spMk id="3" creationId="{D49B185F-688C-4887-8473-AA8721962F66}"/>
          </ac:spMkLst>
        </pc:spChg>
        <pc:spChg chg="add del">
          <ac:chgData name="Ana Margarita Reyes Hernández" userId="S::areyes.mca18@lania.edu.mx::5ab9cd1b-8d98-4947-bc23-ea2e4e0c2b49" providerId="AD" clId="Web-{CB88A089-3A40-003F-7741-8031C7D149C9}" dt="2019-07-02T14:49:50.442" v="48"/>
          <ac:spMkLst>
            <pc:docMk/>
            <pc:sldMk cId="1303429601" sldId="292"/>
            <ac:spMk id="8" creationId="{6333FB34-E54B-4710-9DAE-6EE03861271A}"/>
          </ac:spMkLst>
        </pc:spChg>
        <pc:spChg chg="add del mod">
          <ac:chgData name="Ana Margarita Reyes Hernández" userId="S::areyes.mca18@lania.edu.mx::5ab9cd1b-8d98-4947-bc23-ea2e4e0c2b49" providerId="AD" clId="Web-{CB88A089-3A40-003F-7741-8031C7D149C9}" dt="2019-07-02T14:41:03.134" v="17"/>
          <ac:spMkLst>
            <pc:docMk/>
            <pc:sldMk cId="1303429601" sldId="292"/>
            <ac:spMk id="11" creationId="{7E8A0634-1785-4B5D-B43D-CCC9AFE44D3C}"/>
          </ac:spMkLst>
        </pc:spChg>
        <pc:spChg chg="add del">
          <ac:chgData name="Ana Margarita Reyes Hernández" userId="S::areyes.mca18@lania.edu.mx::5ab9cd1b-8d98-4947-bc23-ea2e4e0c2b49" providerId="AD" clId="Web-{CB88A089-3A40-003F-7741-8031C7D149C9}" dt="2019-07-02T14:49:50.442" v="48"/>
          <ac:spMkLst>
            <pc:docMk/>
            <pc:sldMk cId="1303429601" sldId="292"/>
            <ac:spMk id="14" creationId="{8281A679-4B52-4BD6-A8B0-6FE35851BE26}"/>
          </ac:spMkLst>
        </pc:spChg>
        <pc:spChg chg="add del">
          <ac:chgData name="Ana Margarita Reyes Hernández" userId="S::areyes.mca18@lania.edu.mx::5ab9cd1b-8d98-4947-bc23-ea2e4e0c2b49" providerId="AD" clId="Web-{CB88A089-3A40-003F-7741-8031C7D149C9}" dt="2019-07-02T14:49:50.442" v="48"/>
          <ac:spMkLst>
            <pc:docMk/>
            <pc:sldMk cId="1303429601" sldId="292"/>
            <ac:spMk id="16" creationId="{F55585F1-3E2A-42CD-944F-466D019A890E}"/>
          </ac:spMkLst>
        </pc:spChg>
        <pc:spChg chg="add del">
          <ac:chgData name="Ana Margarita Reyes Hernández" userId="S::areyes.mca18@lania.edu.mx::5ab9cd1b-8d98-4947-bc23-ea2e4e0c2b49" providerId="AD" clId="Web-{CB88A089-3A40-003F-7741-8031C7D149C9}" dt="2019-07-02T14:49:50.442" v="48"/>
          <ac:spMkLst>
            <pc:docMk/>
            <pc:sldMk cId="1303429601" sldId="292"/>
            <ac:spMk id="25" creationId="{6333FB34-E54B-4710-9DAE-6EE03861271A}"/>
          </ac:spMkLst>
        </pc:spChg>
        <pc:spChg chg="add del">
          <ac:chgData name="Ana Margarita Reyes Hernández" userId="S::areyes.mca18@lania.edu.mx::5ab9cd1b-8d98-4947-bc23-ea2e4e0c2b49" providerId="AD" clId="Web-{CB88A089-3A40-003F-7741-8031C7D149C9}" dt="2019-07-02T14:49:50.442" v="48"/>
          <ac:spMkLst>
            <pc:docMk/>
            <pc:sldMk cId="1303429601" sldId="292"/>
            <ac:spMk id="31" creationId="{1BF0792A-0F2B-4A2E-AB38-0A4F18A3072D}"/>
          </ac:spMkLst>
        </pc:spChg>
        <pc:spChg chg="add del">
          <ac:chgData name="Ana Margarita Reyes Hernández" userId="S::areyes.mca18@lania.edu.mx::5ab9cd1b-8d98-4947-bc23-ea2e4e0c2b49" providerId="AD" clId="Web-{CB88A089-3A40-003F-7741-8031C7D149C9}" dt="2019-07-02T14:49:50.442" v="48"/>
          <ac:spMkLst>
            <pc:docMk/>
            <pc:sldMk cId="1303429601" sldId="292"/>
            <ac:spMk id="33" creationId="{F57DB18D-C2F1-4C8C-8808-9C01ECE6834E}"/>
          </ac:spMkLst>
        </pc:spChg>
        <pc:spChg chg="add del">
          <ac:chgData name="Ana Margarita Reyes Hernández" userId="S::areyes.mca18@lania.edu.mx::5ab9cd1b-8d98-4947-bc23-ea2e4e0c2b49" providerId="AD" clId="Web-{CB88A089-3A40-003F-7741-8031C7D149C9}" dt="2019-07-02T14:49:50.442" v="48"/>
          <ac:spMkLst>
            <pc:docMk/>
            <pc:sldMk cId="1303429601" sldId="292"/>
            <ac:spMk id="35" creationId="{45D9E2ED-FF90-4200-A7EE-6D41D6526F27}"/>
          </ac:spMkLst>
        </pc:spChg>
        <pc:spChg chg="add del">
          <ac:chgData name="Ana Margarita Reyes Hernández" userId="S::areyes.mca18@lania.edu.mx::5ab9cd1b-8d98-4947-bc23-ea2e4e0c2b49" providerId="AD" clId="Web-{CB88A089-3A40-003F-7741-8031C7D149C9}" dt="2019-07-02T14:49:50.442" v="48"/>
          <ac:spMkLst>
            <pc:docMk/>
            <pc:sldMk cId="1303429601" sldId="292"/>
            <ac:spMk id="37" creationId="{3A4BEB8D-68AD-4314-8A2B-F8DC85A5301F}"/>
          </ac:spMkLst>
        </pc:spChg>
        <pc:picChg chg="add del">
          <ac:chgData name="Ana Margarita Reyes Hernández" userId="S::areyes.mca18@lania.edu.mx::5ab9cd1b-8d98-4947-bc23-ea2e4e0c2b49" providerId="AD" clId="Web-{CB88A089-3A40-003F-7741-8031C7D149C9}" dt="2019-07-02T14:49:50.442" v="48"/>
          <ac:picMkLst>
            <pc:docMk/>
            <pc:sldMk cId="1303429601" sldId="292"/>
            <ac:picMk id="10" creationId="{29041944-13B4-40E3-A9D5-25B333EBD298}"/>
          </ac:picMkLst>
        </pc:picChg>
        <pc:picChg chg="add del">
          <ac:chgData name="Ana Margarita Reyes Hernández" userId="S::areyes.mca18@lania.edu.mx::5ab9cd1b-8d98-4947-bc23-ea2e4e0c2b49" providerId="AD" clId="Web-{CB88A089-3A40-003F-7741-8031C7D149C9}" dt="2019-07-02T14:49:50.442" v="48"/>
          <ac:picMkLst>
            <pc:docMk/>
            <pc:sldMk cId="1303429601" sldId="292"/>
            <ac:picMk id="27" creationId="{29041944-13B4-40E3-A9D5-25B333EBD298}"/>
          </ac:picMkLst>
        </pc:picChg>
        <pc:picChg chg="add del">
          <ac:chgData name="Ana Margarita Reyes Hernández" userId="S::areyes.mca18@lania.edu.mx::5ab9cd1b-8d98-4947-bc23-ea2e4e0c2b49" providerId="AD" clId="Web-{CB88A089-3A40-003F-7741-8031C7D149C9}" dt="2019-07-02T14:49:50.442" v="48"/>
          <ac:picMkLst>
            <pc:docMk/>
            <pc:sldMk cId="1303429601" sldId="292"/>
            <ac:picMk id="43" creationId="{7F71C9FC-46F6-4619-9096-2F9F4833E872}"/>
          </ac:picMkLst>
        </pc:picChg>
        <pc:cxnChg chg="add del">
          <ac:chgData name="Ana Margarita Reyes Hernández" userId="S::areyes.mca18@lania.edu.mx::5ab9cd1b-8d98-4947-bc23-ea2e4e0c2b49" providerId="AD" clId="Web-{CB88A089-3A40-003F-7741-8031C7D149C9}" dt="2019-07-02T14:49:50.442" v="48"/>
          <ac:cxnSpMkLst>
            <pc:docMk/>
            <pc:sldMk cId="1303429601" sldId="292"/>
            <ac:cxnSpMk id="12" creationId="{5B85E289-5ADE-4F02-B917-9C9D9B044809}"/>
          </ac:cxnSpMkLst>
        </pc:cxnChg>
        <pc:cxnChg chg="add del">
          <ac:chgData name="Ana Margarita Reyes Hernández" userId="S::areyes.mca18@lania.edu.mx::5ab9cd1b-8d98-4947-bc23-ea2e4e0c2b49" providerId="AD" clId="Web-{CB88A089-3A40-003F-7741-8031C7D149C9}" dt="2019-07-02T14:49:50.442" v="48"/>
          <ac:cxnSpMkLst>
            <pc:docMk/>
            <pc:sldMk cId="1303429601" sldId="292"/>
            <ac:cxnSpMk id="18" creationId="{2876BC42-C6CF-4136-A841-6A77C246801E}"/>
          </ac:cxnSpMkLst>
        </pc:cxnChg>
        <pc:cxnChg chg="add del">
          <ac:chgData name="Ana Margarita Reyes Hernández" userId="S::areyes.mca18@lania.edu.mx::5ab9cd1b-8d98-4947-bc23-ea2e4e0c2b49" providerId="AD" clId="Web-{CB88A089-3A40-003F-7741-8031C7D149C9}" dt="2019-07-02T14:49:50.442" v="48"/>
          <ac:cxnSpMkLst>
            <pc:docMk/>
            <pc:sldMk cId="1303429601" sldId="292"/>
            <ac:cxnSpMk id="20" creationId="{435BD6E9-6D04-4F40-A59B-7FB989E72644}"/>
          </ac:cxnSpMkLst>
        </pc:cxnChg>
        <pc:cxnChg chg="add del">
          <ac:chgData name="Ana Margarita Reyes Hernández" userId="S::areyes.mca18@lania.edu.mx::5ab9cd1b-8d98-4947-bc23-ea2e4e0c2b49" providerId="AD" clId="Web-{CB88A089-3A40-003F-7741-8031C7D149C9}" dt="2019-07-02T14:49:50.442" v="48"/>
          <ac:cxnSpMkLst>
            <pc:docMk/>
            <pc:sldMk cId="1303429601" sldId="292"/>
            <ac:cxnSpMk id="29" creationId="{5B85E289-5ADE-4F02-B917-9C9D9B044809}"/>
          </ac:cxnSpMkLst>
        </pc:cxnChg>
        <pc:cxnChg chg="add del">
          <ac:chgData name="Ana Margarita Reyes Hernández" userId="S::areyes.mca18@lania.edu.mx::5ab9cd1b-8d98-4947-bc23-ea2e4e0c2b49" providerId="AD" clId="Web-{CB88A089-3A40-003F-7741-8031C7D149C9}" dt="2019-07-02T14:49:50.442" v="48"/>
          <ac:cxnSpMkLst>
            <pc:docMk/>
            <pc:sldMk cId="1303429601" sldId="292"/>
            <ac:cxnSpMk id="39" creationId="{87F797D1-251E-41FE-9FF8-AD487DEF28AC}"/>
          </ac:cxnSpMkLst>
        </pc:cxnChg>
        <pc:cxnChg chg="add del">
          <ac:chgData name="Ana Margarita Reyes Hernández" userId="S::areyes.mca18@lania.edu.mx::5ab9cd1b-8d98-4947-bc23-ea2e4e0c2b49" providerId="AD" clId="Web-{CB88A089-3A40-003F-7741-8031C7D149C9}" dt="2019-07-02T14:49:50.442" v="48"/>
          <ac:cxnSpMkLst>
            <pc:docMk/>
            <pc:sldMk cId="1303429601" sldId="292"/>
            <ac:cxnSpMk id="41" creationId="{09A0CE28-0E59-4F4D-9855-8A8DCE9A8EFE}"/>
          </ac:cxnSpMkLst>
        </pc:cxnChg>
      </pc:sldChg>
      <pc:sldChg chg="addSp delSp modSp new mod setBg delDesignElem">
        <pc:chgData name="Ana Margarita Reyes Hernández" userId="S::areyes.mca18@lania.edu.mx::5ab9cd1b-8d98-4947-bc23-ea2e4e0c2b49" providerId="AD" clId="Web-{CB88A089-3A40-003F-7741-8031C7D149C9}" dt="2019-07-02T15:01:35.874" v="112" actId="14100"/>
        <pc:sldMkLst>
          <pc:docMk/>
          <pc:sldMk cId="2761386303" sldId="293"/>
        </pc:sldMkLst>
        <pc:spChg chg="mod">
          <ac:chgData name="Ana Margarita Reyes Hernández" userId="S::areyes.mca18@lania.edu.mx::5ab9cd1b-8d98-4947-bc23-ea2e4e0c2b49" providerId="AD" clId="Web-{CB88A089-3A40-003F-7741-8031C7D149C9}" dt="2019-07-02T15:01:04.796" v="104"/>
          <ac:spMkLst>
            <pc:docMk/>
            <pc:sldMk cId="2761386303" sldId="293"/>
            <ac:spMk id="2" creationId="{25CA0A11-FA51-4C3C-8F22-4961622BF071}"/>
          </ac:spMkLst>
        </pc:spChg>
        <pc:spChg chg="add del mod">
          <ac:chgData name="Ana Margarita Reyes Hernández" userId="S::areyes.mca18@lania.edu.mx::5ab9cd1b-8d98-4947-bc23-ea2e4e0c2b49" providerId="AD" clId="Web-{CB88A089-3A40-003F-7741-8031C7D149C9}" dt="2019-07-02T15:01:35.874" v="112" actId="14100"/>
          <ac:spMkLst>
            <pc:docMk/>
            <pc:sldMk cId="2761386303" sldId="293"/>
            <ac:spMk id="3" creationId="{328495FC-C796-4CDD-9F83-84E999839818}"/>
          </ac:spMkLst>
        </pc:spChg>
        <pc:spChg chg="add">
          <ac:chgData name="Ana Margarita Reyes Hernández" userId="S::areyes.mca18@lania.edu.mx::5ab9cd1b-8d98-4947-bc23-ea2e4e0c2b49" providerId="AD" clId="Web-{CB88A089-3A40-003F-7741-8031C7D149C9}" dt="2019-07-02T14:46:43.054" v="31"/>
          <ac:spMkLst>
            <pc:docMk/>
            <pc:sldMk cId="2761386303" sldId="293"/>
            <ac:spMk id="5" creationId="{29C51009-A09A-4689-8E6C-F8FC99E6A840}"/>
          </ac:spMkLst>
        </pc:spChg>
        <pc:spChg chg="add del">
          <ac:chgData name="Ana Margarita Reyes Hernández" userId="S::areyes.mca18@lania.edu.mx::5ab9cd1b-8d98-4947-bc23-ea2e4e0c2b49" providerId="AD" clId="Web-{CB88A089-3A40-003F-7741-8031C7D149C9}" dt="2019-07-02T15:01:04.796" v="104"/>
          <ac:spMkLst>
            <pc:docMk/>
            <pc:sldMk cId="2761386303" sldId="293"/>
            <ac:spMk id="7" creationId="{CECF0FC6-D57B-48B6-9036-F4FFD91A4B34}"/>
          </ac:spMkLst>
        </pc:spChg>
        <pc:spChg chg="add del">
          <ac:chgData name="Ana Margarita Reyes Hernández" userId="S::areyes.mca18@lania.edu.mx::5ab9cd1b-8d98-4947-bc23-ea2e4e0c2b49" providerId="AD" clId="Web-{CB88A089-3A40-003F-7741-8031C7D149C9}" dt="2019-07-02T14:46:43.054" v="30"/>
          <ac:spMkLst>
            <pc:docMk/>
            <pc:sldMk cId="2761386303" sldId="293"/>
            <ac:spMk id="8" creationId="{FD253B5F-8540-4043-8F2E-713BAFE52D54}"/>
          </ac:spMkLst>
        </pc:spChg>
        <pc:spChg chg="add del">
          <ac:chgData name="Ana Margarita Reyes Hernández" userId="S::areyes.mca18@lania.edu.mx::5ab9cd1b-8d98-4947-bc23-ea2e4e0c2b49" providerId="AD" clId="Web-{CB88A089-3A40-003F-7741-8031C7D149C9}" dt="2019-07-02T15:01:04.796" v="104"/>
          <ac:spMkLst>
            <pc:docMk/>
            <pc:sldMk cId="2761386303" sldId="293"/>
            <ac:spMk id="9" creationId="{717A211C-5863-4303-AC3D-AEBFDF6D6A4C}"/>
          </ac:spMkLst>
        </pc:spChg>
        <pc:spChg chg="add del">
          <ac:chgData name="Ana Margarita Reyes Hernández" userId="S::areyes.mca18@lania.edu.mx::5ab9cd1b-8d98-4947-bc23-ea2e4e0c2b49" providerId="AD" clId="Web-{CB88A089-3A40-003F-7741-8031C7D149C9}" dt="2019-07-02T14:46:43.054" v="30"/>
          <ac:spMkLst>
            <pc:docMk/>
            <pc:sldMk cId="2761386303" sldId="293"/>
            <ac:spMk id="10" creationId="{F2AF0D79-4A1A-4F27-B9F0-CF252C4AC91C}"/>
          </ac:spMkLst>
        </pc:spChg>
        <pc:spChg chg="add del">
          <ac:chgData name="Ana Margarita Reyes Hernández" userId="S::areyes.mca18@lania.edu.mx::5ab9cd1b-8d98-4947-bc23-ea2e4e0c2b49" providerId="AD" clId="Web-{CB88A089-3A40-003F-7741-8031C7D149C9}" dt="2019-07-02T15:01:04.796" v="104"/>
          <ac:spMkLst>
            <pc:docMk/>
            <pc:sldMk cId="2761386303" sldId="293"/>
            <ac:spMk id="11" creationId="{087519CD-2FFF-42E3-BB0C-FEAA828BA5DB}"/>
          </ac:spMkLst>
        </pc:spChg>
        <pc:spChg chg="add del">
          <ac:chgData name="Ana Margarita Reyes Hernández" userId="S::areyes.mca18@lania.edu.mx::5ab9cd1b-8d98-4947-bc23-ea2e4e0c2b49" providerId="AD" clId="Web-{CB88A089-3A40-003F-7741-8031C7D149C9}" dt="2019-07-02T14:51:24.317" v="62"/>
          <ac:spMkLst>
            <pc:docMk/>
            <pc:sldMk cId="2761386303" sldId="293"/>
            <ac:spMk id="14" creationId="{7AAC67C3-831B-4AB1-A259-DFB839CAFAFC}"/>
          </ac:spMkLst>
        </pc:spChg>
        <pc:spChg chg="add del">
          <ac:chgData name="Ana Margarita Reyes Hernández" userId="S::areyes.mca18@lania.edu.mx::5ab9cd1b-8d98-4947-bc23-ea2e4e0c2b49" providerId="AD" clId="Web-{CB88A089-3A40-003F-7741-8031C7D149C9}" dt="2019-07-02T14:51:24.317" v="62"/>
          <ac:spMkLst>
            <pc:docMk/>
            <pc:sldMk cId="2761386303" sldId="293"/>
            <ac:spMk id="15" creationId="{054B3F04-9EAC-45C0-B3CE-0387EEA10A0C}"/>
          </ac:spMkLst>
        </pc:spChg>
        <pc:spChg chg="add del">
          <ac:chgData name="Ana Margarita Reyes Hernández" userId="S::areyes.mca18@lania.edu.mx::5ab9cd1b-8d98-4947-bc23-ea2e4e0c2b49" providerId="AD" clId="Web-{CB88A089-3A40-003F-7741-8031C7D149C9}" dt="2019-07-02T14:51:24.317" v="62"/>
          <ac:spMkLst>
            <pc:docMk/>
            <pc:sldMk cId="2761386303" sldId="293"/>
            <ac:spMk id="16" creationId="{3741B58E-3B65-4A01-A276-975AB2CF8A08}"/>
          </ac:spMkLst>
        </pc:spChg>
        <pc:spChg chg="add del">
          <ac:chgData name="Ana Margarita Reyes Hernández" userId="S::areyes.mca18@lania.edu.mx::5ab9cd1b-8d98-4947-bc23-ea2e4e0c2b49" providerId="AD" clId="Web-{CB88A089-3A40-003F-7741-8031C7D149C9}" dt="2019-07-02T15:01:01.218" v="102"/>
          <ac:spMkLst>
            <pc:docMk/>
            <pc:sldMk cId="2761386303" sldId="293"/>
            <ac:spMk id="17" creationId="{FB5993E2-C02B-4335-ABA5-D8EC465551E3}"/>
          </ac:spMkLst>
        </pc:spChg>
        <pc:spChg chg="add del">
          <ac:chgData name="Ana Margarita Reyes Hernández" userId="S::areyes.mca18@lania.edu.mx::5ab9cd1b-8d98-4947-bc23-ea2e4e0c2b49" providerId="AD" clId="Web-{CB88A089-3A40-003F-7741-8031C7D149C9}" dt="2019-07-02T14:51:17.395" v="60"/>
          <ac:spMkLst>
            <pc:docMk/>
            <pc:sldMk cId="2761386303" sldId="293"/>
            <ac:spMk id="18" creationId="{FB5993E2-C02B-4335-ABA5-D8EC465551E3}"/>
          </ac:spMkLst>
        </pc:spChg>
        <pc:spChg chg="add del">
          <ac:chgData name="Ana Margarita Reyes Hernández" userId="S::areyes.mca18@lania.edu.mx::5ab9cd1b-8d98-4947-bc23-ea2e4e0c2b49" providerId="AD" clId="Web-{CB88A089-3A40-003F-7741-8031C7D149C9}" dt="2019-07-02T15:01:01.218" v="102"/>
          <ac:spMkLst>
            <pc:docMk/>
            <pc:sldMk cId="2761386303" sldId="293"/>
            <ac:spMk id="19" creationId="{C0B801A2-5622-4BE8-9AD2-C337A2CD0022}"/>
          </ac:spMkLst>
        </pc:spChg>
        <pc:spChg chg="add del">
          <ac:chgData name="Ana Margarita Reyes Hernández" userId="S::areyes.mca18@lania.edu.mx::5ab9cd1b-8d98-4947-bc23-ea2e4e0c2b49" providerId="AD" clId="Web-{CB88A089-3A40-003F-7741-8031C7D149C9}" dt="2019-07-02T14:51:17.395" v="60"/>
          <ac:spMkLst>
            <pc:docMk/>
            <pc:sldMk cId="2761386303" sldId="293"/>
            <ac:spMk id="20" creationId="{C0B801A2-5622-4BE8-9AD2-C337A2CD0022}"/>
          </ac:spMkLst>
        </pc:spChg>
        <pc:spChg chg="add del">
          <ac:chgData name="Ana Margarita Reyes Hernández" userId="S::areyes.mca18@lania.edu.mx::5ab9cd1b-8d98-4947-bc23-ea2e4e0c2b49" providerId="AD" clId="Web-{CB88A089-3A40-003F-7741-8031C7D149C9}" dt="2019-07-02T15:01:01.218" v="102"/>
          <ac:spMkLst>
            <pc:docMk/>
            <pc:sldMk cId="2761386303" sldId="293"/>
            <ac:spMk id="21" creationId="{B7AF614F-5BC3-4086-99F5-B87C5847A071}"/>
          </ac:spMkLst>
        </pc:spChg>
        <pc:spChg chg="add del">
          <ac:chgData name="Ana Margarita Reyes Hernández" userId="S::areyes.mca18@lania.edu.mx::5ab9cd1b-8d98-4947-bc23-ea2e4e0c2b49" providerId="AD" clId="Web-{CB88A089-3A40-003F-7741-8031C7D149C9}" dt="2019-07-02T14:51:17.395" v="60"/>
          <ac:spMkLst>
            <pc:docMk/>
            <pc:sldMk cId="2761386303" sldId="293"/>
            <ac:spMk id="22" creationId="{B7AF614F-5BC3-4086-99F5-B87C5847A071}"/>
          </ac:spMkLst>
        </pc:spChg>
        <pc:graphicFrameChg chg="add del">
          <ac:chgData name="Ana Margarita Reyes Hernández" userId="S::areyes.mca18@lania.edu.mx::5ab9cd1b-8d98-4947-bc23-ea2e4e0c2b49" providerId="AD" clId="Web-{CB88A089-3A40-003F-7741-8031C7D149C9}" dt="2019-07-02T14:51:17.395" v="60"/>
          <ac:graphicFrameMkLst>
            <pc:docMk/>
            <pc:sldMk cId="2761386303" sldId="293"/>
            <ac:graphicFrameMk id="13" creationId="{944C71D7-EF16-47D0-BE7A-CCB9C74DE440}"/>
          </ac:graphicFrameMkLst>
        </pc:graphicFrameChg>
        <pc:graphicFrameChg chg="add del">
          <ac:chgData name="Ana Margarita Reyes Hernández" userId="S::areyes.mca18@lania.edu.mx::5ab9cd1b-8d98-4947-bc23-ea2e4e0c2b49" providerId="AD" clId="Web-{CB88A089-3A40-003F-7741-8031C7D149C9}" dt="2019-07-02T15:01:01.218" v="102"/>
          <ac:graphicFrameMkLst>
            <pc:docMk/>
            <pc:sldMk cId="2761386303" sldId="293"/>
            <ac:graphicFrameMk id="23" creationId="{944C71D7-EF16-47D0-BE7A-CCB9C74DE440}"/>
          </ac:graphicFrameMkLst>
        </pc:graphicFrameChg>
        <pc:cxnChg chg="add">
          <ac:chgData name="Ana Margarita Reyes Hernández" userId="S::areyes.mca18@lania.edu.mx::5ab9cd1b-8d98-4947-bc23-ea2e4e0c2b49" providerId="AD" clId="Web-{CB88A089-3A40-003F-7741-8031C7D149C9}" dt="2019-07-02T14:46:43.054" v="31"/>
          <ac:cxnSpMkLst>
            <pc:docMk/>
            <pc:sldMk cId="2761386303" sldId="293"/>
            <ac:cxnSpMk id="6" creationId="{9EC65442-F244-409C-BF44-C5D6472E810A}"/>
          </ac:cxnSpMkLst>
        </pc:cxnChg>
        <pc:cxnChg chg="add del">
          <ac:chgData name="Ana Margarita Reyes Hernández" userId="S::areyes.mca18@lania.edu.mx::5ab9cd1b-8d98-4947-bc23-ea2e4e0c2b49" providerId="AD" clId="Web-{CB88A089-3A40-003F-7741-8031C7D149C9}" dt="2019-07-02T14:46:43.054" v="30"/>
          <ac:cxnSpMkLst>
            <pc:docMk/>
            <pc:sldMk cId="2761386303" sldId="293"/>
            <ac:cxnSpMk id="12" creationId="{8E83266B-97F8-4AB9-818F-3A70E8D8580D}"/>
          </ac:cxnSpMkLst>
        </pc:cxnChg>
      </pc:sldChg>
    </pc:docChg>
  </pc:docChgLst>
  <pc:docChgLst>
    <pc:chgData name="Alexis Martínez Arteaga" userId="S::almartinez.mca18@lania.edu.mx::7fff02d6-22f1-45fc-b8ac-7bb779f8f618" providerId="AD" clId="Web-{B55CA98B-001B-175D-18D8-ED2CFBD238AD}"/>
    <pc:docChg chg="modSld">
      <pc:chgData name="Alexis Martínez Arteaga" userId="S::almartinez.mca18@lania.edu.mx::7fff02d6-22f1-45fc-b8ac-7bb779f8f618" providerId="AD" clId="Web-{B55CA98B-001B-175D-18D8-ED2CFBD238AD}" dt="2019-07-02T05:52:13.087" v="2" actId="20577"/>
      <pc:docMkLst>
        <pc:docMk/>
      </pc:docMkLst>
      <pc:sldChg chg="modSp">
        <pc:chgData name="Alexis Martínez Arteaga" userId="S::almartinez.mca18@lania.edu.mx::7fff02d6-22f1-45fc-b8ac-7bb779f8f618" providerId="AD" clId="Web-{B55CA98B-001B-175D-18D8-ED2CFBD238AD}" dt="2019-07-02T05:52:13.087" v="2" actId="20577"/>
        <pc:sldMkLst>
          <pc:docMk/>
          <pc:sldMk cId="683081530" sldId="269"/>
        </pc:sldMkLst>
        <pc:spChg chg="mod">
          <ac:chgData name="Alexis Martínez Arteaga" userId="S::almartinez.mca18@lania.edu.mx::7fff02d6-22f1-45fc-b8ac-7bb779f8f618" providerId="AD" clId="Web-{B55CA98B-001B-175D-18D8-ED2CFBD238AD}" dt="2019-07-02T05:52:13.087" v="2" actId="20577"/>
          <ac:spMkLst>
            <pc:docMk/>
            <pc:sldMk cId="683081530" sldId="269"/>
            <ac:spMk id="10" creationId="{B403CDBA-3295-4DA5-B9C5-C03655949531}"/>
          </ac:spMkLst>
        </pc:spChg>
      </pc:sldChg>
    </pc:docChg>
  </pc:docChgLst>
  <pc:docChgLst>
    <pc:chgData name="Alexis Martínez Arteaga" userId="7fff02d6-22f1-45fc-b8ac-7bb779f8f618" providerId="ADAL" clId="{B4BEABCB-A2BC-4B7C-AC18-7F32C3342CF3}"/>
    <pc:docChg chg="undo custSel mod addSld delSld modSld sldOrd">
      <pc:chgData name="Alexis Martínez Arteaga" userId="7fff02d6-22f1-45fc-b8ac-7bb779f8f618" providerId="ADAL" clId="{B4BEABCB-A2BC-4B7C-AC18-7F32C3342CF3}" dt="2019-07-02T15:24:53.332" v="1695" actId="1076"/>
      <pc:docMkLst>
        <pc:docMk/>
      </pc:docMkLst>
      <pc:sldChg chg="modSp">
        <pc:chgData name="Alexis Martínez Arteaga" userId="7fff02d6-22f1-45fc-b8ac-7bb779f8f618" providerId="ADAL" clId="{B4BEABCB-A2BC-4B7C-AC18-7F32C3342CF3}" dt="2019-07-01T18:52:47.652" v="0" actId="20577"/>
        <pc:sldMkLst>
          <pc:docMk/>
          <pc:sldMk cId="1765443834" sldId="256"/>
        </pc:sldMkLst>
        <pc:spChg chg="mod">
          <ac:chgData name="Alexis Martínez Arteaga" userId="7fff02d6-22f1-45fc-b8ac-7bb779f8f618" providerId="ADAL" clId="{B4BEABCB-A2BC-4B7C-AC18-7F32C3342CF3}" dt="2019-07-01T18:52:47.652" v="0" actId="20577"/>
          <ac:spMkLst>
            <pc:docMk/>
            <pc:sldMk cId="1765443834" sldId="256"/>
            <ac:spMk id="2" creationId="{4E411EE2-DD9D-4965-914C-CEBDCA735C24}"/>
          </ac:spMkLst>
        </pc:spChg>
      </pc:sldChg>
      <pc:sldChg chg="del">
        <pc:chgData name="Alexis Martínez Arteaga" userId="7fff02d6-22f1-45fc-b8ac-7bb779f8f618" providerId="ADAL" clId="{B4BEABCB-A2BC-4B7C-AC18-7F32C3342CF3}" dt="2019-07-02T15:07:51.827" v="1693" actId="2696"/>
        <pc:sldMkLst>
          <pc:docMk/>
          <pc:sldMk cId="1165546956" sldId="258"/>
        </pc:sldMkLst>
      </pc:sldChg>
      <pc:sldChg chg="del">
        <pc:chgData name="Alexis Martínez Arteaga" userId="7fff02d6-22f1-45fc-b8ac-7bb779f8f618" providerId="ADAL" clId="{B4BEABCB-A2BC-4B7C-AC18-7F32C3342CF3}" dt="2019-07-02T05:45:55.190" v="1665" actId="2696"/>
        <pc:sldMkLst>
          <pc:docMk/>
          <pc:sldMk cId="1629938854" sldId="259"/>
        </pc:sldMkLst>
      </pc:sldChg>
      <pc:sldChg chg="modSp">
        <pc:chgData name="Alexis Martínez Arteaga" userId="7fff02d6-22f1-45fc-b8ac-7bb779f8f618" providerId="ADAL" clId="{B4BEABCB-A2BC-4B7C-AC18-7F32C3342CF3}" dt="2019-07-02T05:45:45.299" v="1664" actId="27636"/>
        <pc:sldMkLst>
          <pc:docMk/>
          <pc:sldMk cId="3668769057" sldId="260"/>
        </pc:sldMkLst>
        <pc:spChg chg="mod">
          <ac:chgData name="Alexis Martínez Arteaga" userId="7fff02d6-22f1-45fc-b8ac-7bb779f8f618" providerId="ADAL" clId="{B4BEABCB-A2BC-4B7C-AC18-7F32C3342CF3}" dt="2019-07-02T05:45:45.299" v="1664" actId="27636"/>
          <ac:spMkLst>
            <pc:docMk/>
            <pc:sldMk cId="3668769057" sldId="260"/>
            <ac:spMk id="2" creationId="{5AD0037E-B43B-4988-A0BF-839C980AFD1D}"/>
          </ac:spMkLst>
        </pc:spChg>
      </pc:sldChg>
      <pc:sldChg chg="addSp delSp modSp mod setBg">
        <pc:chgData name="Alexis Martínez Arteaga" userId="7fff02d6-22f1-45fc-b8ac-7bb779f8f618" providerId="ADAL" clId="{B4BEABCB-A2BC-4B7C-AC18-7F32C3342CF3}" dt="2019-07-02T03:11:06.438" v="539" actId="20577"/>
        <pc:sldMkLst>
          <pc:docMk/>
          <pc:sldMk cId="1172202238" sldId="263"/>
        </pc:sldMkLst>
        <pc:spChg chg="mod">
          <ac:chgData name="Alexis Martínez Arteaga" userId="7fff02d6-22f1-45fc-b8ac-7bb779f8f618" providerId="ADAL" clId="{B4BEABCB-A2BC-4B7C-AC18-7F32C3342CF3}" dt="2019-07-02T03:11:06.438" v="539" actId="20577"/>
          <ac:spMkLst>
            <pc:docMk/>
            <pc:sldMk cId="1172202238" sldId="263"/>
            <ac:spMk id="2" creationId="{9DC7D889-DD09-4C3B-8A4F-B7A79B4502B5}"/>
          </ac:spMkLst>
        </pc:spChg>
        <pc:spChg chg="del">
          <ac:chgData name="Alexis Martínez Arteaga" userId="7fff02d6-22f1-45fc-b8ac-7bb779f8f618" providerId="ADAL" clId="{B4BEABCB-A2BC-4B7C-AC18-7F32C3342CF3}" dt="2019-07-01T21:01:38.980" v="1" actId="3680"/>
          <ac:spMkLst>
            <pc:docMk/>
            <pc:sldMk cId="1172202238" sldId="263"/>
            <ac:spMk id="3" creationId="{AEF245DE-325C-44A3-A938-79F60C914C65}"/>
          </ac:spMkLst>
        </pc:spChg>
        <pc:spChg chg="add del mod">
          <ac:chgData name="Alexis Martínez Arteaga" userId="7fff02d6-22f1-45fc-b8ac-7bb779f8f618" providerId="ADAL" clId="{B4BEABCB-A2BC-4B7C-AC18-7F32C3342CF3}" dt="2019-07-01T21:10:09.172" v="61" actId="478"/>
          <ac:spMkLst>
            <pc:docMk/>
            <pc:sldMk cId="1172202238" sldId="263"/>
            <ac:spMk id="5" creationId="{DE1BFC9A-1C38-4FF8-ABBB-702AD5893713}"/>
          </ac:spMkLst>
        </pc:spChg>
        <pc:spChg chg="add del mod">
          <ac:chgData name="Alexis Martínez Arteaga" userId="7fff02d6-22f1-45fc-b8ac-7bb779f8f618" providerId="ADAL" clId="{B4BEABCB-A2BC-4B7C-AC18-7F32C3342CF3}" dt="2019-07-01T21:10:00.353" v="59" actId="478"/>
          <ac:spMkLst>
            <pc:docMk/>
            <pc:sldMk cId="1172202238" sldId="263"/>
            <ac:spMk id="6" creationId="{76AA7FFD-67F7-4E11-8213-0C2C659136A5}"/>
          </ac:spMkLst>
        </pc:spChg>
        <pc:spChg chg="add del">
          <ac:chgData name="Alexis Martínez Arteaga" userId="7fff02d6-22f1-45fc-b8ac-7bb779f8f618" providerId="ADAL" clId="{B4BEABCB-A2BC-4B7C-AC18-7F32C3342CF3}" dt="2019-07-01T21:09:48.710" v="15"/>
          <ac:spMkLst>
            <pc:docMk/>
            <pc:sldMk cId="1172202238" sldId="263"/>
            <ac:spMk id="7" creationId="{87E06C36-E5A1-44AA-94A5-49833CB1AE0F}"/>
          </ac:spMkLst>
        </pc:spChg>
        <pc:spChg chg="add del mod">
          <ac:chgData name="Alexis Martínez Arteaga" userId="7fff02d6-22f1-45fc-b8ac-7bb779f8f618" providerId="ADAL" clId="{B4BEABCB-A2BC-4B7C-AC18-7F32C3342CF3}" dt="2019-07-01T21:25:34.870" v="268" actId="3680"/>
          <ac:spMkLst>
            <pc:docMk/>
            <pc:sldMk cId="1172202238" sldId="263"/>
            <ac:spMk id="8" creationId="{354180E1-F266-4964-9DB3-F024D3BD26F2}"/>
          </ac:spMkLst>
        </pc:spChg>
        <pc:spChg chg="add del">
          <ac:chgData name="Alexis Martínez Arteaga" userId="7fff02d6-22f1-45fc-b8ac-7bb779f8f618" providerId="ADAL" clId="{B4BEABCB-A2BC-4B7C-AC18-7F32C3342CF3}" dt="2019-07-02T03:10:38.953" v="537" actId="26606"/>
          <ac:spMkLst>
            <pc:docMk/>
            <pc:sldMk cId="1172202238" sldId="263"/>
            <ac:spMk id="14" creationId="{A538C7E5-0116-453C-9CD0-757E1C972DB5}"/>
          </ac:spMkLst>
        </pc:spChg>
        <pc:spChg chg="add del">
          <ac:chgData name="Alexis Martínez Arteaga" userId="7fff02d6-22f1-45fc-b8ac-7bb779f8f618" providerId="ADAL" clId="{B4BEABCB-A2BC-4B7C-AC18-7F32C3342CF3}" dt="2019-07-02T03:10:38.953" v="537" actId="26606"/>
          <ac:spMkLst>
            <pc:docMk/>
            <pc:sldMk cId="1172202238" sldId="263"/>
            <ac:spMk id="18" creationId="{EB09849A-7D0C-4F36-A0D6-6BD64C50EBB6}"/>
          </ac:spMkLst>
        </pc:spChg>
        <pc:graphicFrameChg chg="add del mod modGraphic">
          <ac:chgData name="Alexis Martínez Arteaga" userId="7fff02d6-22f1-45fc-b8ac-7bb779f8f618" providerId="ADAL" clId="{B4BEABCB-A2BC-4B7C-AC18-7F32C3342CF3}" dt="2019-07-01T21:25:10.179" v="264"/>
          <ac:graphicFrameMkLst>
            <pc:docMk/>
            <pc:sldMk cId="1172202238" sldId="263"/>
            <ac:graphicFrameMk id="4" creationId="{D281C43F-2AD4-416F-8474-897721D8F30B}"/>
          </ac:graphicFrameMkLst>
        </pc:graphicFrameChg>
        <pc:graphicFrameChg chg="add mod modGraphic">
          <ac:chgData name="Alexis Martínez Arteaga" userId="7fff02d6-22f1-45fc-b8ac-7bb779f8f618" providerId="ADAL" clId="{B4BEABCB-A2BC-4B7C-AC18-7F32C3342CF3}" dt="2019-07-02T03:10:50.013" v="538" actId="1076"/>
          <ac:graphicFrameMkLst>
            <pc:docMk/>
            <pc:sldMk cId="1172202238" sldId="263"/>
            <ac:graphicFrameMk id="9" creationId="{262B74FC-1B71-4924-A5A0-F9C6B4897C6E}"/>
          </ac:graphicFrameMkLst>
        </pc:graphicFrameChg>
        <pc:cxnChg chg="add del">
          <ac:chgData name="Alexis Martínez Arteaga" userId="7fff02d6-22f1-45fc-b8ac-7bb779f8f618" providerId="ADAL" clId="{B4BEABCB-A2BC-4B7C-AC18-7F32C3342CF3}" dt="2019-07-02T03:10:38.953" v="537" actId="26606"/>
          <ac:cxnSpMkLst>
            <pc:docMk/>
            <pc:sldMk cId="1172202238" sldId="263"/>
            <ac:cxnSpMk id="16" creationId="{B755E3F5-39D9-4ABF-BFA5-232E87111779}"/>
          </ac:cxnSpMkLst>
        </pc:cxnChg>
      </pc:sldChg>
      <pc:sldChg chg="addSp delSp modSp mod setBg">
        <pc:chgData name="Alexis Martínez Arteaga" userId="7fff02d6-22f1-45fc-b8ac-7bb779f8f618" providerId="ADAL" clId="{B4BEABCB-A2BC-4B7C-AC18-7F32C3342CF3}" dt="2019-07-02T05:47:57.591" v="1675" actId="6549"/>
        <pc:sldMkLst>
          <pc:docMk/>
          <pc:sldMk cId="338740267" sldId="264"/>
        </pc:sldMkLst>
        <pc:spChg chg="mod">
          <ac:chgData name="Alexis Martínez Arteaga" userId="7fff02d6-22f1-45fc-b8ac-7bb779f8f618" providerId="ADAL" clId="{B4BEABCB-A2BC-4B7C-AC18-7F32C3342CF3}" dt="2019-07-02T03:38:43.222" v="829" actId="114"/>
          <ac:spMkLst>
            <pc:docMk/>
            <pc:sldMk cId="338740267" sldId="264"/>
            <ac:spMk id="2" creationId="{98BF7666-B7D4-4552-B573-2EE0260F1892}"/>
          </ac:spMkLst>
        </pc:spChg>
        <pc:spChg chg="add del">
          <ac:chgData name="Alexis Martínez Arteaga" userId="7fff02d6-22f1-45fc-b8ac-7bb779f8f618" providerId="ADAL" clId="{B4BEABCB-A2BC-4B7C-AC18-7F32C3342CF3}" dt="2019-07-02T03:23:19.446" v="644" actId="26606"/>
          <ac:spMkLst>
            <pc:docMk/>
            <pc:sldMk cId="338740267" sldId="264"/>
            <ac:spMk id="3" creationId="{614A584A-D94A-4D5F-86A3-5C5441A45604}"/>
          </ac:spMkLst>
        </pc:spChg>
        <pc:spChg chg="add del">
          <ac:chgData name="Alexis Martínez Arteaga" userId="7fff02d6-22f1-45fc-b8ac-7bb779f8f618" providerId="ADAL" clId="{B4BEABCB-A2BC-4B7C-AC18-7F32C3342CF3}" dt="2019-07-02T03:23:16.927" v="641" actId="26606"/>
          <ac:spMkLst>
            <pc:docMk/>
            <pc:sldMk cId="338740267" sldId="264"/>
            <ac:spMk id="6" creationId="{A538C7E5-0116-453C-9CD0-757E1C972DB5}"/>
          </ac:spMkLst>
        </pc:spChg>
        <pc:spChg chg="add del">
          <ac:chgData name="Alexis Martínez Arteaga" userId="7fff02d6-22f1-45fc-b8ac-7bb779f8f618" providerId="ADAL" clId="{B4BEABCB-A2BC-4B7C-AC18-7F32C3342CF3}" dt="2019-07-02T03:23:16.927" v="641" actId="26606"/>
          <ac:spMkLst>
            <pc:docMk/>
            <pc:sldMk cId="338740267" sldId="264"/>
            <ac:spMk id="14" creationId="{EB09849A-7D0C-4F36-A0D6-6BD64C50EBB6}"/>
          </ac:spMkLst>
        </pc:spChg>
        <pc:spChg chg="add del">
          <ac:chgData name="Alexis Martínez Arteaga" userId="7fff02d6-22f1-45fc-b8ac-7bb779f8f618" providerId="ADAL" clId="{B4BEABCB-A2BC-4B7C-AC18-7F32C3342CF3}" dt="2019-07-02T03:23:19.440" v="643" actId="26606"/>
          <ac:spMkLst>
            <pc:docMk/>
            <pc:sldMk cId="338740267" sldId="264"/>
            <ac:spMk id="16" creationId="{54F891EB-ED45-44C3-95D6-FFB2EC07FA10}"/>
          </ac:spMkLst>
        </pc:spChg>
        <pc:spChg chg="add del">
          <ac:chgData name="Alexis Martínez Arteaga" userId="7fff02d6-22f1-45fc-b8ac-7bb779f8f618" providerId="ADAL" clId="{B4BEABCB-A2BC-4B7C-AC18-7F32C3342CF3}" dt="2019-07-02T03:23:19.440" v="643" actId="26606"/>
          <ac:spMkLst>
            <pc:docMk/>
            <pc:sldMk cId="338740267" sldId="264"/>
            <ac:spMk id="17" creationId="{2EA385B8-7C85-4CE0-AE3A-00EB627B3443}"/>
          </ac:spMkLst>
        </pc:spChg>
        <pc:spChg chg="add del">
          <ac:chgData name="Alexis Martínez Arteaga" userId="7fff02d6-22f1-45fc-b8ac-7bb779f8f618" providerId="ADAL" clId="{B4BEABCB-A2BC-4B7C-AC18-7F32C3342CF3}" dt="2019-07-02T03:23:19.440" v="643" actId="26606"/>
          <ac:spMkLst>
            <pc:docMk/>
            <pc:sldMk cId="338740267" sldId="264"/>
            <ac:spMk id="19" creationId="{614A584A-D94A-4D5F-86A3-5C5441A45604}"/>
          </ac:spMkLst>
        </pc:spChg>
        <pc:spChg chg="add">
          <ac:chgData name="Alexis Martínez Arteaga" userId="7fff02d6-22f1-45fc-b8ac-7bb779f8f618" providerId="ADAL" clId="{B4BEABCB-A2BC-4B7C-AC18-7F32C3342CF3}" dt="2019-07-02T03:23:19.446" v="644" actId="26606"/>
          <ac:spMkLst>
            <pc:docMk/>
            <pc:sldMk cId="338740267" sldId="264"/>
            <ac:spMk id="22" creationId="{F63C748C-967B-4A7B-A90F-3EDD0F485AC6}"/>
          </ac:spMkLst>
        </pc:spChg>
        <pc:spChg chg="add">
          <ac:chgData name="Alexis Martínez Arteaga" userId="7fff02d6-22f1-45fc-b8ac-7bb779f8f618" providerId="ADAL" clId="{B4BEABCB-A2BC-4B7C-AC18-7F32C3342CF3}" dt="2019-07-02T03:23:19.446" v="644" actId="26606"/>
          <ac:spMkLst>
            <pc:docMk/>
            <pc:sldMk cId="338740267" sldId="264"/>
            <ac:spMk id="23" creationId="{C0143637-4934-44E4-B909-BAF1E7B27972}"/>
          </ac:spMkLst>
        </pc:spChg>
        <pc:spChg chg="add mod">
          <ac:chgData name="Alexis Martínez Arteaga" userId="7fff02d6-22f1-45fc-b8ac-7bb779f8f618" providerId="ADAL" clId="{B4BEABCB-A2BC-4B7C-AC18-7F32C3342CF3}" dt="2019-07-02T05:47:57.591" v="1675" actId="6549"/>
          <ac:spMkLst>
            <pc:docMk/>
            <pc:sldMk cId="338740267" sldId="264"/>
            <ac:spMk id="24" creationId="{614A584A-D94A-4D5F-86A3-5C5441A45604}"/>
          </ac:spMkLst>
        </pc:spChg>
        <pc:graphicFrameChg chg="add del">
          <ac:chgData name="Alexis Martínez Arteaga" userId="7fff02d6-22f1-45fc-b8ac-7bb779f8f618" providerId="ADAL" clId="{B4BEABCB-A2BC-4B7C-AC18-7F32C3342CF3}" dt="2019-07-02T03:23:16.927" v="641" actId="26606"/>
          <ac:graphicFrameMkLst>
            <pc:docMk/>
            <pc:sldMk cId="338740267" sldId="264"/>
            <ac:graphicFrameMk id="5" creationId="{3461D9B0-06D8-4BC8-99A6-D36B200FC07E}"/>
          </ac:graphicFrameMkLst>
        </pc:graphicFrameChg>
        <pc:picChg chg="add del">
          <ac:chgData name="Alexis Martínez Arteaga" userId="7fff02d6-22f1-45fc-b8ac-7bb779f8f618" providerId="ADAL" clId="{B4BEABCB-A2BC-4B7C-AC18-7F32C3342CF3}" dt="2019-07-02T03:23:19.440" v="643" actId="26606"/>
          <ac:picMkLst>
            <pc:docMk/>
            <pc:sldMk cId="338740267" sldId="264"/>
            <ac:picMk id="20" creationId="{7557D95A-0A72-41F9-844C-544C199B4504}"/>
          </ac:picMkLst>
        </pc:picChg>
        <pc:cxnChg chg="add del">
          <ac:chgData name="Alexis Martínez Arteaga" userId="7fff02d6-22f1-45fc-b8ac-7bb779f8f618" providerId="ADAL" clId="{B4BEABCB-A2BC-4B7C-AC18-7F32C3342CF3}" dt="2019-07-02T03:23:16.927" v="641" actId="26606"/>
          <ac:cxnSpMkLst>
            <pc:docMk/>
            <pc:sldMk cId="338740267" sldId="264"/>
            <ac:cxnSpMk id="7" creationId="{B755E3F5-39D9-4ABF-BFA5-232E87111779}"/>
          </ac:cxnSpMkLst>
        </pc:cxnChg>
        <pc:cxnChg chg="add del">
          <ac:chgData name="Alexis Martínez Arteaga" userId="7fff02d6-22f1-45fc-b8ac-7bb779f8f618" providerId="ADAL" clId="{B4BEABCB-A2BC-4B7C-AC18-7F32C3342CF3}" dt="2019-07-02T03:23:19.440" v="643" actId="26606"/>
          <ac:cxnSpMkLst>
            <pc:docMk/>
            <pc:sldMk cId="338740267" sldId="264"/>
            <ac:cxnSpMk id="18" creationId="{19AF263B-E208-40DF-A182-5193478DCFA4}"/>
          </ac:cxnSpMkLst>
        </pc:cxnChg>
      </pc:sldChg>
      <pc:sldChg chg="modSp">
        <pc:chgData name="Alexis Martínez Arteaga" userId="7fff02d6-22f1-45fc-b8ac-7bb779f8f618" providerId="ADAL" clId="{B4BEABCB-A2BC-4B7C-AC18-7F32C3342CF3}" dt="2019-07-02T03:25:31.623" v="666" actId="255"/>
        <pc:sldMkLst>
          <pc:docMk/>
          <pc:sldMk cId="327193210" sldId="267"/>
        </pc:sldMkLst>
        <pc:spChg chg="mod">
          <ac:chgData name="Alexis Martínez Arteaga" userId="7fff02d6-22f1-45fc-b8ac-7bb779f8f618" providerId="ADAL" clId="{B4BEABCB-A2BC-4B7C-AC18-7F32C3342CF3}" dt="2019-07-02T03:25:31.623" v="666" actId="255"/>
          <ac:spMkLst>
            <pc:docMk/>
            <pc:sldMk cId="327193210" sldId="267"/>
            <ac:spMk id="11" creationId="{2D815569-1BD1-4F10-92DD-CC726C2F4A4F}"/>
          </ac:spMkLst>
        </pc:spChg>
      </pc:sldChg>
      <pc:sldChg chg="modSp">
        <pc:chgData name="Alexis Martínez Arteaga" userId="7fff02d6-22f1-45fc-b8ac-7bb779f8f618" providerId="ADAL" clId="{B4BEABCB-A2BC-4B7C-AC18-7F32C3342CF3}" dt="2019-07-02T05:50:10.600" v="1691" actId="1076"/>
        <pc:sldMkLst>
          <pc:docMk/>
          <pc:sldMk cId="683081530" sldId="269"/>
        </pc:sldMkLst>
        <pc:spChg chg="mod">
          <ac:chgData name="Alexis Martínez Arteaga" userId="7fff02d6-22f1-45fc-b8ac-7bb779f8f618" providerId="ADAL" clId="{B4BEABCB-A2BC-4B7C-AC18-7F32C3342CF3}" dt="2019-07-02T05:50:10.600" v="1691" actId="1076"/>
          <ac:spMkLst>
            <pc:docMk/>
            <pc:sldMk cId="683081530" sldId="269"/>
            <ac:spMk id="10" creationId="{B403CDBA-3295-4DA5-B9C5-C03655949531}"/>
          </ac:spMkLst>
        </pc:spChg>
        <pc:picChg chg="mod">
          <ac:chgData name="Alexis Martínez Arteaga" userId="7fff02d6-22f1-45fc-b8ac-7bb779f8f618" providerId="ADAL" clId="{B4BEABCB-A2BC-4B7C-AC18-7F32C3342CF3}" dt="2019-07-02T05:49:42.908" v="1686" actId="1076"/>
          <ac:picMkLst>
            <pc:docMk/>
            <pc:sldMk cId="683081530" sldId="269"/>
            <ac:picMk id="5" creationId="{BAA281FD-1923-4E22-AA09-194B10176479}"/>
          </ac:picMkLst>
        </pc:picChg>
        <pc:picChg chg="mod">
          <ac:chgData name="Alexis Martínez Arteaga" userId="7fff02d6-22f1-45fc-b8ac-7bb779f8f618" providerId="ADAL" clId="{B4BEABCB-A2BC-4B7C-AC18-7F32C3342CF3}" dt="2019-07-02T05:49:46.567" v="1687" actId="1076"/>
          <ac:picMkLst>
            <pc:docMk/>
            <pc:sldMk cId="683081530" sldId="269"/>
            <ac:picMk id="8" creationId="{D3A7BEB9-4429-45DF-8489-C15A62D32B45}"/>
          </ac:picMkLst>
        </pc:picChg>
      </pc:sldChg>
      <pc:sldChg chg="modSp">
        <pc:chgData name="Alexis Martínez Arteaga" userId="7fff02d6-22f1-45fc-b8ac-7bb779f8f618" providerId="ADAL" clId="{B4BEABCB-A2BC-4B7C-AC18-7F32C3342CF3}" dt="2019-07-02T03:32:05.158" v="746" actId="1076"/>
        <pc:sldMkLst>
          <pc:docMk/>
          <pc:sldMk cId="1207347052" sldId="270"/>
        </pc:sldMkLst>
        <pc:spChg chg="mod">
          <ac:chgData name="Alexis Martínez Arteaga" userId="7fff02d6-22f1-45fc-b8ac-7bb779f8f618" providerId="ADAL" clId="{B4BEABCB-A2BC-4B7C-AC18-7F32C3342CF3}" dt="2019-07-02T03:31:34.512" v="743" actId="1076"/>
          <ac:spMkLst>
            <pc:docMk/>
            <pc:sldMk cId="1207347052" sldId="270"/>
            <ac:spMk id="6" creationId="{79981225-75EC-4AA2-8E34-52ECE7EFA019}"/>
          </ac:spMkLst>
        </pc:spChg>
        <pc:spChg chg="mod">
          <ac:chgData name="Alexis Martínez Arteaga" userId="7fff02d6-22f1-45fc-b8ac-7bb779f8f618" providerId="ADAL" clId="{B4BEABCB-A2BC-4B7C-AC18-7F32C3342CF3}" dt="2019-07-02T03:31:44.941" v="745" actId="1076"/>
          <ac:spMkLst>
            <pc:docMk/>
            <pc:sldMk cId="1207347052" sldId="270"/>
            <ac:spMk id="7" creationId="{BC3DE309-63C1-4D5B-88BB-F20E024D5F4D}"/>
          </ac:spMkLst>
        </pc:spChg>
        <pc:picChg chg="mod">
          <ac:chgData name="Alexis Martínez Arteaga" userId="7fff02d6-22f1-45fc-b8ac-7bb779f8f618" providerId="ADAL" clId="{B4BEABCB-A2BC-4B7C-AC18-7F32C3342CF3}" dt="2019-07-02T03:32:05.158" v="746" actId="1076"/>
          <ac:picMkLst>
            <pc:docMk/>
            <pc:sldMk cId="1207347052" sldId="270"/>
            <ac:picMk id="4" creationId="{D3A7BEB9-4429-45DF-8489-C15A62D32B45}"/>
          </ac:picMkLst>
        </pc:picChg>
        <pc:picChg chg="mod">
          <ac:chgData name="Alexis Martínez Arteaga" userId="7fff02d6-22f1-45fc-b8ac-7bb779f8f618" providerId="ADAL" clId="{B4BEABCB-A2BC-4B7C-AC18-7F32C3342CF3}" dt="2019-07-02T03:31:24.351" v="741" actId="14100"/>
          <ac:picMkLst>
            <pc:docMk/>
            <pc:sldMk cId="1207347052" sldId="270"/>
            <ac:picMk id="5" creationId="{BAA281FD-1923-4E22-AA09-194B10176479}"/>
          </ac:picMkLst>
        </pc:picChg>
      </pc:sldChg>
      <pc:sldChg chg="modSp ord">
        <pc:chgData name="Alexis Martínez Arteaga" userId="7fff02d6-22f1-45fc-b8ac-7bb779f8f618" providerId="ADAL" clId="{B4BEABCB-A2BC-4B7C-AC18-7F32C3342CF3}" dt="2019-07-02T15:24:53.332" v="1695" actId="1076"/>
        <pc:sldMkLst>
          <pc:docMk/>
          <pc:sldMk cId="457423076" sldId="276"/>
        </pc:sldMkLst>
        <pc:picChg chg="mod">
          <ac:chgData name="Alexis Martínez Arteaga" userId="7fff02d6-22f1-45fc-b8ac-7bb779f8f618" providerId="ADAL" clId="{B4BEABCB-A2BC-4B7C-AC18-7F32C3342CF3}" dt="2019-07-02T15:24:53.332" v="1695" actId="1076"/>
          <ac:picMkLst>
            <pc:docMk/>
            <pc:sldMk cId="457423076" sldId="276"/>
            <ac:picMk id="4" creationId="{4F267479-4456-4E7E-9DFE-C9C0CA2A9328}"/>
          </ac:picMkLst>
        </pc:picChg>
      </pc:sldChg>
      <pc:sldChg chg="addSp delSp modSp add">
        <pc:chgData name="Alexis Martínez Arteaga" userId="7fff02d6-22f1-45fc-b8ac-7bb779f8f618" providerId="ADAL" clId="{B4BEABCB-A2BC-4B7C-AC18-7F32C3342CF3}" dt="2019-07-01T21:48:21.807" v="337" actId="14100"/>
        <pc:sldMkLst>
          <pc:docMk/>
          <pc:sldMk cId="2793913026" sldId="278"/>
        </pc:sldMkLst>
        <pc:spChg chg="del">
          <ac:chgData name="Alexis Martínez Arteaga" userId="7fff02d6-22f1-45fc-b8ac-7bb779f8f618" providerId="ADAL" clId="{B4BEABCB-A2BC-4B7C-AC18-7F32C3342CF3}" dt="2019-07-01T21:19:47.634" v="236"/>
          <ac:spMkLst>
            <pc:docMk/>
            <pc:sldMk cId="2793913026" sldId="278"/>
            <ac:spMk id="2" creationId="{F7B1CE2E-6E07-4092-8FE6-925C53D450C3}"/>
          </ac:spMkLst>
        </pc:spChg>
        <pc:spChg chg="del">
          <ac:chgData name="Alexis Martínez Arteaga" userId="7fff02d6-22f1-45fc-b8ac-7bb779f8f618" providerId="ADAL" clId="{B4BEABCB-A2BC-4B7C-AC18-7F32C3342CF3}" dt="2019-07-01T21:22:14.962" v="251" actId="478"/>
          <ac:spMkLst>
            <pc:docMk/>
            <pc:sldMk cId="2793913026" sldId="278"/>
            <ac:spMk id="3" creationId="{C27AEEA8-1006-4D52-8F22-F330DA04112D}"/>
          </ac:spMkLst>
        </pc:spChg>
        <pc:spChg chg="add mod">
          <ac:chgData name="Alexis Martínez Arteaga" userId="7fff02d6-22f1-45fc-b8ac-7bb779f8f618" providerId="ADAL" clId="{B4BEABCB-A2BC-4B7C-AC18-7F32C3342CF3}" dt="2019-07-01T21:47:41.090" v="335" actId="1076"/>
          <ac:spMkLst>
            <pc:docMk/>
            <pc:sldMk cId="2793913026" sldId="278"/>
            <ac:spMk id="4" creationId="{06FC988B-F525-4460-92C2-9ADEC36E79FD}"/>
          </ac:spMkLst>
        </pc:spChg>
        <pc:graphicFrameChg chg="add del mod">
          <ac:chgData name="Alexis Martínez Arteaga" userId="7fff02d6-22f1-45fc-b8ac-7bb779f8f618" providerId="ADAL" clId="{B4BEABCB-A2BC-4B7C-AC18-7F32C3342CF3}" dt="2019-07-01T21:25:15.001" v="265" actId="478"/>
          <ac:graphicFrameMkLst>
            <pc:docMk/>
            <pc:sldMk cId="2793913026" sldId="278"/>
            <ac:graphicFrameMk id="5" creationId="{729CB0DA-0409-4B83-985F-3D3A4745B9A2}"/>
          </ac:graphicFrameMkLst>
        </pc:graphicFrameChg>
        <pc:graphicFrameChg chg="add mod modGraphic">
          <ac:chgData name="Alexis Martínez Arteaga" userId="7fff02d6-22f1-45fc-b8ac-7bb779f8f618" providerId="ADAL" clId="{B4BEABCB-A2BC-4B7C-AC18-7F32C3342CF3}" dt="2019-07-01T21:48:21.807" v="337" actId="14100"/>
          <ac:graphicFrameMkLst>
            <pc:docMk/>
            <pc:sldMk cId="2793913026" sldId="278"/>
            <ac:graphicFrameMk id="6" creationId="{D1976D41-AEB4-4A22-AB65-9C1136F9A929}"/>
          </ac:graphicFrameMkLst>
        </pc:graphicFrameChg>
      </pc:sldChg>
      <pc:sldChg chg="addSp delSp modSp add">
        <pc:chgData name="Alexis Martínez Arteaga" userId="7fff02d6-22f1-45fc-b8ac-7bb779f8f618" providerId="ADAL" clId="{B4BEABCB-A2BC-4B7C-AC18-7F32C3342CF3}" dt="2019-07-02T03:26:42.619" v="678" actId="122"/>
        <pc:sldMkLst>
          <pc:docMk/>
          <pc:sldMk cId="1073415575" sldId="287"/>
        </pc:sldMkLst>
        <pc:spChg chg="del">
          <ac:chgData name="Alexis Martínez Arteaga" userId="7fff02d6-22f1-45fc-b8ac-7bb779f8f618" providerId="ADAL" clId="{B4BEABCB-A2BC-4B7C-AC18-7F32C3342CF3}" dt="2019-07-01T21:52:20.545" v="380" actId="478"/>
          <ac:spMkLst>
            <pc:docMk/>
            <pc:sldMk cId="1073415575" sldId="287"/>
            <ac:spMk id="2" creationId="{C0535B10-AEE4-4B4C-8452-FFD2FE951059}"/>
          </ac:spMkLst>
        </pc:spChg>
        <pc:spChg chg="del">
          <ac:chgData name="Alexis Martínez Arteaga" userId="7fff02d6-22f1-45fc-b8ac-7bb779f8f618" providerId="ADAL" clId="{B4BEABCB-A2BC-4B7C-AC18-7F32C3342CF3}" dt="2019-07-01T21:48:56.537" v="339"/>
          <ac:spMkLst>
            <pc:docMk/>
            <pc:sldMk cId="1073415575" sldId="287"/>
            <ac:spMk id="3" creationId="{AB88DD5A-BA76-41EB-A20A-B6E72F82F095}"/>
          </ac:spMkLst>
        </pc:spChg>
        <pc:spChg chg="add mod">
          <ac:chgData name="Alexis Martínez Arteaga" userId="7fff02d6-22f1-45fc-b8ac-7bb779f8f618" providerId="ADAL" clId="{B4BEABCB-A2BC-4B7C-AC18-7F32C3342CF3}" dt="2019-07-02T03:26:42.619" v="678" actId="122"/>
          <ac:spMkLst>
            <pc:docMk/>
            <pc:sldMk cId="1073415575" sldId="287"/>
            <ac:spMk id="4" creationId="{196CB248-7408-4C19-8B8A-C556FA9A3B9B}"/>
          </ac:spMkLst>
        </pc:spChg>
        <pc:graphicFrameChg chg="add mod modGraphic">
          <ac:chgData name="Alexis Martínez Arteaga" userId="7fff02d6-22f1-45fc-b8ac-7bb779f8f618" providerId="ADAL" clId="{B4BEABCB-A2BC-4B7C-AC18-7F32C3342CF3}" dt="2019-07-02T03:17:40.716" v="603" actId="26606"/>
          <ac:graphicFrameMkLst>
            <pc:docMk/>
            <pc:sldMk cId="1073415575" sldId="287"/>
            <ac:graphicFrameMk id="5" creationId="{E1913C20-082E-40FD-A0E9-62EE82834B3A}"/>
          </ac:graphicFrameMkLst>
        </pc:graphicFrameChg>
      </pc:sldChg>
      <pc:sldChg chg="modSp">
        <pc:chgData name="Alexis Martínez Arteaga" userId="7fff02d6-22f1-45fc-b8ac-7bb779f8f618" providerId="ADAL" clId="{B4BEABCB-A2BC-4B7C-AC18-7F32C3342CF3}" dt="2019-07-02T03:32:22.215" v="747" actId="113"/>
        <pc:sldMkLst>
          <pc:docMk/>
          <pc:sldMk cId="1660884279" sldId="288"/>
        </pc:sldMkLst>
        <pc:spChg chg="mod">
          <ac:chgData name="Alexis Martínez Arteaga" userId="7fff02d6-22f1-45fc-b8ac-7bb779f8f618" providerId="ADAL" clId="{B4BEABCB-A2BC-4B7C-AC18-7F32C3342CF3}" dt="2019-07-02T03:32:22.215" v="747" actId="113"/>
          <ac:spMkLst>
            <pc:docMk/>
            <pc:sldMk cId="1660884279" sldId="288"/>
            <ac:spMk id="2" creationId="{F27C5CED-E801-40E3-9980-B9FBE997E1FB}"/>
          </ac:spMkLst>
        </pc:spChg>
      </pc:sldChg>
      <pc:sldChg chg="addSp delSp modSp add">
        <pc:chgData name="Alexis Martínez Arteaga" userId="7fff02d6-22f1-45fc-b8ac-7bb779f8f618" providerId="ADAL" clId="{B4BEABCB-A2BC-4B7C-AC18-7F32C3342CF3}" dt="2019-07-02T05:47:34.936" v="1669" actId="1076"/>
        <pc:sldMkLst>
          <pc:docMk/>
          <pc:sldMk cId="4017527071" sldId="289"/>
        </pc:sldMkLst>
        <pc:spChg chg="del">
          <ac:chgData name="Alexis Martínez Arteaga" userId="7fff02d6-22f1-45fc-b8ac-7bb779f8f618" providerId="ADAL" clId="{B4BEABCB-A2BC-4B7C-AC18-7F32C3342CF3}" dt="2019-07-01T22:35:19.265" v="492" actId="478"/>
          <ac:spMkLst>
            <pc:docMk/>
            <pc:sldMk cId="4017527071" sldId="289"/>
            <ac:spMk id="2" creationId="{91F33DF5-A03C-4CBE-965C-370543B5960F}"/>
          </ac:spMkLst>
        </pc:spChg>
        <pc:spChg chg="del">
          <ac:chgData name="Alexis Martínez Arteaga" userId="7fff02d6-22f1-45fc-b8ac-7bb779f8f618" providerId="ADAL" clId="{B4BEABCB-A2BC-4B7C-AC18-7F32C3342CF3}" dt="2019-07-01T22:05:50.891" v="445" actId="3680"/>
          <ac:spMkLst>
            <pc:docMk/>
            <pc:sldMk cId="4017527071" sldId="289"/>
            <ac:spMk id="3" creationId="{F9510065-4F4B-4471-AD1A-C76EF348DB4E}"/>
          </ac:spMkLst>
        </pc:spChg>
        <pc:spChg chg="add mod">
          <ac:chgData name="Alexis Martínez Arteaga" userId="7fff02d6-22f1-45fc-b8ac-7bb779f8f618" providerId="ADAL" clId="{B4BEABCB-A2BC-4B7C-AC18-7F32C3342CF3}" dt="2019-07-02T03:38:59.483" v="831" actId="114"/>
          <ac:spMkLst>
            <pc:docMk/>
            <pc:sldMk cId="4017527071" sldId="289"/>
            <ac:spMk id="5" creationId="{190308CD-8D0F-41CF-8421-91CF2F0887AF}"/>
          </ac:spMkLst>
        </pc:spChg>
        <pc:graphicFrameChg chg="add mod modGraphic">
          <ac:chgData name="Alexis Martínez Arteaga" userId="7fff02d6-22f1-45fc-b8ac-7bb779f8f618" providerId="ADAL" clId="{B4BEABCB-A2BC-4B7C-AC18-7F32C3342CF3}" dt="2019-07-02T05:47:34.936" v="1669" actId="1076"/>
          <ac:graphicFrameMkLst>
            <pc:docMk/>
            <pc:sldMk cId="4017527071" sldId="289"/>
            <ac:graphicFrameMk id="4" creationId="{7AD67914-DEB8-4BAA-9C30-4F8FC7DD7F82}"/>
          </ac:graphicFrameMkLst>
        </pc:graphicFrameChg>
      </pc:sldChg>
      <pc:sldChg chg="modSp">
        <pc:chgData name="Alexis Martínez Arteaga" userId="7fff02d6-22f1-45fc-b8ac-7bb779f8f618" providerId="ADAL" clId="{B4BEABCB-A2BC-4B7C-AC18-7F32C3342CF3}" dt="2019-07-02T05:46:27.775" v="1668" actId="1076"/>
        <pc:sldMkLst>
          <pc:docMk/>
          <pc:sldMk cId="2462651545" sldId="290"/>
        </pc:sldMkLst>
        <pc:spChg chg="mod">
          <ac:chgData name="Alexis Martínez Arteaga" userId="7fff02d6-22f1-45fc-b8ac-7bb779f8f618" providerId="ADAL" clId="{B4BEABCB-A2BC-4B7C-AC18-7F32C3342CF3}" dt="2019-07-02T05:46:27.775" v="1668" actId="1076"/>
          <ac:spMkLst>
            <pc:docMk/>
            <pc:sldMk cId="2462651545" sldId="290"/>
            <ac:spMk id="2" creationId="{FCAFD6C1-EAB2-46AB-A7AF-60343DA2A873}"/>
          </ac:spMkLst>
        </pc:spChg>
      </pc:sldChg>
      <pc:sldChg chg="addSp delSp modSp add mod setBg">
        <pc:chgData name="Alexis Martínez Arteaga" userId="7fff02d6-22f1-45fc-b8ac-7bb779f8f618" providerId="ADAL" clId="{B4BEABCB-A2BC-4B7C-AC18-7F32C3342CF3}" dt="2019-07-02T05:47:46.793" v="1672" actId="1076"/>
        <pc:sldMkLst>
          <pc:docMk/>
          <pc:sldMk cId="2681607570" sldId="291"/>
        </pc:sldMkLst>
        <pc:spChg chg="del mod">
          <ac:chgData name="Alexis Martínez Arteaga" userId="7fff02d6-22f1-45fc-b8ac-7bb779f8f618" providerId="ADAL" clId="{B4BEABCB-A2BC-4B7C-AC18-7F32C3342CF3}" dt="2019-07-02T05:26:56.100" v="839"/>
          <ac:spMkLst>
            <pc:docMk/>
            <pc:sldMk cId="2681607570" sldId="291"/>
            <ac:spMk id="2" creationId="{FB3F1BB0-FDE3-4C27-9A8B-EE63FD91060D}"/>
          </ac:spMkLst>
        </pc:spChg>
        <pc:spChg chg="del mod ord">
          <ac:chgData name="Alexis Martínez Arteaga" userId="7fff02d6-22f1-45fc-b8ac-7bb779f8f618" providerId="ADAL" clId="{B4BEABCB-A2BC-4B7C-AC18-7F32C3342CF3}" dt="2019-07-02T05:30:14.006" v="874" actId="478"/>
          <ac:spMkLst>
            <pc:docMk/>
            <pc:sldMk cId="2681607570" sldId="291"/>
            <ac:spMk id="3" creationId="{5535C96A-B253-4C6C-9A9C-62D5A260AB08}"/>
          </ac:spMkLst>
        </pc:spChg>
        <pc:spChg chg="add mod">
          <ac:chgData name="Alexis Martínez Arteaga" userId="7fff02d6-22f1-45fc-b8ac-7bb779f8f618" providerId="ADAL" clId="{B4BEABCB-A2BC-4B7C-AC18-7F32C3342CF3}" dt="2019-07-02T05:42:47.011" v="1659" actId="1076"/>
          <ac:spMkLst>
            <pc:docMk/>
            <pc:sldMk cId="2681607570" sldId="291"/>
            <ac:spMk id="5" creationId="{3D392D2F-1549-42AB-91CC-0D18F9FA23F8}"/>
          </ac:spMkLst>
        </pc:spChg>
        <pc:spChg chg="add mod">
          <ac:chgData name="Alexis Martínez Arteaga" userId="7fff02d6-22f1-45fc-b8ac-7bb779f8f618" providerId="ADAL" clId="{B4BEABCB-A2BC-4B7C-AC18-7F32C3342CF3}" dt="2019-07-02T05:42:38.302" v="1657" actId="1076"/>
          <ac:spMkLst>
            <pc:docMk/>
            <pc:sldMk cId="2681607570" sldId="291"/>
            <ac:spMk id="6" creationId="{7F0A8393-90CF-4B7E-9CDE-35F4705A8672}"/>
          </ac:spMkLst>
        </pc:spChg>
        <pc:picChg chg="add mod ord">
          <ac:chgData name="Alexis Martínez Arteaga" userId="7fff02d6-22f1-45fc-b8ac-7bb779f8f618" providerId="ADAL" clId="{B4BEABCB-A2BC-4B7C-AC18-7F32C3342CF3}" dt="2019-07-02T05:47:46.793" v="1672" actId="1076"/>
          <ac:picMkLst>
            <pc:docMk/>
            <pc:sldMk cId="2681607570" sldId="291"/>
            <ac:picMk id="4" creationId="{BE34DD52-FD4D-4B6B-9726-C2972E8B95D7}"/>
          </ac:picMkLst>
        </pc:picChg>
      </pc:sldChg>
      <pc:sldChg chg="modSp">
        <pc:chgData name="Alexis Martínez Arteaga" userId="7fff02d6-22f1-45fc-b8ac-7bb779f8f618" providerId="ADAL" clId="{B4BEABCB-A2BC-4B7C-AC18-7F32C3342CF3}" dt="2019-07-02T15:07:45.999" v="1692" actId="1076"/>
        <pc:sldMkLst>
          <pc:docMk/>
          <pc:sldMk cId="2761386303" sldId="293"/>
        </pc:sldMkLst>
        <pc:spChg chg="mod">
          <ac:chgData name="Alexis Martínez Arteaga" userId="7fff02d6-22f1-45fc-b8ac-7bb779f8f618" providerId="ADAL" clId="{B4BEABCB-A2BC-4B7C-AC18-7F32C3342CF3}" dt="2019-07-02T15:07:45.999" v="1692" actId="1076"/>
          <ac:spMkLst>
            <pc:docMk/>
            <pc:sldMk cId="2761386303" sldId="293"/>
            <ac:spMk id="2" creationId="{25CA0A11-FA51-4C3C-8F22-4961622BF071}"/>
          </ac:spMkLst>
        </pc:spChg>
      </pc:sldChg>
    </pc:docChg>
  </pc:docChgLst>
  <pc:docChgLst>
    <pc:chgData name="Yoselin Araceli Campos Sacramento" userId="S::ycampos.mca18@lania.edu.mx::025f23cb-da0f-4760-a16d-d5588d8f1048" providerId="AD" clId="Web-{4BCA1DED-1633-D944-FB2E-263BDEB98962}"/>
    <pc:docChg chg="modSld">
      <pc:chgData name="Yoselin Araceli Campos Sacramento" userId="S::ycampos.mca18@lania.edu.mx::025f23cb-da0f-4760-a16d-d5588d8f1048" providerId="AD" clId="Web-{4BCA1DED-1633-D944-FB2E-263BDEB98962}" dt="2019-07-02T15:25:42.393" v="46" actId="1076"/>
      <pc:docMkLst>
        <pc:docMk/>
      </pc:docMkLst>
      <pc:sldChg chg="addSp delSp modSp mod setClrOvrMap">
        <pc:chgData name="Yoselin Araceli Campos Sacramento" userId="S::ycampos.mca18@lania.edu.mx::025f23cb-da0f-4760-a16d-d5588d8f1048" providerId="AD" clId="Web-{4BCA1DED-1633-D944-FB2E-263BDEB98962}" dt="2019-07-02T15:08:16.856" v="6" actId="20577"/>
        <pc:sldMkLst>
          <pc:docMk/>
          <pc:sldMk cId="3527704271" sldId="261"/>
        </pc:sldMkLst>
        <pc:spChg chg="mod">
          <ac:chgData name="Yoselin Araceli Campos Sacramento" userId="S::ycampos.mca18@lania.edu.mx::025f23cb-da0f-4760-a16d-d5588d8f1048" providerId="AD" clId="Web-{4BCA1DED-1633-D944-FB2E-263BDEB98962}" dt="2019-07-02T15:08:16.856" v="6" actId="20577"/>
          <ac:spMkLst>
            <pc:docMk/>
            <pc:sldMk cId="3527704271" sldId="261"/>
            <ac:spMk id="2" creationId="{FCAFD6C1-EAB2-46AB-A7AF-60343DA2A873}"/>
          </ac:spMkLst>
        </pc:spChg>
        <pc:spChg chg="add del">
          <ac:chgData name="Yoselin Araceli Campos Sacramento" userId="S::ycampos.mca18@lania.edu.mx::025f23cb-da0f-4760-a16d-d5588d8f1048" providerId="AD" clId="Web-{4BCA1DED-1633-D944-FB2E-263BDEB98962}" dt="2019-07-02T15:08:04.778" v="4"/>
          <ac:spMkLst>
            <pc:docMk/>
            <pc:sldMk cId="3527704271" sldId="261"/>
            <ac:spMk id="60" creationId="{6333FB34-E54B-4710-9DAE-6EE03861271A}"/>
          </ac:spMkLst>
        </pc:spChg>
        <pc:spChg chg="add del">
          <ac:chgData name="Yoselin Araceli Campos Sacramento" userId="S::ycampos.mca18@lania.edu.mx::025f23cb-da0f-4760-a16d-d5588d8f1048" providerId="AD" clId="Web-{4BCA1DED-1633-D944-FB2E-263BDEB98962}" dt="2019-07-02T15:08:04.778" v="4"/>
          <ac:spMkLst>
            <pc:docMk/>
            <pc:sldMk cId="3527704271" sldId="261"/>
            <ac:spMk id="63" creationId="{1C69834E-5EEE-4D61-833E-04928896454C}"/>
          </ac:spMkLst>
        </pc:spChg>
        <pc:spChg chg="add del">
          <ac:chgData name="Yoselin Araceli Campos Sacramento" userId="S::ycampos.mca18@lania.edu.mx::025f23cb-da0f-4760-a16d-d5588d8f1048" providerId="AD" clId="Web-{4BCA1DED-1633-D944-FB2E-263BDEB98962}" dt="2019-07-02T15:08:04.778" v="4"/>
          <ac:spMkLst>
            <pc:docMk/>
            <pc:sldMk cId="3527704271" sldId="261"/>
            <ac:spMk id="64" creationId="{58E5D9BA-46E7-4BFA-9C74-75495BF6F54D}"/>
          </ac:spMkLst>
        </pc:spChg>
        <pc:spChg chg="add del">
          <ac:chgData name="Yoselin Araceli Campos Sacramento" userId="S::ycampos.mca18@lania.edu.mx::025f23cb-da0f-4760-a16d-d5588d8f1048" providerId="AD" clId="Web-{4BCA1DED-1633-D944-FB2E-263BDEB98962}" dt="2019-07-02T15:08:04.778" v="4"/>
          <ac:spMkLst>
            <pc:docMk/>
            <pc:sldMk cId="3527704271" sldId="261"/>
            <ac:spMk id="65" creationId="{5B033D76-5800-44B6-AFE9-EE2106935115}"/>
          </ac:spMkLst>
        </pc:spChg>
        <pc:spChg chg="add del">
          <ac:chgData name="Yoselin Araceli Campos Sacramento" userId="S::ycampos.mca18@lania.edu.mx::025f23cb-da0f-4760-a16d-d5588d8f1048" providerId="AD" clId="Web-{4BCA1DED-1633-D944-FB2E-263BDEB98962}" dt="2019-07-02T15:08:04.778" v="4"/>
          <ac:spMkLst>
            <pc:docMk/>
            <pc:sldMk cId="3527704271" sldId="261"/>
            <ac:spMk id="66" creationId="{522D6F85-FFBA-4F81-AEE5-AAA17CB7AA98}"/>
          </ac:spMkLst>
        </pc:spChg>
        <pc:spChg chg="add del">
          <ac:chgData name="Yoselin Araceli Campos Sacramento" userId="S::ycampos.mca18@lania.edu.mx::025f23cb-da0f-4760-a16d-d5588d8f1048" providerId="AD" clId="Web-{4BCA1DED-1633-D944-FB2E-263BDEB98962}" dt="2019-07-02T15:08:04.778" v="4"/>
          <ac:spMkLst>
            <pc:docMk/>
            <pc:sldMk cId="3527704271" sldId="261"/>
            <ac:spMk id="67" creationId="{13B31514-E6DF-4357-9EEA-EFB7983080DA}"/>
          </ac:spMkLst>
        </pc:spChg>
        <pc:spChg chg="add">
          <ac:chgData name="Yoselin Araceli Campos Sacramento" userId="S::ycampos.mca18@lania.edu.mx::025f23cb-da0f-4760-a16d-d5588d8f1048" providerId="AD" clId="Web-{4BCA1DED-1633-D944-FB2E-263BDEB98962}" dt="2019-07-02T15:08:04.809" v="5"/>
          <ac:spMkLst>
            <pc:docMk/>
            <pc:sldMk cId="3527704271" sldId="261"/>
            <ac:spMk id="70" creationId="{6333FB34-E54B-4710-9DAE-6EE03861271A}"/>
          </ac:spMkLst>
        </pc:spChg>
        <pc:spChg chg="add">
          <ac:chgData name="Yoselin Araceli Campos Sacramento" userId="S::ycampos.mca18@lania.edu.mx::025f23cb-da0f-4760-a16d-d5588d8f1048" providerId="AD" clId="Web-{4BCA1DED-1633-D944-FB2E-263BDEB98962}" dt="2019-07-02T15:08:04.809" v="5"/>
          <ac:spMkLst>
            <pc:docMk/>
            <pc:sldMk cId="3527704271" sldId="261"/>
            <ac:spMk id="73" creationId="{1C69834E-5EEE-4D61-833E-04928896454C}"/>
          </ac:spMkLst>
        </pc:spChg>
        <pc:spChg chg="add">
          <ac:chgData name="Yoselin Araceli Campos Sacramento" userId="S::ycampos.mca18@lania.edu.mx::025f23cb-da0f-4760-a16d-d5588d8f1048" providerId="AD" clId="Web-{4BCA1DED-1633-D944-FB2E-263BDEB98962}" dt="2019-07-02T15:08:04.809" v="5"/>
          <ac:spMkLst>
            <pc:docMk/>
            <pc:sldMk cId="3527704271" sldId="261"/>
            <ac:spMk id="74" creationId="{58E5D9BA-46E7-4BFA-9C74-75495BF6F54D}"/>
          </ac:spMkLst>
        </pc:spChg>
        <pc:spChg chg="add">
          <ac:chgData name="Yoselin Araceli Campos Sacramento" userId="S::ycampos.mca18@lania.edu.mx::025f23cb-da0f-4760-a16d-d5588d8f1048" providerId="AD" clId="Web-{4BCA1DED-1633-D944-FB2E-263BDEB98962}" dt="2019-07-02T15:08:04.809" v="5"/>
          <ac:spMkLst>
            <pc:docMk/>
            <pc:sldMk cId="3527704271" sldId="261"/>
            <ac:spMk id="75" creationId="{5B033D76-5800-44B6-AFE9-EE2106935115}"/>
          </ac:spMkLst>
        </pc:spChg>
        <pc:spChg chg="add">
          <ac:chgData name="Yoselin Araceli Campos Sacramento" userId="S::ycampos.mca18@lania.edu.mx::025f23cb-da0f-4760-a16d-d5588d8f1048" providerId="AD" clId="Web-{4BCA1DED-1633-D944-FB2E-263BDEB98962}" dt="2019-07-02T15:08:04.809" v="5"/>
          <ac:spMkLst>
            <pc:docMk/>
            <pc:sldMk cId="3527704271" sldId="261"/>
            <ac:spMk id="76" creationId="{522D6F85-FFBA-4F81-AEE5-AAA17CB7AA98}"/>
          </ac:spMkLst>
        </pc:spChg>
        <pc:spChg chg="add">
          <ac:chgData name="Yoselin Araceli Campos Sacramento" userId="S::ycampos.mca18@lania.edu.mx::025f23cb-da0f-4760-a16d-d5588d8f1048" providerId="AD" clId="Web-{4BCA1DED-1633-D944-FB2E-263BDEB98962}" dt="2019-07-02T15:08:04.809" v="5"/>
          <ac:spMkLst>
            <pc:docMk/>
            <pc:sldMk cId="3527704271" sldId="261"/>
            <ac:spMk id="77" creationId="{13B31514-E6DF-4357-9EEA-EFB7983080DA}"/>
          </ac:spMkLst>
        </pc:spChg>
        <pc:picChg chg="add del">
          <ac:chgData name="Yoselin Araceli Campos Sacramento" userId="S::ycampos.mca18@lania.edu.mx::025f23cb-da0f-4760-a16d-d5588d8f1048" providerId="AD" clId="Web-{4BCA1DED-1633-D944-FB2E-263BDEB98962}" dt="2019-07-02T15:08:04.778" v="4"/>
          <ac:picMkLst>
            <pc:docMk/>
            <pc:sldMk cId="3527704271" sldId="261"/>
            <ac:picMk id="61" creationId="{29041944-13B4-40E3-A9D5-25B333EBD298}"/>
          </ac:picMkLst>
        </pc:picChg>
        <pc:picChg chg="add del">
          <ac:chgData name="Yoselin Araceli Campos Sacramento" userId="S::ycampos.mca18@lania.edu.mx::025f23cb-da0f-4760-a16d-d5588d8f1048" providerId="AD" clId="Web-{4BCA1DED-1633-D944-FB2E-263BDEB98962}" dt="2019-07-02T15:08:04.778" v="4"/>
          <ac:picMkLst>
            <pc:docMk/>
            <pc:sldMk cId="3527704271" sldId="261"/>
            <ac:picMk id="69" creationId="{4554073B-2E31-4E11-95E9-80B425A43A8F}"/>
          </ac:picMkLst>
        </pc:picChg>
        <pc:picChg chg="add">
          <ac:chgData name="Yoselin Araceli Campos Sacramento" userId="S::ycampos.mca18@lania.edu.mx::025f23cb-da0f-4760-a16d-d5588d8f1048" providerId="AD" clId="Web-{4BCA1DED-1633-D944-FB2E-263BDEB98962}" dt="2019-07-02T15:08:04.809" v="5"/>
          <ac:picMkLst>
            <pc:docMk/>
            <pc:sldMk cId="3527704271" sldId="261"/>
            <ac:picMk id="71" creationId="{29041944-13B4-40E3-A9D5-25B333EBD298}"/>
          </ac:picMkLst>
        </pc:picChg>
        <pc:picChg chg="add">
          <ac:chgData name="Yoselin Araceli Campos Sacramento" userId="S::ycampos.mca18@lania.edu.mx::025f23cb-da0f-4760-a16d-d5588d8f1048" providerId="AD" clId="Web-{4BCA1DED-1633-D944-FB2E-263BDEB98962}" dt="2019-07-02T15:08:04.809" v="5"/>
          <ac:picMkLst>
            <pc:docMk/>
            <pc:sldMk cId="3527704271" sldId="261"/>
            <ac:picMk id="79" creationId="{4554073B-2E31-4E11-95E9-80B425A43A8F}"/>
          </ac:picMkLst>
        </pc:picChg>
        <pc:cxnChg chg="add del">
          <ac:chgData name="Yoselin Araceli Campos Sacramento" userId="S::ycampos.mca18@lania.edu.mx::025f23cb-da0f-4760-a16d-d5588d8f1048" providerId="AD" clId="Web-{4BCA1DED-1633-D944-FB2E-263BDEB98962}" dt="2019-07-02T15:08:04.778" v="4"/>
          <ac:cxnSpMkLst>
            <pc:docMk/>
            <pc:sldMk cId="3527704271" sldId="261"/>
            <ac:cxnSpMk id="62" creationId="{5B85E289-5ADE-4F02-B917-9C9D9B044809}"/>
          </ac:cxnSpMkLst>
        </pc:cxnChg>
        <pc:cxnChg chg="add del">
          <ac:chgData name="Yoselin Araceli Campos Sacramento" userId="S::ycampos.mca18@lania.edu.mx::025f23cb-da0f-4760-a16d-d5588d8f1048" providerId="AD" clId="Web-{4BCA1DED-1633-D944-FB2E-263BDEB98962}" dt="2019-07-02T15:08:04.778" v="4"/>
          <ac:cxnSpMkLst>
            <pc:docMk/>
            <pc:sldMk cId="3527704271" sldId="261"/>
            <ac:cxnSpMk id="68" creationId="{412BDC66-00FA-4A3F-9BC7-BE05FF7705F8}"/>
          </ac:cxnSpMkLst>
        </pc:cxnChg>
        <pc:cxnChg chg="add">
          <ac:chgData name="Yoselin Araceli Campos Sacramento" userId="S::ycampos.mca18@lania.edu.mx::025f23cb-da0f-4760-a16d-d5588d8f1048" providerId="AD" clId="Web-{4BCA1DED-1633-D944-FB2E-263BDEB98962}" dt="2019-07-02T15:08:04.809" v="5"/>
          <ac:cxnSpMkLst>
            <pc:docMk/>
            <pc:sldMk cId="3527704271" sldId="261"/>
            <ac:cxnSpMk id="72" creationId="{5B85E289-5ADE-4F02-B917-9C9D9B044809}"/>
          </ac:cxnSpMkLst>
        </pc:cxnChg>
        <pc:cxnChg chg="add">
          <ac:chgData name="Yoselin Araceli Campos Sacramento" userId="S::ycampos.mca18@lania.edu.mx::025f23cb-da0f-4760-a16d-d5588d8f1048" providerId="AD" clId="Web-{4BCA1DED-1633-D944-FB2E-263BDEB98962}" dt="2019-07-02T15:08:04.809" v="5"/>
          <ac:cxnSpMkLst>
            <pc:docMk/>
            <pc:sldMk cId="3527704271" sldId="261"/>
            <ac:cxnSpMk id="78" creationId="{412BDC66-00FA-4A3F-9BC7-BE05FF7705F8}"/>
          </ac:cxnSpMkLst>
        </pc:cxnChg>
      </pc:sldChg>
      <pc:sldChg chg="addSp delSp modSp">
        <pc:chgData name="Yoselin Araceli Campos Sacramento" userId="S::ycampos.mca18@lania.edu.mx::025f23cb-da0f-4760-a16d-d5588d8f1048" providerId="AD" clId="Web-{4BCA1DED-1633-D944-FB2E-263BDEB98962}" dt="2019-07-02T15:25:42.393" v="46" actId="1076"/>
        <pc:sldMkLst>
          <pc:docMk/>
          <pc:sldMk cId="2114627956" sldId="273"/>
        </pc:sldMkLst>
        <pc:spChg chg="add del mod">
          <ac:chgData name="Yoselin Araceli Campos Sacramento" userId="S::ycampos.mca18@lania.edu.mx::025f23cb-da0f-4760-a16d-d5588d8f1048" providerId="AD" clId="Web-{4BCA1DED-1633-D944-FB2E-263BDEB98962}" dt="2019-07-02T15:25:30.440" v="42"/>
          <ac:spMkLst>
            <pc:docMk/>
            <pc:sldMk cId="2114627956" sldId="273"/>
            <ac:spMk id="3" creationId="{1A6C56D1-D660-4F9C-B71B-F49559E27BDD}"/>
          </ac:spMkLst>
        </pc:spChg>
        <pc:picChg chg="add mod ord">
          <ac:chgData name="Yoselin Araceli Campos Sacramento" userId="S::ycampos.mca18@lania.edu.mx::025f23cb-da0f-4760-a16d-d5588d8f1048" providerId="AD" clId="Web-{4BCA1DED-1633-D944-FB2E-263BDEB98962}" dt="2019-07-02T15:25:42.393" v="46" actId="1076"/>
          <ac:picMkLst>
            <pc:docMk/>
            <pc:sldMk cId="2114627956" sldId="273"/>
            <ac:picMk id="4" creationId="{9E03322C-936F-43F1-B8C0-F1BF5D08E7BA}"/>
          </ac:picMkLst>
        </pc:picChg>
        <pc:picChg chg="del">
          <ac:chgData name="Yoselin Araceli Campos Sacramento" userId="S::ycampos.mca18@lania.edu.mx::025f23cb-da0f-4760-a16d-d5588d8f1048" providerId="AD" clId="Web-{4BCA1DED-1633-D944-FB2E-263BDEB98962}" dt="2019-07-02T15:25:29.018" v="41"/>
          <ac:picMkLst>
            <pc:docMk/>
            <pc:sldMk cId="2114627956" sldId="273"/>
            <ac:picMk id="14" creationId="{9880B59B-5BB1-48A3-9BE9-D80DE94235C9}"/>
          </ac:picMkLst>
        </pc:picChg>
      </pc:sldChg>
      <pc:sldChg chg="addSp delSp modSp">
        <pc:chgData name="Yoselin Araceli Campos Sacramento" userId="S::ycampos.mca18@lania.edu.mx::025f23cb-da0f-4760-a16d-d5588d8f1048" providerId="AD" clId="Web-{4BCA1DED-1633-D944-FB2E-263BDEB98962}" dt="2019-07-02T15:25:24.612" v="40" actId="1076"/>
        <pc:sldMkLst>
          <pc:docMk/>
          <pc:sldMk cId="457423076" sldId="276"/>
        </pc:sldMkLst>
        <pc:picChg chg="add mod">
          <ac:chgData name="Yoselin Araceli Campos Sacramento" userId="S::ycampos.mca18@lania.edu.mx::025f23cb-da0f-4760-a16d-d5588d8f1048" providerId="AD" clId="Web-{4BCA1DED-1633-D944-FB2E-263BDEB98962}" dt="2019-07-02T15:25:24.612" v="40" actId="1076"/>
          <ac:picMkLst>
            <pc:docMk/>
            <pc:sldMk cId="457423076" sldId="276"/>
            <ac:picMk id="2" creationId="{F3902499-EB0A-4A69-9737-4E3563B50DFE}"/>
          </ac:picMkLst>
        </pc:picChg>
        <pc:picChg chg="del">
          <ac:chgData name="Yoselin Araceli Campos Sacramento" userId="S::ycampos.mca18@lania.edu.mx::025f23cb-da0f-4760-a16d-d5588d8f1048" providerId="AD" clId="Web-{4BCA1DED-1633-D944-FB2E-263BDEB98962}" dt="2019-07-02T15:25:10.909" v="38"/>
          <ac:picMkLst>
            <pc:docMk/>
            <pc:sldMk cId="457423076" sldId="276"/>
            <ac:picMk id="4" creationId="{4F267479-4456-4E7E-9DFE-C9C0CA2A9328}"/>
          </ac:picMkLst>
        </pc:picChg>
      </pc:sldChg>
      <pc:sldChg chg="addSp modSp">
        <pc:chgData name="Yoselin Araceli Campos Sacramento" userId="S::ycampos.mca18@lania.edu.mx::025f23cb-da0f-4760-a16d-d5588d8f1048" providerId="AD" clId="Web-{4BCA1DED-1633-D944-FB2E-263BDEB98962}" dt="2019-07-02T15:08:48.937" v="10" actId="20577"/>
        <pc:sldMkLst>
          <pc:docMk/>
          <pc:sldMk cId="2462651545" sldId="290"/>
        </pc:sldMkLst>
        <pc:spChg chg="mod">
          <ac:chgData name="Yoselin Araceli Campos Sacramento" userId="S::ycampos.mca18@lania.edu.mx::025f23cb-da0f-4760-a16d-d5588d8f1048" providerId="AD" clId="Web-{4BCA1DED-1633-D944-FB2E-263BDEB98962}" dt="2019-07-02T15:08:48.937" v="10" actId="20577"/>
          <ac:spMkLst>
            <pc:docMk/>
            <pc:sldMk cId="2462651545" sldId="290"/>
            <ac:spMk id="2" creationId="{FCAFD6C1-EAB2-46AB-A7AF-60343DA2A873}"/>
          </ac:spMkLst>
        </pc:spChg>
        <pc:spChg chg="add">
          <ac:chgData name="Yoselin Araceli Campos Sacramento" userId="S::ycampos.mca18@lania.edu.mx::025f23cb-da0f-4760-a16d-d5588d8f1048" providerId="AD" clId="Web-{4BCA1DED-1633-D944-FB2E-263BDEB98962}" dt="2019-07-02T15:08:42.281" v="9"/>
          <ac:spMkLst>
            <pc:docMk/>
            <pc:sldMk cId="2462651545" sldId="290"/>
            <ac:spMk id="7" creationId="{6333FB34-E54B-4710-9DAE-6EE03861271A}"/>
          </ac:spMkLst>
        </pc:spChg>
        <pc:spChg chg="add">
          <ac:chgData name="Yoselin Araceli Campos Sacramento" userId="S::ycampos.mca18@lania.edu.mx::025f23cb-da0f-4760-a16d-d5588d8f1048" providerId="AD" clId="Web-{4BCA1DED-1633-D944-FB2E-263BDEB98962}" dt="2019-07-02T15:08:42.281" v="9"/>
          <ac:spMkLst>
            <pc:docMk/>
            <pc:sldMk cId="2462651545" sldId="290"/>
            <ac:spMk id="13" creationId="{1C69834E-5EEE-4D61-833E-04928896454C}"/>
          </ac:spMkLst>
        </pc:spChg>
        <pc:spChg chg="add">
          <ac:chgData name="Yoselin Araceli Campos Sacramento" userId="S::ycampos.mca18@lania.edu.mx::025f23cb-da0f-4760-a16d-d5588d8f1048" providerId="AD" clId="Web-{4BCA1DED-1633-D944-FB2E-263BDEB98962}" dt="2019-07-02T15:08:42.281" v="9"/>
          <ac:spMkLst>
            <pc:docMk/>
            <pc:sldMk cId="2462651545" sldId="290"/>
            <ac:spMk id="15" creationId="{58E5D9BA-46E7-4BFA-9C74-75495BF6F54D}"/>
          </ac:spMkLst>
        </pc:spChg>
        <pc:spChg chg="add">
          <ac:chgData name="Yoselin Araceli Campos Sacramento" userId="S::ycampos.mca18@lania.edu.mx::025f23cb-da0f-4760-a16d-d5588d8f1048" providerId="AD" clId="Web-{4BCA1DED-1633-D944-FB2E-263BDEB98962}" dt="2019-07-02T15:08:42.281" v="9"/>
          <ac:spMkLst>
            <pc:docMk/>
            <pc:sldMk cId="2462651545" sldId="290"/>
            <ac:spMk id="17" creationId="{5B033D76-5800-44B6-AFE9-EE2106935115}"/>
          </ac:spMkLst>
        </pc:spChg>
        <pc:spChg chg="add">
          <ac:chgData name="Yoselin Araceli Campos Sacramento" userId="S::ycampos.mca18@lania.edu.mx::025f23cb-da0f-4760-a16d-d5588d8f1048" providerId="AD" clId="Web-{4BCA1DED-1633-D944-FB2E-263BDEB98962}" dt="2019-07-02T15:08:42.281" v="9"/>
          <ac:spMkLst>
            <pc:docMk/>
            <pc:sldMk cId="2462651545" sldId="290"/>
            <ac:spMk id="19" creationId="{522D6F85-FFBA-4F81-AEE5-AAA17CB7AA98}"/>
          </ac:spMkLst>
        </pc:spChg>
        <pc:spChg chg="add">
          <ac:chgData name="Yoselin Araceli Campos Sacramento" userId="S::ycampos.mca18@lania.edu.mx::025f23cb-da0f-4760-a16d-d5588d8f1048" providerId="AD" clId="Web-{4BCA1DED-1633-D944-FB2E-263BDEB98962}" dt="2019-07-02T15:08:42.281" v="9"/>
          <ac:spMkLst>
            <pc:docMk/>
            <pc:sldMk cId="2462651545" sldId="290"/>
            <ac:spMk id="21" creationId="{13B31514-E6DF-4357-9EEA-EFB7983080DA}"/>
          </ac:spMkLst>
        </pc:spChg>
        <pc:picChg chg="add">
          <ac:chgData name="Yoselin Araceli Campos Sacramento" userId="S::ycampos.mca18@lania.edu.mx::025f23cb-da0f-4760-a16d-d5588d8f1048" providerId="AD" clId="Web-{4BCA1DED-1633-D944-FB2E-263BDEB98962}" dt="2019-07-02T15:08:42.281" v="9"/>
          <ac:picMkLst>
            <pc:docMk/>
            <pc:sldMk cId="2462651545" sldId="290"/>
            <ac:picMk id="9" creationId="{29041944-13B4-40E3-A9D5-25B333EBD298}"/>
          </ac:picMkLst>
        </pc:picChg>
        <pc:picChg chg="add">
          <ac:chgData name="Yoselin Araceli Campos Sacramento" userId="S::ycampos.mca18@lania.edu.mx::025f23cb-da0f-4760-a16d-d5588d8f1048" providerId="AD" clId="Web-{4BCA1DED-1633-D944-FB2E-263BDEB98962}" dt="2019-07-02T15:08:42.281" v="9"/>
          <ac:picMkLst>
            <pc:docMk/>
            <pc:sldMk cId="2462651545" sldId="290"/>
            <ac:picMk id="25" creationId="{4554073B-2E31-4E11-95E9-80B425A43A8F}"/>
          </ac:picMkLst>
        </pc:picChg>
        <pc:cxnChg chg="add">
          <ac:chgData name="Yoselin Araceli Campos Sacramento" userId="S::ycampos.mca18@lania.edu.mx::025f23cb-da0f-4760-a16d-d5588d8f1048" providerId="AD" clId="Web-{4BCA1DED-1633-D944-FB2E-263BDEB98962}" dt="2019-07-02T15:08:42.281" v="9"/>
          <ac:cxnSpMkLst>
            <pc:docMk/>
            <pc:sldMk cId="2462651545" sldId="290"/>
            <ac:cxnSpMk id="11" creationId="{5B85E289-5ADE-4F02-B917-9C9D9B044809}"/>
          </ac:cxnSpMkLst>
        </pc:cxnChg>
        <pc:cxnChg chg="add">
          <ac:chgData name="Yoselin Araceli Campos Sacramento" userId="S::ycampos.mca18@lania.edu.mx::025f23cb-da0f-4760-a16d-d5588d8f1048" providerId="AD" clId="Web-{4BCA1DED-1633-D944-FB2E-263BDEB98962}" dt="2019-07-02T15:08:42.281" v="9"/>
          <ac:cxnSpMkLst>
            <pc:docMk/>
            <pc:sldMk cId="2462651545" sldId="290"/>
            <ac:cxnSpMk id="23" creationId="{412BDC66-00FA-4A3F-9BC7-BE05FF7705F8}"/>
          </ac:cxnSpMkLst>
        </pc:cxnChg>
      </pc:sldChg>
      <pc:sldChg chg="addSp modSp">
        <pc:chgData name="Yoselin Araceli Campos Sacramento" userId="S::ycampos.mca18@lania.edu.mx::025f23cb-da0f-4760-a16d-d5588d8f1048" providerId="AD" clId="Web-{4BCA1DED-1633-D944-FB2E-263BDEB98962}" dt="2019-07-02T15:10:38.406" v="36"/>
        <pc:sldMkLst>
          <pc:docMk/>
          <pc:sldMk cId="1303429601" sldId="292"/>
        </pc:sldMkLst>
        <pc:spChg chg="mod">
          <ac:chgData name="Yoselin Araceli Campos Sacramento" userId="S::ycampos.mca18@lania.edu.mx::025f23cb-da0f-4760-a16d-d5588d8f1048" providerId="AD" clId="Web-{4BCA1DED-1633-D944-FB2E-263BDEB98962}" dt="2019-07-02T15:10:38.406" v="36"/>
          <ac:spMkLst>
            <pc:docMk/>
            <pc:sldMk cId="1303429601" sldId="292"/>
            <ac:spMk id="2" creationId="{0F040806-6018-4F7C-9FA2-37AD9FA0054A}"/>
          </ac:spMkLst>
        </pc:spChg>
        <pc:spChg chg="add">
          <ac:chgData name="Yoselin Araceli Campos Sacramento" userId="S::ycampos.mca18@lania.edu.mx::025f23cb-da0f-4760-a16d-d5588d8f1048" providerId="AD" clId="Web-{4BCA1DED-1633-D944-FB2E-263BDEB98962}" dt="2019-07-02T15:10:38.406" v="36"/>
          <ac:spMkLst>
            <pc:docMk/>
            <pc:sldMk cId="1303429601" sldId="292"/>
            <ac:spMk id="7" creationId="{6333FB34-E54B-4710-9DAE-6EE03861271A}"/>
          </ac:spMkLst>
        </pc:spChg>
        <pc:spChg chg="add">
          <ac:chgData name="Yoselin Araceli Campos Sacramento" userId="S::ycampos.mca18@lania.edu.mx::025f23cb-da0f-4760-a16d-d5588d8f1048" providerId="AD" clId="Web-{4BCA1DED-1633-D944-FB2E-263BDEB98962}" dt="2019-07-02T15:10:38.406" v="36"/>
          <ac:spMkLst>
            <pc:docMk/>
            <pc:sldMk cId="1303429601" sldId="292"/>
            <ac:spMk id="13" creationId="{8281A679-4B52-4BD6-A8B0-6FE35851BE26}"/>
          </ac:spMkLst>
        </pc:spChg>
        <pc:spChg chg="add">
          <ac:chgData name="Yoselin Araceli Campos Sacramento" userId="S::ycampos.mca18@lania.edu.mx::025f23cb-da0f-4760-a16d-d5588d8f1048" providerId="AD" clId="Web-{4BCA1DED-1633-D944-FB2E-263BDEB98962}" dt="2019-07-02T15:10:38.406" v="36"/>
          <ac:spMkLst>
            <pc:docMk/>
            <pc:sldMk cId="1303429601" sldId="292"/>
            <ac:spMk id="15" creationId="{F55585F1-3E2A-42CD-944F-466D019A890E}"/>
          </ac:spMkLst>
        </pc:spChg>
        <pc:picChg chg="add">
          <ac:chgData name="Yoselin Araceli Campos Sacramento" userId="S::ycampos.mca18@lania.edu.mx::025f23cb-da0f-4760-a16d-d5588d8f1048" providerId="AD" clId="Web-{4BCA1DED-1633-D944-FB2E-263BDEB98962}" dt="2019-07-02T15:10:38.406" v="36"/>
          <ac:picMkLst>
            <pc:docMk/>
            <pc:sldMk cId="1303429601" sldId="292"/>
            <ac:picMk id="9" creationId="{29041944-13B4-40E3-A9D5-25B333EBD298}"/>
          </ac:picMkLst>
        </pc:picChg>
        <pc:cxnChg chg="add">
          <ac:chgData name="Yoselin Araceli Campos Sacramento" userId="S::ycampos.mca18@lania.edu.mx::025f23cb-da0f-4760-a16d-d5588d8f1048" providerId="AD" clId="Web-{4BCA1DED-1633-D944-FB2E-263BDEB98962}" dt="2019-07-02T15:10:38.406" v="36"/>
          <ac:cxnSpMkLst>
            <pc:docMk/>
            <pc:sldMk cId="1303429601" sldId="292"/>
            <ac:cxnSpMk id="4" creationId="{5B85E289-5ADE-4F02-B917-9C9D9B044809}"/>
          </ac:cxnSpMkLst>
        </pc:cxnChg>
        <pc:cxnChg chg="add">
          <ac:chgData name="Yoselin Araceli Campos Sacramento" userId="S::ycampos.mca18@lania.edu.mx::025f23cb-da0f-4760-a16d-d5588d8f1048" providerId="AD" clId="Web-{4BCA1DED-1633-D944-FB2E-263BDEB98962}" dt="2019-07-02T15:10:38.406" v="36"/>
          <ac:cxnSpMkLst>
            <pc:docMk/>
            <pc:sldMk cId="1303429601" sldId="292"/>
            <ac:cxnSpMk id="17" creationId="{2876BC42-C6CF-4136-A841-6A77C246801E}"/>
          </ac:cxnSpMkLst>
        </pc:cxnChg>
        <pc:cxnChg chg="add">
          <ac:chgData name="Yoselin Araceli Campos Sacramento" userId="S::ycampos.mca18@lania.edu.mx::025f23cb-da0f-4760-a16d-d5588d8f1048" providerId="AD" clId="Web-{4BCA1DED-1633-D944-FB2E-263BDEB98962}" dt="2019-07-02T15:10:38.406" v="36"/>
          <ac:cxnSpMkLst>
            <pc:docMk/>
            <pc:sldMk cId="1303429601" sldId="292"/>
            <ac:cxnSpMk id="19" creationId="{435BD6E9-6D04-4F40-A59B-7FB989E72644}"/>
          </ac:cxnSpMkLst>
        </pc:cxnChg>
      </pc:sldChg>
      <pc:sldChg chg="modSp">
        <pc:chgData name="Yoselin Araceli Campos Sacramento" userId="S::ycampos.mca18@lania.edu.mx::025f23cb-da0f-4760-a16d-d5588d8f1048" providerId="AD" clId="Web-{4BCA1DED-1633-D944-FB2E-263BDEB98962}" dt="2019-07-02T15:10:23.156" v="33" actId="20577"/>
        <pc:sldMkLst>
          <pc:docMk/>
          <pc:sldMk cId="2761386303" sldId="293"/>
        </pc:sldMkLst>
        <pc:spChg chg="mod">
          <ac:chgData name="Yoselin Araceli Campos Sacramento" userId="S::ycampos.mca18@lania.edu.mx::025f23cb-da0f-4760-a16d-d5588d8f1048" providerId="AD" clId="Web-{4BCA1DED-1633-D944-FB2E-263BDEB98962}" dt="2019-07-02T15:10:06.640" v="29" actId="1076"/>
          <ac:spMkLst>
            <pc:docMk/>
            <pc:sldMk cId="2761386303" sldId="293"/>
            <ac:spMk id="2" creationId="{25CA0A11-FA51-4C3C-8F22-4961622BF071}"/>
          </ac:spMkLst>
        </pc:spChg>
        <pc:spChg chg="mod">
          <ac:chgData name="Yoselin Araceli Campos Sacramento" userId="S::ycampos.mca18@lania.edu.mx::025f23cb-da0f-4760-a16d-d5588d8f1048" providerId="AD" clId="Web-{4BCA1DED-1633-D944-FB2E-263BDEB98962}" dt="2019-07-02T15:10:23.156" v="33" actId="20577"/>
          <ac:spMkLst>
            <pc:docMk/>
            <pc:sldMk cId="2761386303" sldId="293"/>
            <ac:spMk id="3" creationId="{328495FC-C796-4CDD-9F83-84E999839818}"/>
          </ac:spMkLst>
        </pc:spChg>
      </pc:sldChg>
    </pc:docChg>
  </pc:docChgLst>
  <pc:docChgLst>
    <pc:chgData name="Ana Margarita Reyes Hernández" userId="S::areyes.mca18@lania.edu.mx::5ab9cd1b-8d98-4947-bc23-ea2e4e0c2b49" providerId="AD" clId="Web-{811747EF-F5AA-431A-B4AD-047DCB4180A4}"/>
    <pc:docChg chg="modSld sldOrd">
      <pc:chgData name="Ana Margarita Reyes Hernández" userId="S::areyes.mca18@lania.edu.mx::5ab9cd1b-8d98-4947-bc23-ea2e4e0c2b49" providerId="AD" clId="Web-{811747EF-F5AA-431A-B4AD-047DCB4180A4}" dt="2019-07-01T20:05:32.684" v="854"/>
      <pc:docMkLst>
        <pc:docMk/>
      </pc:docMkLst>
      <pc:sldChg chg="addSp delSp modSp mod ord setBg setClrOvrMap delDesignElem">
        <pc:chgData name="Ana Margarita Reyes Hernández" userId="S::areyes.mca18@lania.edu.mx::5ab9cd1b-8d98-4947-bc23-ea2e4e0c2b49" providerId="AD" clId="Web-{811747EF-F5AA-431A-B4AD-047DCB4180A4}" dt="2019-07-01T19:30:58.361" v="194" actId="1076"/>
        <pc:sldMkLst>
          <pc:docMk/>
          <pc:sldMk cId="1765443834" sldId="256"/>
        </pc:sldMkLst>
        <pc:spChg chg="mod">
          <ac:chgData name="Ana Margarita Reyes Hernández" userId="S::areyes.mca18@lania.edu.mx::5ab9cd1b-8d98-4947-bc23-ea2e4e0c2b49" providerId="AD" clId="Web-{811747EF-F5AA-431A-B4AD-047DCB4180A4}" dt="2019-07-01T19:30:27.892" v="191" actId="1076"/>
          <ac:spMkLst>
            <pc:docMk/>
            <pc:sldMk cId="1765443834" sldId="256"/>
            <ac:spMk id="2" creationId="{4E411EE2-DD9D-4965-914C-CEBDCA735C24}"/>
          </ac:spMkLst>
        </pc:spChg>
        <pc:spChg chg="mod">
          <ac:chgData name="Ana Margarita Reyes Hernández" userId="S::areyes.mca18@lania.edu.mx::5ab9cd1b-8d98-4947-bc23-ea2e4e0c2b49" providerId="AD" clId="Web-{811747EF-F5AA-431A-B4AD-047DCB4180A4}" dt="2019-07-01T19:30:58.361" v="194" actId="1076"/>
          <ac:spMkLst>
            <pc:docMk/>
            <pc:sldMk cId="1765443834" sldId="256"/>
            <ac:spMk id="3" creationId="{0F75726E-079D-41CF-8870-F32E58D9928A}"/>
          </ac:spMkLst>
        </pc:spChg>
        <pc:spChg chg="add del">
          <ac:chgData name="Ana Margarita Reyes Hernández" userId="S::areyes.mca18@lania.edu.mx::5ab9cd1b-8d98-4947-bc23-ea2e4e0c2b49" providerId="AD" clId="Web-{811747EF-F5AA-431A-B4AD-047DCB4180A4}" dt="2019-07-01T19:29:23.532" v="178"/>
          <ac:spMkLst>
            <pc:docMk/>
            <pc:sldMk cId="1765443834" sldId="256"/>
            <ac:spMk id="15" creationId="{1DB7C82F-AB7E-4F0C-B829-FA1B9C415180}"/>
          </ac:spMkLst>
        </pc:spChg>
        <pc:spChg chg="add">
          <ac:chgData name="Ana Margarita Reyes Hernández" userId="S::areyes.mca18@lania.edu.mx::5ab9cd1b-8d98-4947-bc23-ea2e4e0c2b49" providerId="AD" clId="Web-{811747EF-F5AA-431A-B4AD-047DCB4180A4}" dt="2019-07-01T19:29:23.548" v="179"/>
          <ac:spMkLst>
            <pc:docMk/>
            <pc:sldMk cId="1765443834" sldId="256"/>
            <ac:spMk id="16" creationId="{87CC2527-562A-4F69-B487-4371E5B243E7}"/>
          </ac:spMkLst>
        </pc:spChg>
        <pc:spChg chg="add del">
          <ac:chgData name="Ana Margarita Reyes Hernández" userId="S::areyes.mca18@lania.edu.mx::5ab9cd1b-8d98-4947-bc23-ea2e4e0c2b49" providerId="AD" clId="Web-{811747EF-F5AA-431A-B4AD-047DCB4180A4}" dt="2019-07-01T19:29:12.548" v="176"/>
          <ac:spMkLst>
            <pc:docMk/>
            <pc:sldMk cId="1765443834" sldId="256"/>
            <ac:spMk id="18" creationId="{74426AB7-D619-4515-962A-BC83909EC015}"/>
          </ac:spMkLst>
        </pc:spChg>
        <pc:spChg chg="add del">
          <ac:chgData name="Ana Margarita Reyes Hernández" userId="S::areyes.mca18@lania.edu.mx::5ab9cd1b-8d98-4947-bc23-ea2e4e0c2b49" providerId="AD" clId="Web-{811747EF-F5AA-431A-B4AD-047DCB4180A4}" dt="2019-07-01T19:29:12.548" v="176"/>
          <ac:spMkLst>
            <pc:docMk/>
            <pc:sldMk cId="1765443834" sldId="256"/>
            <ac:spMk id="20" creationId="{DE47DF98-723F-4AAC-ABCF-CACBC438F78F}"/>
          </ac:spMkLst>
        </pc:spChg>
        <pc:picChg chg="mod ord">
          <ac:chgData name="Ana Margarita Reyes Hernández" userId="S::areyes.mca18@lania.edu.mx::5ab9cd1b-8d98-4947-bc23-ea2e4e0c2b49" providerId="AD" clId="Web-{811747EF-F5AA-431A-B4AD-047DCB4180A4}" dt="2019-07-01T19:30:45.611" v="193" actId="1076"/>
          <ac:picMkLst>
            <pc:docMk/>
            <pc:sldMk cId="1765443834" sldId="256"/>
            <ac:picMk id="13" creationId="{B36942F9-857A-4568-9382-3F09285E7D55}"/>
          </ac:picMkLst>
        </pc:picChg>
        <pc:cxnChg chg="add">
          <ac:chgData name="Ana Margarita Reyes Hernández" userId="S::areyes.mca18@lania.edu.mx::5ab9cd1b-8d98-4947-bc23-ea2e4e0c2b49" providerId="AD" clId="Web-{811747EF-F5AA-431A-B4AD-047DCB4180A4}" dt="2019-07-01T19:29:23.548" v="179"/>
          <ac:cxnSpMkLst>
            <pc:docMk/>
            <pc:sldMk cId="1765443834" sldId="256"/>
            <ac:cxnSpMk id="17" creationId="{BCDAEC91-5BCE-4B55-9CC0-43EF94CB734B}"/>
          </ac:cxnSpMkLst>
        </pc:cxnChg>
        <pc:cxnChg chg="add del">
          <ac:chgData name="Ana Margarita Reyes Hernández" userId="S::areyes.mca18@lania.edu.mx::5ab9cd1b-8d98-4947-bc23-ea2e4e0c2b49" providerId="AD" clId="Web-{811747EF-F5AA-431A-B4AD-047DCB4180A4}" dt="2019-07-01T19:29:12.548" v="176"/>
          <ac:cxnSpMkLst>
            <pc:docMk/>
            <pc:sldMk cId="1765443834" sldId="256"/>
            <ac:cxnSpMk id="22" creationId="{EA29FC7C-9308-4FDE-8DCA-405668055B0F}"/>
          </ac:cxnSpMkLst>
        </pc:cxnChg>
      </pc:sldChg>
      <pc:sldChg chg="addSp delSp modSp mod setBg setClrOvrMap delDesignElem">
        <pc:chgData name="Ana Margarita Reyes Hernández" userId="S::areyes.mca18@lania.edu.mx::5ab9cd1b-8d98-4947-bc23-ea2e4e0c2b49" providerId="AD" clId="Web-{811747EF-F5AA-431A-B4AD-047DCB4180A4}" dt="2019-07-01T19:24:16.703" v="168"/>
        <pc:sldMkLst>
          <pc:docMk/>
          <pc:sldMk cId="2593580615" sldId="257"/>
        </pc:sldMkLst>
        <pc:spChg chg="mod">
          <ac:chgData name="Ana Margarita Reyes Hernández" userId="S::areyes.mca18@lania.edu.mx::5ab9cd1b-8d98-4947-bc23-ea2e4e0c2b49" providerId="AD" clId="Web-{811747EF-F5AA-431A-B4AD-047DCB4180A4}" dt="2019-07-01T19:22:55.500" v="166"/>
          <ac:spMkLst>
            <pc:docMk/>
            <pc:sldMk cId="2593580615" sldId="257"/>
            <ac:spMk id="2" creationId="{637FAE56-B09A-4D66-9DFD-082857CDD51D}"/>
          </ac:spMkLst>
        </pc:spChg>
        <pc:spChg chg="add del mod">
          <ac:chgData name="Ana Margarita Reyes Hernández" userId="S::areyes.mca18@lania.edu.mx::5ab9cd1b-8d98-4947-bc23-ea2e4e0c2b49" providerId="AD" clId="Web-{811747EF-F5AA-431A-B4AD-047DCB4180A4}" dt="2019-07-01T19:22:55.500" v="166"/>
          <ac:spMkLst>
            <pc:docMk/>
            <pc:sldMk cId="2593580615" sldId="257"/>
            <ac:spMk id="3" creationId="{1A6B62B6-1AF2-45F3-A623-9F08331E0C01}"/>
          </ac:spMkLst>
        </pc:spChg>
        <pc:spChg chg="add">
          <ac:chgData name="Ana Margarita Reyes Hernández" userId="S::areyes.mca18@lania.edu.mx::5ab9cd1b-8d98-4947-bc23-ea2e4e0c2b49" providerId="AD" clId="Web-{811747EF-F5AA-431A-B4AD-047DCB4180A4}" dt="2019-07-01T19:19:52.248" v="135"/>
          <ac:spMkLst>
            <pc:docMk/>
            <pc:sldMk cId="2593580615" sldId="257"/>
            <ac:spMk id="5" creationId="{D75627FE-0AC5-4349-AC08-45A58BEC9B8C}"/>
          </ac:spMkLst>
        </pc:spChg>
        <pc:spChg chg="add del">
          <ac:chgData name="Ana Margarita Reyes Hernández" userId="S::areyes.mca18@lania.edu.mx::5ab9cd1b-8d98-4947-bc23-ea2e4e0c2b49" providerId="AD" clId="Web-{811747EF-F5AA-431A-B4AD-047DCB4180A4}" dt="2019-07-01T19:22:55.500" v="166"/>
          <ac:spMkLst>
            <pc:docMk/>
            <pc:sldMk cId="2593580615" sldId="257"/>
            <ac:spMk id="6" creationId="{3B854194-185D-494D-905C-7C7CB2E30F6E}"/>
          </ac:spMkLst>
        </pc:spChg>
        <pc:spChg chg="add del">
          <ac:chgData name="Ana Margarita Reyes Hernández" userId="S::areyes.mca18@lania.edu.mx::5ab9cd1b-8d98-4947-bc23-ea2e4e0c2b49" providerId="AD" clId="Web-{811747EF-F5AA-431A-B4AD-047DCB4180A4}" dt="2019-07-01T19:22:55.500" v="166"/>
          <ac:spMkLst>
            <pc:docMk/>
            <pc:sldMk cId="2593580615" sldId="257"/>
            <ac:spMk id="7" creationId="{B4F5FA0D-0104-4987-8241-EFF7C85B88DE}"/>
          </ac:spMkLst>
        </pc:spChg>
        <pc:spChg chg="add del">
          <ac:chgData name="Ana Margarita Reyes Hernández" userId="S::areyes.mca18@lania.edu.mx::5ab9cd1b-8d98-4947-bc23-ea2e4e0c2b49" providerId="AD" clId="Web-{811747EF-F5AA-431A-B4AD-047DCB4180A4}" dt="2019-07-01T19:22:27.919" v="157"/>
          <ac:spMkLst>
            <pc:docMk/>
            <pc:sldMk cId="2593580615" sldId="257"/>
            <ac:spMk id="14" creationId="{E4F9F79B-A093-478E-96B5-EE02BC93A858}"/>
          </ac:spMkLst>
        </pc:spChg>
        <pc:spChg chg="add del">
          <ac:chgData name="Ana Margarita Reyes Hernández" userId="S::areyes.mca18@lania.edu.mx::5ab9cd1b-8d98-4947-bc23-ea2e4e0c2b49" providerId="AD" clId="Web-{811747EF-F5AA-431A-B4AD-047DCB4180A4}" dt="2019-07-01T19:22:27.919" v="157"/>
          <ac:spMkLst>
            <pc:docMk/>
            <pc:sldMk cId="2593580615" sldId="257"/>
            <ac:spMk id="15" creationId="{11394CD8-BD30-4B74-86F4-51FDF3383419}"/>
          </ac:spMkLst>
        </pc:spChg>
        <pc:spChg chg="add del">
          <ac:chgData name="Ana Margarita Reyes Hernández" userId="S::areyes.mca18@lania.edu.mx::5ab9cd1b-8d98-4947-bc23-ea2e4e0c2b49" providerId="AD" clId="Web-{811747EF-F5AA-431A-B4AD-047DCB4180A4}" dt="2019-07-01T19:22:30.669" v="159"/>
          <ac:spMkLst>
            <pc:docMk/>
            <pc:sldMk cId="2593580615" sldId="257"/>
            <ac:spMk id="16" creationId="{6D6CDB20-394C-4D51-9C5B-8751E21338DC}"/>
          </ac:spMkLst>
        </pc:spChg>
        <pc:spChg chg="add del">
          <ac:chgData name="Ana Margarita Reyes Hernández" userId="S::areyes.mca18@lania.edu.mx::5ab9cd1b-8d98-4947-bc23-ea2e4e0c2b49" providerId="AD" clId="Web-{811747EF-F5AA-431A-B4AD-047DCB4180A4}" dt="2019-07-01T19:22:23.028" v="155"/>
          <ac:spMkLst>
            <pc:docMk/>
            <pc:sldMk cId="2593580615" sldId="257"/>
            <ac:spMk id="17" creationId="{4351DFE5-F63D-4BE0-BDA9-E3EB88F01AA5}"/>
          </ac:spMkLst>
        </pc:spChg>
        <pc:spChg chg="add del">
          <ac:chgData name="Ana Margarita Reyes Hernández" userId="S::areyes.mca18@lania.edu.mx::5ab9cd1b-8d98-4947-bc23-ea2e4e0c2b49" providerId="AD" clId="Web-{811747EF-F5AA-431A-B4AD-047DCB4180A4}" dt="2019-07-01T19:22:30.669" v="159"/>
          <ac:spMkLst>
            <pc:docMk/>
            <pc:sldMk cId="2593580615" sldId="257"/>
            <ac:spMk id="18" creationId="{46DFD1E0-DCA7-47E6-B78B-6ECDDF873DD6}"/>
          </ac:spMkLst>
        </pc:spChg>
        <pc:spChg chg="add del">
          <ac:chgData name="Ana Margarita Reyes Hernández" userId="S::areyes.mca18@lania.edu.mx::5ab9cd1b-8d98-4947-bc23-ea2e4e0c2b49" providerId="AD" clId="Web-{811747EF-F5AA-431A-B4AD-047DCB4180A4}" dt="2019-07-01T19:22:30.669" v="159"/>
          <ac:spMkLst>
            <pc:docMk/>
            <pc:sldMk cId="2593580615" sldId="257"/>
            <ac:spMk id="20" creationId="{8AAB0B1E-BB97-40E0-8DCD-D1197A0E1D6A}"/>
          </ac:spMkLst>
        </pc:spChg>
        <pc:spChg chg="add del">
          <ac:chgData name="Ana Margarita Reyes Hernández" userId="S::areyes.mca18@lania.edu.mx::5ab9cd1b-8d98-4947-bc23-ea2e4e0c2b49" providerId="AD" clId="Web-{811747EF-F5AA-431A-B4AD-047DCB4180A4}" dt="2019-07-01T19:22:51.406" v="163"/>
          <ac:spMkLst>
            <pc:docMk/>
            <pc:sldMk cId="2593580615" sldId="257"/>
            <ac:spMk id="22" creationId="{8D70B121-56F4-4848-B38B-182089D909FA}"/>
          </ac:spMkLst>
        </pc:spChg>
        <pc:spChg chg="add del">
          <ac:chgData name="Ana Margarita Reyes Hernández" userId="S::areyes.mca18@lania.edu.mx::5ab9cd1b-8d98-4947-bc23-ea2e4e0c2b49" providerId="AD" clId="Web-{811747EF-F5AA-431A-B4AD-047DCB4180A4}" dt="2019-07-01T19:22:27.919" v="157"/>
          <ac:spMkLst>
            <pc:docMk/>
            <pc:sldMk cId="2593580615" sldId="257"/>
            <ac:spMk id="23" creationId="{F7194F93-1F71-4A70-9DF1-28F183771111}"/>
          </ac:spMkLst>
        </pc:spChg>
        <pc:spChg chg="add del">
          <ac:chgData name="Ana Margarita Reyes Hernández" userId="S::areyes.mca18@lania.edu.mx::5ab9cd1b-8d98-4947-bc23-ea2e4e0c2b49" providerId="AD" clId="Web-{811747EF-F5AA-431A-B4AD-047DCB4180A4}" dt="2019-07-01T19:22:27.919" v="157"/>
          <ac:spMkLst>
            <pc:docMk/>
            <pc:sldMk cId="2593580615" sldId="257"/>
            <ac:spMk id="25" creationId="{9BBC0C84-DC2A-43AE-9576-0A44295E8B9C}"/>
          </ac:spMkLst>
        </pc:spChg>
        <pc:spChg chg="add del">
          <ac:chgData name="Ana Margarita Reyes Hernández" userId="S::areyes.mca18@lania.edu.mx::5ab9cd1b-8d98-4947-bc23-ea2e4e0c2b49" providerId="AD" clId="Web-{811747EF-F5AA-431A-B4AD-047DCB4180A4}" dt="2019-07-01T19:22:55.500" v="165"/>
          <ac:spMkLst>
            <pc:docMk/>
            <pc:sldMk cId="2593580615" sldId="257"/>
            <ac:spMk id="26" creationId="{3B854194-185D-494D-905C-7C7CB2E30F6E}"/>
          </ac:spMkLst>
        </pc:spChg>
        <pc:spChg chg="add del">
          <ac:chgData name="Ana Margarita Reyes Hernández" userId="S::areyes.mca18@lania.edu.mx::5ab9cd1b-8d98-4947-bc23-ea2e4e0c2b49" providerId="AD" clId="Web-{811747EF-F5AA-431A-B4AD-047DCB4180A4}" dt="2019-07-01T19:22:55.500" v="165"/>
          <ac:spMkLst>
            <pc:docMk/>
            <pc:sldMk cId="2593580615" sldId="257"/>
            <ac:spMk id="27" creationId="{B4F5FA0D-0104-4987-8241-EFF7C85B88DE}"/>
          </ac:spMkLst>
        </pc:spChg>
        <pc:spChg chg="add">
          <ac:chgData name="Ana Margarita Reyes Hernández" userId="S::areyes.mca18@lania.edu.mx::5ab9cd1b-8d98-4947-bc23-ea2e4e0c2b49" providerId="AD" clId="Web-{811747EF-F5AA-431A-B4AD-047DCB4180A4}" dt="2019-07-01T19:22:55.500" v="166"/>
          <ac:spMkLst>
            <pc:docMk/>
            <pc:sldMk cId="2593580615" sldId="257"/>
            <ac:spMk id="30" creationId="{66B332A4-D438-4773-A77F-5ED49A448D9D}"/>
          </ac:spMkLst>
        </pc:spChg>
        <pc:spChg chg="add">
          <ac:chgData name="Ana Margarita Reyes Hernández" userId="S::areyes.mca18@lania.edu.mx::5ab9cd1b-8d98-4947-bc23-ea2e4e0c2b49" providerId="AD" clId="Web-{811747EF-F5AA-431A-B4AD-047DCB4180A4}" dt="2019-07-01T19:22:55.500" v="166"/>
          <ac:spMkLst>
            <pc:docMk/>
            <pc:sldMk cId="2593580615" sldId="257"/>
            <ac:spMk id="31" creationId="{DF9AD32D-FF05-44F4-BD4D-9CEE89B71EB9}"/>
          </ac:spMkLst>
        </pc:spChg>
        <pc:spChg chg="add">
          <ac:chgData name="Ana Margarita Reyes Hernández" userId="S::areyes.mca18@lania.edu.mx::5ab9cd1b-8d98-4947-bc23-ea2e4e0c2b49" providerId="AD" clId="Web-{811747EF-F5AA-431A-B4AD-047DCB4180A4}" dt="2019-07-01T19:19:52.248" v="135"/>
          <ac:spMkLst>
            <pc:docMk/>
            <pc:sldMk cId="2593580615" sldId="257"/>
            <ac:spMk id="33" creationId="{BC2574CF-1D35-4994-87BD-5A3378E1AB34}"/>
          </ac:spMkLst>
        </pc:spChg>
        <pc:spChg chg="add del">
          <ac:chgData name="Ana Margarita Reyes Hernández" userId="S::areyes.mca18@lania.edu.mx::5ab9cd1b-8d98-4947-bc23-ea2e4e0c2b49" providerId="AD" clId="Web-{811747EF-F5AA-431A-B4AD-047DCB4180A4}" dt="2019-07-01T19:19:52.231" v="134"/>
          <ac:spMkLst>
            <pc:docMk/>
            <pc:sldMk cId="2593580615" sldId="257"/>
            <ac:spMk id="34" creationId="{6BDBA639-2A71-4A60-A71A-FF1836F546CE}"/>
          </ac:spMkLst>
        </pc:spChg>
        <pc:spChg chg="add del">
          <ac:chgData name="Ana Margarita Reyes Hernández" userId="S::areyes.mca18@lania.edu.mx::5ab9cd1b-8d98-4947-bc23-ea2e4e0c2b49" providerId="AD" clId="Web-{811747EF-F5AA-431A-B4AD-047DCB4180A4}" dt="2019-07-01T19:22:35" v="161"/>
          <ac:spMkLst>
            <pc:docMk/>
            <pc:sldMk cId="2593580615" sldId="257"/>
            <ac:spMk id="41" creationId="{15911E3A-C35B-4EF7-A355-B84E9A14AF4D}"/>
          </ac:spMkLst>
        </pc:spChg>
        <pc:spChg chg="add del">
          <ac:chgData name="Ana Margarita Reyes Hernández" userId="S::areyes.mca18@lania.edu.mx::5ab9cd1b-8d98-4947-bc23-ea2e4e0c2b49" providerId="AD" clId="Web-{811747EF-F5AA-431A-B4AD-047DCB4180A4}" dt="2019-07-01T19:19:52.231" v="134"/>
          <ac:spMkLst>
            <pc:docMk/>
            <pc:sldMk cId="2593580615" sldId="257"/>
            <ac:spMk id="57" creationId="{D9C506D7-84CB-4057-A44A-465313E78538}"/>
          </ac:spMkLst>
        </pc:spChg>
        <pc:spChg chg="add del">
          <ac:chgData name="Ana Margarita Reyes Hernández" userId="S::areyes.mca18@lania.edu.mx::5ab9cd1b-8d98-4947-bc23-ea2e4e0c2b49" providerId="AD" clId="Web-{811747EF-F5AA-431A-B4AD-047DCB4180A4}" dt="2019-07-01T19:19:52.231" v="134"/>
          <ac:spMkLst>
            <pc:docMk/>
            <pc:sldMk cId="2593580615" sldId="257"/>
            <ac:spMk id="59" creationId="{7842FC68-61FD-4700-8A22-BB8B071884DB}"/>
          </ac:spMkLst>
        </pc:spChg>
        <pc:grpChg chg="add del">
          <ac:chgData name="Ana Margarita Reyes Hernández" userId="S::areyes.mca18@lania.edu.mx::5ab9cd1b-8d98-4947-bc23-ea2e4e0c2b49" providerId="AD" clId="Web-{811747EF-F5AA-431A-B4AD-047DCB4180A4}" dt="2019-07-01T19:19:52.231" v="134"/>
          <ac:grpSpMkLst>
            <pc:docMk/>
            <pc:sldMk cId="2593580615" sldId="257"/>
            <ac:grpSpMk id="8" creationId="{84DB7353-7D7A-431B-A5B6-A3845E6F2BB2}"/>
          </ac:grpSpMkLst>
        </pc:grpChg>
        <pc:grpChg chg="add">
          <ac:chgData name="Ana Margarita Reyes Hernández" userId="S::areyes.mca18@lania.edu.mx::5ab9cd1b-8d98-4947-bc23-ea2e4e0c2b49" providerId="AD" clId="Web-{811747EF-F5AA-431A-B4AD-047DCB4180A4}" dt="2019-07-01T19:19:52.248" v="135"/>
          <ac:grpSpMkLst>
            <pc:docMk/>
            <pc:sldMk cId="2593580615" sldId="257"/>
            <ac:grpSpMk id="10" creationId="{F87AAF7B-2090-475D-9C3E-FDC03DD87A88}"/>
          </ac:grpSpMkLst>
        </pc:grpChg>
        <pc:grpChg chg="add del">
          <ac:chgData name="Ana Margarita Reyes Hernández" userId="S::areyes.mca18@lania.edu.mx::5ab9cd1b-8d98-4947-bc23-ea2e4e0c2b49" providerId="AD" clId="Web-{811747EF-F5AA-431A-B4AD-047DCB4180A4}" dt="2019-07-01T19:19:52.231" v="134"/>
          <ac:grpSpMkLst>
            <pc:docMk/>
            <pc:sldMk cId="2593580615" sldId="257"/>
            <ac:grpSpMk id="29" creationId="{1B24766B-81CA-44C7-BF11-77A12BA42411}"/>
          </ac:grpSpMkLst>
        </pc:grpChg>
        <pc:grpChg chg="add del">
          <ac:chgData name="Ana Margarita Reyes Hernández" userId="S::areyes.mca18@lania.edu.mx::5ab9cd1b-8d98-4947-bc23-ea2e4e0c2b49" providerId="AD" clId="Web-{811747EF-F5AA-431A-B4AD-047DCB4180A4}" dt="2019-07-01T19:19:52.231" v="134"/>
          <ac:grpSpMkLst>
            <pc:docMk/>
            <pc:sldMk cId="2593580615" sldId="257"/>
            <ac:grpSpMk id="36" creationId="{5E208A8B-5EBD-4532-BE72-26414FA7CFF6}"/>
          </ac:grpSpMkLst>
        </pc:grpChg>
        <pc:grpChg chg="add del">
          <ac:chgData name="Ana Margarita Reyes Hernández" userId="S::areyes.mca18@lania.edu.mx::5ab9cd1b-8d98-4947-bc23-ea2e4e0c2b49" providerId="AD" clId="Web-{811747EF-F5AA-431A-B4AD-047DCB4180A4}" dt="2019-07-01T19:22:35" v="161"/>
          <ac:grpSpMkLst>
            <pc:docMk/>
            <pc:sldMk cId="2593580615" sldId="257"/>
            <ac:grpSpMk id="42" creationId="{5F8A7F7F-DD1A-4F41-98AC-B9CE2A620CDC}"/>
          </ac:grpSpMkLst>
        </pc:grpChg>
        <pc:grpChg chg="add del">
          <ac:chgData name="Ana Margarita Reyes Hernández" userId="S::areyes.mca18@lania.edu.mx::5ab9cd1b-8d98-4947-bc23-ea2e4e0c2b49" providerId="AD" clId="Web-{811747EF-F5AA-431A-B4AD-047DCB4180A4}" dt="2019-07-01T19:22:35" v="161"/>
          <ac:grpSpMkLst>
            <pc:docMk/>
            <pc:sldMk cId="2593580615" sldId="257"/>
            <ac:grpSpMk id="46" creationId="{E21ADB3D-AD65-44B4-847D-5E90E90A5D16}"/>
          </ac:grpSpMkLst>
        </pc:grpChg>
        <pc:picChg chg="add del">
          <ac:chgData name="Ana Margarita Reyes Hernández" userId="S::areyes.mca18@lania.edu.mx::5ab9cd1b-8d98-4947-bc23-ea2e4e0c2b49" providerId="AD" clId="Web-{811747EF-F5AA-431A-B4AD-047DCB4180A4}" dt="2019-07-01T19:22:55.500" v="166"/>
          <ac:picMkLst>
            <pc:docMk/>
            <pc:sldMk cId="2593580615" sldId="257"/>
            <ac:picMk id="12" creationId="{2897127E-6CEF-446C-BE87-93B7C46E49D1}"/>
          </ac:picMkLst>
        </pc:picChg>
        <pc:picChg chg="add del">
          <ac:chgData name="Ana Margarita Reyes Hernández" userId="S::areyes.mca18@lania.edu.mx::5ab9cd1b-8d98-4947-bc23-ea2e4e0c2b49" providerId="AD" clId="Web-{811747EF-F5AA-431A-B4AD-047DCB4180A4}" dt="2019-07-01T19:22:23.028" v="155"/>
          <ac:picMkLst>
            <pc:docMk/>
            <pc:sldMk cId="2593580615" sldId="257"/>
            <ac:picMk id="19" creationId="{3AA16612-ACD2-4A16-8F2B-4514FD6BF28F}"/>
          </ac:picMkLst>
        </pc:picChg>
        <pc:picChg chg="add del">
          <ac:chgData name="Ana Margarita Reyes Hernández" userId="S::areyes.mca18@lania.edu.mx::5ab9cd1b-8d98-4947-bc23-ea2e4e0c2b49" providerId="AD" clId="Web-{811747EF-F5AA-431A-B4AD-047DCB4180A4}" dt="2019-07-01T19:22:55.500" v="165"/>
          <ac:picMkLst>
            <pc:docMk/>
            <pc:sldMk cId="2593580615" sldId="257"/>
            <ac:picMk id="28" creationId="{2897127E-6CEF-446C-BE87-93B7C46E49D1}"/>
          </ac:picMkLst>
        </pc:picChg>
        <pc:cxnChg chg="add del">
          <ac:chgData name="Ana Margarita Reyes Hernández" userId="S::areyes.mca18@lania.edu.mx::5ab9cd1b-8d98-4947-bc23-ea2e4e0c2b49" providerId="AD" clId="Web-{811747EF-F5AA-431A-B4AD-047DCB4180A4}" dt="2019-07-01T19:22:27.919" v="157"/>
          <ac:cxnSpMkLst>
            <pc:docMk/>
            <pc:sldMk cId="2593580615" sldId="257"/>
            <ac:cxnSpMk id="21" creationId="{D4C22394-EBC2-4FAF-A555-6C02D589EED7}"/>
          </ac:cxnSpMkLst>
        </pc:cxnChg>
        <pc:cxnChg chg="add del">
          <ac:chgData name="Ana Margarita Reyes Hernández" userId="S::areyes.mca18@lania.edu.mx::5ab9cd1b-8d98-4947-bc23-ea2e4e0c2b49" providerId="AD" clId="Web-{811747EF-F5AA-431A-B4AD-047DCB4180A4}" dt="2019-07-01T19:22:51.406" v="163"/>
          <ac:cxnSpMkLst>
            <pc:docMk/>
            <pc:sldMk cId="2593580615" sldId="257"/>
            <ac:cxnSpMk id="24" creationId="{2D72A2C9-F3CA-4216-8BAD-FA4C970C3C4E}"/>
          </ac:cxnSpMkLst>
        </pc:cxnChg>
        <pc:cxnChg chg="add">
          <ac:chgData name="Ana Margarita Reyes Hernández" userId="S::areyes.mca18@lania.edu.mx::5ab9cd1b-8d98-4947-bc23-ea2e4e0c2b49" providerId="AD" clId="Web-{811747EF-F5AA-431A-B4AD-047DCB4180A4}" dt="2019-07-01T19:19:52.248" v="135"/>
          <ac:cxnSpMkLst>
            <pc:docMk/>
            <pc:sldMk cId="2593580615" sldId="257"/>
            <ac:cxnSpMk id="35" creationId="{68B6AB33-DFE6-4FE4-94FE-C9E25424AD16}"/>
          </ac:cxnSpMkLst>
        </pc:cxnChg>
      </pc:sldChg>
      <pc:sldChg chg="addSp delSp modSp mod setBg setClrOvrMap delDesignElem">
        <pc:chgData name="Ana Margarita Reyes Hernández" userId="S::areyes.mca18@lania.edu.mx::5ab9cd1b-8d98-4947-bc23-ea2e4e0c2b49" providerId="AD" clId="Web-{811747EF-F5AA-431A-B4AD-047DCB4180A4}" dt="2019-07-01T20:03:06.309" v="817" actId="14100"/>
        <pc:sldMkLst>
          <pc:docMk/>
          <pc:sldMk cId="1165546956" sldId="258"/>
        </pc:sldMkLst>
        <pc:spChg chg="mod">
          <ac:chgData name="Ana Margarita Reyes Hernández" userId="S::areyes.mca18@lania.edu.mx::5ab9cd1b-8d98-4947-bc23-ea2e4e0c2b49" providerId="AD" clId="Web-{811747EF-F5AA-431A-B4AD-047DCB4180A4}" dt="2019-07-01T20:03:06.309" v="817" actId="14100"/>
          <ac:spMkLst>
            <pc:docMk/>
            <pc:sldMk cId="1165546956" sldId="258"/>
            <ac:spMk id="2" creationId="{0BF9FC2D-6BFB-4305-BA0D-1EC5FD6170F8}"/>
          </ac:spMkLst>
        </pc:spChg>
        <pc:spChg chg="mod">
          <ac:chgData name="Ana Margarita Reyes Hernández" userId="S::areyes.mca18@lania.edu.mx::5ab9cd1b-8d98-4947-bc23-ea2e4e0c2b49" providerId="AD" clId="Web-{811747EF-F5AA-431A-B4AD-047DCB4180A4}" dt="2019-07-01T20:01:25.697" v="803" actId="1076"/>
          <ac:spMkLst>
            <pc:docMk/>
            <pc:sldMk cId="1165546956" sldId="258"/>
            <ac:spMk id="3" creationId="{9A925001-6AA7-4F70-8C45-16DAD912429E}"/>
          </ac:spMkLst>
        </pc:spChg>
        <pc:spChg chg="add mod">
          <ac:chgData name="Ana Margarita Reyes Hernández" userId="S::areyes.mca18@lania.edu.mx::5ab9cd1b-8d98-4947-bc23-ea2e4e0c2b49" providerId="AD" clId="Web-{811747EF-F5AA-431A-B4AD-047DCB4180A4}" dt="2019-07-01T20:02:42.463" v="810" actId="20577"/>
          <ac:spMkLst>
            <pc:docMk/>
            <pc:sldMk cId="1165546956" sldId="258"/>
            <ac:spMk id="4" creationId="{E2B9AA4E-15CB-465A-8FB7-5468D56EC793}"/>
          </ac:spMkLst>
        </pc:spChg>
        <pc:spChg chg="add del">
          <ac:chgData name="Ana Margarita Reyes Hernández" userId="S::areyes.mca18@lania.edu.mx::5ab9cd1b-8d98-4947-bc23-ea2e4e0c2b49" providerId="AD" clId="Web-{811747EF-F5AA-431A-B4AD-047DCB4180A4}" dt="2019-07-01T19:59:19.009" v="781"/>
          <ac:spMkLst>
            <pc:docMk/>
            <pc:sldMk cId="1165546956" sldId="258"/>
            <ac:spMk id="8" creationId="{5B336162-B533-4EFE-8BB3-8EBB4A5E32F8}"/>
          </ac:spMkLst>
        </pc:spChg>
        <pc:spChg chg="add del">
          <ac:chgData name="Ana Margarita Reyes Hernández" userId="S::areyes.mca18@lania.edu.mx::5ab9cd1b-8d98-4947-bc23-ea2e4e0c2b49" providerId="AD" clId="Web-{811747EF-F5AA-431A-B4AD-047DCB4180A4}" dt="2019-07-01T19:59:18.993" v="780"/>
          <ac:spMkLst>
            <pc:docMk/>
            <pc:sldMk cId="1165546956" sldId="258"/>
            <ac:spMk id="10" creationId="{E35A04CF-97D4-4FF7-B359-C546B1F62E54}"/>
          </ac:spMkLst>
        </pc:spChg>
        <pc:spChg chg="add del">
          <ac:chgData name="Ana Margarita Reyes Hernández" userId="S::areyes.mca18@lania.edu.mx::5ab9cd1b-8d98-4947-bc23-ea2e4e0c2b49" providerId="AD" clId="Web-{811747EF-F5AA-431A-B4AD-047DCB4180A4}" dt="2019-07-01T19:59:18.993" v="780"/>
          <ac:spMkLst>
            <pc:docMk/>
            <pc:sldMk cId="1165546956" sldId="258"/>
            <ac:spMk id="11" creationId="{1DE7243B-5109-444B-8FAF-7437C66BC0E9}"/>
          </ac:spMkLst>
        </pc:spChg>
        <pc:spChg chg="add del">
          <ac:chgData name="Ana Margarita Reyes Hernández" userId="S::areyes.mca18@lania.edu.mx::5ab9cd1b-8d98-4947-bc23-ea2e4e0c2b49" providerId="AD" clId="Web-{811747EF-F5AA-431A-B4AD-047DCB4180A4}" dt="2019-07-01T19:59:55.665" v="785"/>
          <ac:spMkLst>
            <pc:docMk/>
            <pc:sldMk cId="1165546956" sldId="258"/>
            <ac:spMk id="12" creationId="{4C608BEB-860E-4094-8511-78603564A75E}"/>
          </ac:spMkLst>
        </pc:spChg>
        <pc:spChg chg="add del">
          <ac:chgData name="Ana Margarita Reyes Hernández" userId="S::areyes.mca18@lania.edu.mx::5ab9cd1b-8d98-4947-bc23-ea2e4e0c2b49" providerId="AD" clId="Web-{811747EF-F5AA-431A-B4AD-047DCB4180A4}" dt="2019-07-01T19:59:03.915" v="778"/>
          <ac:spMkLst>
            <pc:docMk/>
            <pc:sldMk cId="1165546956" sldId="258"/>
            <ac:spMk id="13" creationId="{4C608BEB-860E-4094-8511-78603564A75E}"/>
          </ac:spMkLst>
        </pc:spChg>
        <pc:spChg chg="add del">
          <ac:chgData name="Ana Margarita Reyes Hernández" userId="S::areyes.mca18@lania.edu.mx::5ab9cd1b-8d98-4947-bc23-ea2e4e0c2b49" providerId="AD" clId="Web-{811747EF-F5AA-431A-B4AD-047DCB4180A4}" dt="2019-07-01T19:59:18.993" v="780"/>
          <ac:spMkLst>
            <pc:docMk/>
            <pc:sldMk cId="1165546956" sldId="258"/>
            <ac:spMk id="17" creationId="{4C5D6221-DA7B-4611-AA26-7D8E349FDE96}"/>
          </ac:spMkLst>
        </pc:spChg>
        <pc:spChg chg="add">
          <ac:chgData name="Ana Margarita Reyes Hernández" userId="S::areyes.mca18@lania.edu.mx::5ab9cd1b-8d98-4947-bc23-ea2e4e0c2b49" providerId="AD" clId="Web-{811747EF-F5AA-431A-B4AD-047DCB4180A4}" dt="2019-07-01T19:59:55.665" v="785"/>
          <ac:spMkLst>
            <pc:docMk/>
            <pc:sldMk cId="1165546956" sldId="258"/>
            <ac:spMk id="19" creationId="{E35A04CF-97D4-4FF7-B359-C546B1F62E54}"/>
          </ac:spMkLst>
        </pc:spChg>
        <pc:spChg chg="add">
          <ac:chgData name="Ana Margarita Reyes Hernández" userId="S::areyes.mca18@lania.edu.mx::5ab9cd1b-8d98-4947-bc23-ea2e4e0c2b49" providerId="AD" clId="Web-{811747EF-F5AA-431A-B4AD-047DCB4180A4}" dt="2019-07-01T19:59:55.665" v="785"/>
          <ac:spMkLst>
            <pc:docMk/>
            <pc:sldMk cId="1165546956" sldId="258"/>
            <ac:spMk id="21" creationId="{1DE7243B-5109-444B-8FAF-7437C66BC0E9}"/>
          </ac:spMkLst>
        </pc:spChg>
        <pc:spChg chg="add">
          <ac:chgData name="Ana Margarita Reyes Hernández" userId="S::areyes.mca18@lania.edu.mx::5ab9cd1b-8d98-4947-bc23-ea2e4e0c2b49" providerId="AD" clId="Web-{811747EF-F5AA-431A-B4AD-047DCB4180A4}" dt="2019-07-01T19:59:55.665" v="785"/>
          <ac:spMkLst>
            <pc:docMk/>
            <pc:sldMk cId="1165546956" sldId="258"/>
            <ac:spMk id="23" creationId="{4C5D6221-DA7B-4611-AA26-7D8E349FDE96}"/>
          </ac:spMkLst>
        </pc:spChg>
        <pc:cxnChg chg="add del">
          <ac:chgData name="Ana Margarita Reyes Hernández" userId="S::areyes.mca18@lania.edu.mx::5ab9cd1b-8d98-4947-bc23-ea2e4e0c2b49" providerId="AD" clId="Web-{811747EF-F5AA-431A-B4AD-047DCB4180A4}" dt="2019-07-01T19:59:55.665" v="785"/>
          <ac:cxnSpMkLst>
            <pc:docMk/>
            <pc:sldMk cId="1165546956" sldId="258"/>
            <ac:cxnSpMk id="14" creationId="{1F16A8D4-FE87-4604-88B2-394B5D1EB437}"/>
          </ac:cxnSpMkLst>
        </pc:cxnChg>
        <pc:cxnChg chg="add del">
          <ac:chgData name="Ana Margarita Reyes Hernández" userId="S::areyes.mca18@lania.edu.mx::5ab9cd1b-8d98-4947-bc23-ea2e4e0c2b49" providerId="AD" clId="Web-{811747EF-F5AA-431A-B4AD-047DCB4180A4}" dt="2019-07-01T19:59:03.915" v="778"/>
          <ac:cxnSpMkLst>
            <pc:docMk/>
            <pc:sldMk cId="1165546956" sldId="258"/>
            <ac:cxnSpMk id="15" creationId="{1F16A8D4-FE87-4604-88B2-394B5D1EB437}"/>
          </ac:cxnSpMkLst>
        </pc:cxnChg>
      </pc:sldChg>
      <pc:sldChg chg="addSp delSp modSp mod setBg">
        <pc:chgData name="Ana Margarita Reyes Hernández" userId="S::areyes.mca18@lania.edu.mx::5ab9cd1b-8d98-4947-bc23-ea2e4e0c2b49" providerId="AD" clId="Web-{811747EF-F5AA-431A-B4AD-047DCB4180A4}" dt="2019-07-01T20:05:32.684" v="854"/>
        <pc:sldMkLst>
          <pc:docMk/>
          <pc:sldMk cId="1629938854" sldId="259"/>
        </pc:sldMkLst>
        <pc:spChg chg="mod">
          <ac:chgData name="Ana Margarita Reyes Hernández" userId="S::areyes.mca18@lania.edu.mx::5ab9cd1b-8d98-4947-bc23-ea2e4e0c2b49" providerId="AD" clId="Web-{811747EF-F5AA-431A-B4AD-047DCB4180A4}" dt="2019-07-01T20:05:32.684" v="854"/>
          <ac:spMkLst>
            <pc:docMk/>
            <pc:sldMk cId="1629938854" sldId="259"/>
            <ac:spMk id="2" creationId="{7CEFA988-02F5-48EC-861D-F6A901A0D57E}"/>
          </ac:spMkLst>
        </pc:spChg>
        <pc:spChg chg="mod">
          <ac:chgData name="Ana Margarita Reyes Hernández" userId="S::areyes.mca18@lania.edu.mx::5ab9cd1b-8d98-4947-bc23-ea2e4e0c2b49" providerId="AD" clId="Web-{811747EF-F5AA-431A-B4AD-047DCB4180A4}" dt="2019-07-01T20:05:32.684" v="854"/>
          <ac:spMkLst>
            <pc:docMk/>
            <pc:sldMk cId="1629938854" sldId="259"/>
            <ac:spMk id="3" creationId="{384AE39C-3975-43E0-B8FA-424C53A7DBC2}"/>
          </ac:spMkLst>
        </pc:spChg>
        <pc:spChg chg="add del">
          <ac:chgData name="Ana Margarita Reyes Hernández" userId="S::areyes.mca18@lania.edu.mx::5ab9cd1b-8d98-4947-bc23-ea2e4e0c2b49" providerId="AD" clId="Web-{811747EF-F5AA-431A-B4AD-047DCB4180A4}" dt="2019-07-01T20:05:20.481" v="850"/>
          <ac:spMkLst>
            <pc:docMk/>
            <pc:sldMk cId="1629938854" sldId="259"/>
            <ac:spMk id="5" creationId="{3B854194-185D-494D-905C-7C7CB2E30F6E}"/>
          </ac:spMkLst>
        </pc:spChg>
        <pc:spChg chg="add del">
          <ac:chgData name="Ana Margarita Reyes Hernández" userId="S::areyes.mca18@lania.edu.mx::5ab9cd1b-8d98-4947-bc23-ea2e4e0c2b49" providerId="AD" clId="Web-{811747EF-F5AA-431A-B4AD-047DCB4180A4}" dt="2019-07-01T20:05:20.481" v="850"/>
          <ac:spMkLst>
            <pc:docMk/>
            <pc:sldMk cId="1629938854" sldId="259"/>
            <ac:spMk id="6" creationId="{B4F5FA0D-0104-4987-8241-EFF7C85B88DE}"/>
          </ac:spMkLst>
        </pc:spChg>
        <pc:spChg chg="add del">
          <ac:chgData name="Ana Margarita Reyes Hernández" userId="S::areyes.mca18@lania.edu.mx::5ab9cd1b-8d98-4947-bc23-ea2e4e0c2b49" providerId="AD" clId="Web-{811747EF-F5AA-431A-B4AD-047DCB4180A4}" dt="2019-07-01T20:05:32.684" v="854"/>
          <ac:spMkLst>
            <pc:docMk/>
            <pc:sldMk cId="1629938854" sldId="259"/>
            <ac:spMk id="7" creationId="{E4F9F79B-A093-478E-96B5-EE02BC93A858}"/>
          </ac:spMkLst>
        </pc:spChg>
        <pc:spChg chg="add del">
          <ac:chgData name="Ana Margarita Reyes Hernández" userId="S::areyes.mca18@lania.edu.mx::5ab9cd1b-8d98-4947-bc23-ea2e4e0c2b49" providerId="AD" clId="Web-{811747EF-F5AA-431A-B4AD-047DCB4180A4}" dt="2019-07-01T20:05:09.262" v="848"/>
          <ac:spMkLst>
            <pc:docMk/>
            <pc:sldMk cId="1629938854" sldId="259"/>
            <ac:spMk id="8" creationId="{4351DFE5-F63D-4BE0-BDA9-E3EB88F01AA5}"/>
          </ac:spMkLst>
        </pc:spChg>
        <pc:spChg chg="add del">
          <ac:chgData name="Ana Margarita Reyes Hernández" userId="S::areyes.mca18@lania.edu.mx::5ab9cd1b-8d98-4947-bc23-ea2e4e0c2b49" providerId="AD" clId="Web-{811747EF-F5AA-431A-B4AD-047DCB4180A4}" dt="2019-07-01T20:05:32.684" v="854"/>
          <ac:spMkLst>
            <pc:docMk/>
            <pc:sldMk cId="1629938854" sldId="259"/>
            <ac:spMk id="9" creationId="{11394CD8-BD30-4B74-86F4-51FDF3383419}"/>
          </ac:spMkLst>
        </pc:spChg>
        <pc:spChg chg="add del">
          <ac:chgData name="Ana Margarita Reyes Hernández" userId="S::areyes.mca18@lania.edu.mx::5ab9cd1b-8d98-4947-bc23-ea2e4e0c2b49" providerId="AD" clId="Web-{811747EF-F5AA-431A-B4AD-047DCB4180A4}" dt="2019-07-01T20:05:32.684" v="854"/>
          <ac:spMkLst>
            <pc:docMk/>
            <pc:sldMk cId="1629938854" sldId="259"/>
            <ac:spMk id="14" creationId="{F7194F93-1F71-4A70-9DF1-28F183771111}"/>
          </ac:spMkLst>
        </pc:spChg>
        <pc:spChg chg="add del">
          <ac:chgData name="Ana Margarita Reyes Hernández" userId="S::areyes.mca18@lania.edu.mx::5ab9cd1b-8d98-4947-bc23-ea2e4e0c2b49" providerId="AD" clId="Web-{811747EF-F5AA-431A-B4AD-047DCB4180A4}" dt="2019-07-01T20:05:32.684" v="854"/>
          <ac:spMkLst>
            <pc:docMk/>
            <pc:sldMk cId="1629938854" sldId="259"/>
            <ac:spMk id="16" creationId="{9BBC0C84-DC2A-43AE-9576-0A44295E8B9C}"/>
          </ac:spMkLst>
        </pc:spChg>
        <pc:picChg chg="add del">
          <ac:chgData name="Ana Margarita Reyes Hernández" userId="S::areyes.mca18@lania.edu.mx::5ab9cd1b-8d98-4947-bc23-ea2e4e0c2b49" providerId="AD" clId="Web-{811747EF-F5AA-431A-B4AD-047DCB4180A4}" dt="2019-07-01T20:05:09.262" v="848"/>
          <ac:picMkLst>
            <pc:docMk/>
            <pc:sldMk cId="1629938854" sldId="259"/>
            <ac:picMk id="10" creationId="{3AA16612-ACD2-4A16-8F2B-4514FD6BF28F}"/>
          </ac:picMkLst>
        </pc:picChg>
        <pc:picChg chg="add del">
          <ac:chgData name="Ana Margarita Reyes Hernández" userId="S::areyes.mca18@lania.edu.mx::5ab9cd1b-8d98-4947-bc23-ea2e4e0c2b49" providerId="AD" clId="Web-{811747EF-F5AA-431A-B4AD-047DCB4180A4}" dt="2019-07-01T20:05:20.481" v="850"/>
          <ac:picMkLst>
            <pc:docMk/>
            <pc:sldMk cId="1629938854" sldId="259"/>
            <ac:picMk id="12" creationId="{2897127E-6CEF-446C-BE87-93B7C46E49D1}"/>
          </ac:picMkLst>
        </pc:picChg>
        <pc:cxnChg chg="add del">
          <ac:chgData name="Ana Margarita Reyes Hernández" userId="S::areyes.mca18@lania.edu.mx::5ab9cd1b-8d98-4947-bc23-ea2e4e0c2b49" providerId="AD" clId="Web-{811747EF-F5AA-431A-B4AD-047DCB4180A4}" dt="2019-07-01T20:05:32.684" v="854"/>
          <ac:cxnSpMkLst>
            <pc:docMk/>
            <pc:sldMk cId="1629938854" sldId="259"/>
            <ac:cxnSpMk id="11" creationId="{D4C22394-EBC2-4FAF-A555-6C02D589EED7}"/>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BF26B8D-43C0-4D9C-BCDD-82CD5ED4544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3266580-52E5-4555-8B2C-05414D35FE0B}">
      <dgm:prSet/>
      <dgm:spPr/>
      <dgm:t>
        <a:bodyPr/>
        <a:lstStyle/>
        <a:p>
          <a:pPr rtl="0"/>
          <a:r>
            <a:rPr lang="es-MX"/>
            <a:t>Enero:DAF57CF25F00457CC6077CD628EC71AC -- 296</a:t>
          </a:r>
          <a:r>
            <a:rPr lang="es-MX">
              <a:latin typeface="Rockwell" panose="02060603020205020403"/>
            </a:rPr>
            <a:t> </a:t>
          </a:r>
          <a:endParaRPr lang="en-US"/>
        </a:p>
      </dgm:t>
    </dgm:pt>
    <dgm:pt modelId="{30E8FF67-F426-43B3-B33A-99D3EB87A44E}" type="parTrans" cxnId="{81ED9ACB-41BD-4408-8752-89606284131C}">
      <dgm:prSet/>
      <dgm:spPr/>
      <dgm:t>
        <a:bodyPr/>
        <a:lstStyle/>
        <a:p>
          <a:endParaRPr lang="en-US"/>
        </a:p>
      </dgm:t>
    </dgm:pt>
    <dgm:pt modelId="{F01EEB4D-7F52-4F21-ACE4-E28B83BFE5BC}" type="sibTrans" cxnId="{81ED9ACB-41BD-4408-8752-89606284131C}">
      <dgm:prSet/>
      <dgm:spPr/>
      <dgm:t>
        <a:bodyPr/>
        <a:lstStyle/>
        <a:p>
          <a:endParaRPr lang="en-US"/>
        </a:p>
      </dgm:t>
    </dgm:pt>
    <dgm:pt modelId="{F7ED511D-8F5A-403D-9C05-B34C564D1F88}">
      <dgm:prSet/>
      <dgm:spPr/>
      <dgm:t>
        <a:bodyPr/>
        <a:lstStyle/>
        <a:p>
          <a:pPr rtl="0"/>
          <a:r>
            <a:rPr lang="es-MX"/>
            <a:t>Febrero: 4E834DFB7A8831D0A5B6F9B80092A61F -- 249</a:t>
          </a:r>
          <a:r>
            <a:rPr lang="es-MX">
              <a:latin typeface="Rockwell" panose="02060603020205020403"/>
            </a:rPr>
            <a:t> </a:t>
          </a:r>
          <a:endParaRPr lang="en-US"/>
        </a:p>
      </dgm:t>
    </dgm:pt>
    <dgm:pt modelId="{9AE8753C-B8B0-4088-9B37-E25B582F3402}" type="parTrans" cxnId="{B6F9AB15-ED79-4B14-97ED-E4E464982F25}">
      <dgm:prSet/>
      <dgm:spPr/>
      <dgm:t>
        <a:bodyPr/>
        <a:lstStyle/>
        <a:p>
          <a:endParaRPr lang="en-US"/>
        </a:p>
      </dgm:t>
    </dgm:pt>
    <dgm:pt modelId="{A01F3428-A37A-4A0A-B0C1-A490263CCD05}" type="sibTrans" cxnId="{B6F9AB15-ED79-4B14-97ED-E4E464982F25}">
      <dgm:prSet/>
      <dgm:spPr/>
      <dgm:t>
        <a:bodyPr/>
        <a:lstStyle/>
        <a:p>
          <a:endParaRPr lang="en-US"/>
        </a:p>
      </dgm:t>
    </dgm:pt>
    <dgm:pt modelId="{2A01937F-F0E8-4D17-A0C1-41E629322F88}">
      <dgm:prSet/>
      <dgm:spPr/>
      <dgm:t>
        <a:bodyPr/>
        <a:lstStyle/>
        <a:p>
          <a:r>
            <a:rPr lang="es-MX"/>
            <a:t>Marzo: 97E2116EEB09AF20718CC464A13675EB -- 271 </a:t>
          </a:r>
          <a:endParaRPr lang="en-US"/>
        </a:p>
      </dgm:t>
    </dgm:pt>
    <dgm:pt modelId="{BEDB7F50-DE4D-4AF7-8B6F-ABCFF14B224E}" type="parTrans" cxnId="{5B606273-E0CB-40E8-A567-C8C9BE63C94D}">
      <dgm:prSet/>
      <dgm:spPr/>
      <dgm:t>
        <a:bodyPr/>
        <a:lstStyle/>
        <a:p>
          <a:endParaRPr lang="en-US"/>
        </a:p>
      </dgm:t>
    </dgm:pt>
    <dgm:pt modelId="{AC636F8B-CA26-45DE-A5C9-B9C0778F5217}" type="sibTrans" cxnId="{5B606273-E0CB-40E8-A567-C8C9BE63C94D}">
      <dgm:prSet/>
      <dgm:spPr/>
      <dgm:t>
        <a:bodyPr/>
        <a:lstStyle/>
        <a:p>
          <a:endParaRPr lang="en-US"/>
        </a:p>
      </dgm:t>
    </dgm:pt>
    <dgm:pt modelId="{34CC57B5-3B66-47CE-8CDC-9380F3084D55}">
      <dgm:prSet/>
      <dgm:spPr/>
      <dgm:t>
        <a:bodyPr/>
        <a:lstStyle/>
        <a:p>
          <a:r>
            <a:rPr lang="es-MX"/>
            <a:t>Abril: 4E834DFB7A8831D0A5B6F9B80092A61F -- 278 </a:t>
          </a:r>
          <a:endParaRPr lang="en-US"/>
        </a:p>
      </dgm:t>
    </dgm:pt>
    <dgm:pt modelId="{A56F6A99-03B2-4107-B596-90B0D902BCA9}" type="parTrans" cxnId="{2D727A97-5FB8-47B1-9484-4AE73FBE3D74}">
      <dgm:prSet/>
      <dgm:spPr/>
      <dgm:t>
        <a:bodyPr/>
        <a:lstStyle/>
        <a:p>
          <a:endParaRPr lang="en-US"/>
        </a:p>
      </dgm:t>
    </dgm:pt>
    <dgm:pt modelId="{C802767E-D7F5-441F-9806-9660435F63AF}" type="sibTrans" cxnId="{2D727A97-5FB8-47B1-9484-4AE73FBE3D74}">
      <dgm:prSet/>
      <dgm:spPr/>
      <dgm:t>
        <a:bodyPr/>
        <a:lstStyle/>
        <a:p>
          <a:endParaRPr lang="en-US"/>
        </a:p>
      </dgm:t>
    </dgm:pt>
    <dgm:pt modelId="{6D7442E8-BADF-4BFD-B7A9-75DC793FC436}">
      <dgm:prSet/>
      <dgm:spPr/>
      <dgm:t>
        <a:bodyPr/>
        <a:lstStyle/>
        <a:p>
          <a:r>
            <a:rPr lang="es-MX"/>
            <a:t>Mayo: 139D73A09A56D037BE7C56792C7D1FB6 -- 306 </a:t>
          </a:r>
          <a:endParaRPr lang="en-US"/>
        </a:p>
      </dgm:t>
    </dgm:pt>
    <dgm:pt modelId="{5B2A28FB-5181-4E16-99A5-071990BF90B0}" type="parTrans" cxnId="{7C287350-06AE-4688-BEFF-2218A951C558}">
      <dgm:prSet/>
      <dgm:spPr/>
      <dgm:t>
        <a:bodyPr/>
        <a:lstStyle/>
        <a:p>
          <a:endParaRPr lang="en-US"/>
        </a:p>
      </dgm:t>
    </dgm:pt>
    <dgm:pt modelId="{2B98ED77-967F-46F3-82CC-7A66EFB91E7D}" type="sibTrans" cxnId="{7C287350-06AE-4688-BEFF-2218A951C558}">
      <dgm:prSet/>
      <dgm:spPr/>
      <dgm:t>
        <a:bodyPr/>
        <a:lstStyle/>
        <a:p>
          <a:endParaRPr lang="en-US"/>
        </a:p>
      </dgm:t>
    </dgm:pt>
    <dgm:pt modelId="{40692407-B6A0-43AB-80AB-490EF226134F}">
      <dgm:prSet/>
      <dgm:spPr/>
      <dgm:t>
        <a:bodyPr/>
        <a:lstStyle/>
        <a:p>
          <a:r>
            <a:rPr lang="es-MX"/>
            <a:t>Junio: 698A6074D905BC18FE001032FA0B2048 -- 296 </a:t>
          </a:r>
          <a:endParaRPr lang="en-US"/>
        </a:p>
      </dgm:t>
    </dgm:pt>
    <dgm:pt modelId="{94651266-8588-42CE-BB50-108F5ABECA58}" type="parTrans" cxnId="{A693B065-FD17-42B7-84B3-4995471BBF5B}">
      <dgm:prSet/>
      <dgm:spPr/>
      <dgm:t>
        <a:bodyPr/>
        <a:lstStyle/>
        <a:p>
          <a:endParaRPr lang="en-US"/>
        </a:p>
      </dgm:t>
    </dgm:pt>
    <dgm:pt modelId="{E493FCFE-5E75-43C3-BE38-7074C6EA7CD1}" type="sibTrans" cxnId="{A693B065-FD17-42B7-84B3-4995471BBF5B}">
      <dgm:prSet/>
      <dgm:spPr/>
      <dgm:t>
        <a:bodyPr/>
        <a:lstStyle/>
        <a:p>
          <a:endParaRPr lang="en-US"/>
        </a:p>
      </dgm:t>
    </dgm:pt>
    <dgm:pt modelId="{C0FFC6E1-4778-411F-B039-795C6CB135B2}">
      <dgm:prSet/>
      <dgm:spPr/>
      <dgm:t>
        <a:bodyPr/>
        <a:lstStyle/>
        <a:p>
          <a:pPr rtl="0"/>
          <a:r>
            <a:rPr lang="es-MX"/>
            <a:t>Julio: 5466D714601371299033C01FB08BB93B -- 296</a:t>
          </a:r>
          <a:r>
            <a:rPr lang="es-MX">
              <a:latin typeface="Rockwell" panose="02060603020205020403"/>
            </a:rPr>
            <a:t> </a:t>
          </a:r>
          <a:endParaRPr lang="en-US">
            <a:latin typeface="Rockwell" panose="02060603020205020403"/>
          </a:endParaRPr>
        </a:p>
      </dgm:t>
    </dgm:pt>
    <dgm:pt modelId="{9D0A5188-1D4B-4002-84AB-696392DF6BC8}" type="parTrans" cxnId="{52C19893-3404-47D7-A0FB-430FADA9B730}">
      <dgm:prSet/>
      <dgm:spPr/>
      <dgm:t>
        <a:bodyPr/>
        <a:lstStyle/>
        <a:p>
          <a:endParaRPr lang="en-US"/>
        </a:p>
      </dgm:t>
    </dgm:pt>
    <dgm:pt modelId="{F58ACEDB-EF6A-4F2F-ADF9-DDB3E16910CE}" type="sibTrans" cxnId="{52C19893-3404-47D7-A0FB-430FADA9B730}">
      <dgm:prSet/>
      <dgm:spPr/>
      <dgm:t>
        <a:bodyPr/>
        <a:lstStyle/>
        <a:p>
          <a:endParaRPr lang="en-US"/>
        </a:p>
      </dgm:t>
    </dgm:pt>
    <dgm:pt modelId="{42AB6103-3BF7-408C-99BA-AB07E40BCC25}">
      <dgm:prSet/>
      <dgm:spPr/>
      <dgm:t>
        <a:bodyPr/>
        <a:lstStyle/>
        <a:p>
          <a:pPr rtl="0"/>
          <a:r>
            <a:rPr lang="es-MX"/>
            <a:t>Agosto:6BD1B641A1CD55803A21560299B985A7 -- 321</a:t>
          </a:r>
          <a:r>
            <a:rPr lang="es-MX">
              <a:latin typeface="Rockwell" panose="02060603020205020403"/>
            </a:rPr>
            <a:t> </a:t>
          </a:r>
          <a:endParaRPr lang="en-US"/>
        </a:p>
      </dgm:t>
    </dgm:pt>
    <dgm:pt modelId="{7259BA1E-A677-4161-8176-22589B56F7AA}" type="parTrans" cxnId="{22ED071F-F9F5-4D63-94F9-E6FFA4D964FC}">
      <dgm:prSet/>
      <dgm:spPr/>
      <dgm:t>
        <a:bodyPr/>
        <a:lstStyle/>
        <a:p>
          <a:endParaRPr lang="en-US"/>
        </a:p>
      </dgm:t>
    </dgm:pt>
    <dgm:pt modelId="{0CB5E237-D69A-4D08-A70D-87437A43002B}" type="sibTrans" cxnId="{22ED071F-F9F5-4D63-94F9-E6FFA4D964FC}">
      <dgm:prSet/>
      <dgm:spPr/>
      <dgm:t>
        <a:bodyPr/>
        <a:lstStyle/>
        <a:p>
          <a:endParaRPr lang="en-US"/>
        </a:p>
      </dgm:t>
    </dgm:pt>
    <dgm:pt modelId="{0A1CA982-8596-4410-8850-21A1E3E742D1}">
      <dgm:prSet/>
      <dgm:spPr/>
      <dgm:t>
        <a:bodyPr/>
        <a:lstStyle/>
        <a:p>
          <a:pPr rtl="0"/>
          <a:r>
            <a:rPr lang="es-MX"/>
            <a:t>Septiembre: 8C3DB699DA9D5A86780602001DF0892D -- 317</a:t>
          </a:r>
          <a:r>
            <a:rPr lang="es-MX">
              <a:latin typeface="Rockwell" panose="02060603020205020403"/>
            </a:rPr>
            <a:t> </a:t>
          </a:r>
          <a:endParaRPr lang="en-US"/>
        </a:p>
      </dgm:t>
    </dgm:pt>
    <dgm:pt modelId="{E0CFD121-1579-4FC8-9F2E-9C08B1C1F0D5}" type="parTrans" cxnId="{3A0EE40A-C97A-44B6-A49A-514F658693B0}">
      <dgm:prSet/>
      <dgm:spPr/>
      <dgm:t>
        <a:bodyPr/>
        <a:lstStyle/>
        <a:p>
          <a:endParaRPr lang="en-US"/>
        </a:p>
      </dgm:t>
    </dgm:pt>
    <dgm:pt modelId="{D7F181B3-E1AD-473D-AAB3-608A35E2B7B7}" type="sibTrans" cxnId="{3A0EE40A-C97A-44B6-A49A-514F658693B0}">
      <dgm:prSet/>
      <dgm:spPr/>
      <dgm:t>
        <a:bodyPr/>
        <a:lstStyle/>
        <a:p>
          <a:endParaRPr lang="en-US"/>
        </a:p>
      </dgm:t>
    </dgm:pt>
    <dgm:pt modelId="{6C086350-5190-4A45-9DD7-CC4A5660238A}">
      <dgm:prSet/>
      <dgm:spPr/>
      <dgm:t>
        <a:bodyPr/>
        <a:lstStyle/>
        <a:p>
          <a:pPr rtl="0"/>
          <a:r>
            <a:rPr lang="es-MX"/>
            <a:t>Octubre: D242F08982116B6C6EBEF33FBCC14513 -- 326</a:t>
          </a:r>
          <a:r>
            <a:rPr lang="es-MX">
              <a:latin typeface="Rockwell" panose="02060603020205020403"/>
            </a:rPr>
            <a:t> </a:t>
          </a:r>
          <a:endParaRPr lang="en-US"/>
        </a:p>
      </dgm:t>
    </dgm:pt>
    <dgm:pt modelId="{4C01BC19-38AB-47EC-AEF8-331FAB9A138E}" type="parTrans" cxnId="{6EDFA423-1C5B-425C-8F4C-8058C2310513}">
      <dgm:prSet/>
      <dgm:spPr/>
      <dgm:t>
        <a:bodyPr/>
        <a:lstStyle/>
        <a:p>
          <a:endParaRPr lang="en-US"/>
        </a:p>
      </dgm:t>
    </dgm:pt>
    <dgm:pt modelId="{BEA895C5-3979-49A5-B0F0-23F3F68FE993}" type="sibTrans" cxnId="{6EDFA423-1C5B-425C-8F4C-8058C2310513}">
      <dgm:prSet/>
      <dgm:spPr/>
      <dgm:t>
        <a:bodyPr/>
        <a:lstStyle/>
        <a:p>
          <a:endParaRPr lang="en-US"/>
        </a:p>
      </dgm:t>
    </dgm:pt>
    <dgm:pt modelId="{44BE4E98-7218-402A-BA82-2E115218D91F}">
      <dgm:prSet/>
      <dgm:spPr/>
      <dgm:t>
        <a:bodyPr/>
        <a:lstStyle/>
        <a:p>
          <a:r>
            <a:rPr lang="es-MX"/>
            <a:t>Noviembre: 1239300107099B26BF07526F66C30BAF – 315</a:t>
          </a:r>
          <a:endParaRPr lang="en-US"/>
        </a:p>
      </dgm:t>
    </dgm:pt>
    <dgm:pt modelId="{F61D7FDB-9286-40E0-8218-494972CC1385}" type="parTrans" cxnId="{26539533-67FA-4735-812A-F5259879E01A}">
      <dgm:prSet/>
      <dgm:spPr/>
      <dgm:t>
        <a:bodyPr/>
        <a:lstStyle/>
        <a:p>
          <a:endParaRPr lang="en-US"/>
        </a:p>
      </dgm:t>
    </dgm:pt>
    <dgm:pt modelId="{672D89D2-399C-40A0-8E51-096E84E07ACE}" type="sibTrans" cxnId="{26539533-67FA-4735-812A-F5259879E01A}">
      <dgm:prSet/>
      <dgm:spPr/>
      <dgm:t>
        <a:bodyPr/>
        <a:lstStyle/>
        <a:p>
          <a:endParaRPr lang="en-US"/>
        </a:p>
      </dgm:t>
    </dgm:pt>
    <dgm:pt modelId="{259DE36D-A287-4ADB-9EF5-1C91DC235407}">
      <dgm:prSet/>
      <dgm:spPr/>
      <dgm:t>
        <a:bodyPr/>
        <a:lstStyle/>
        <a:p>
          <a:r>
            <a:rPr lang="es-MX"/>
            <a:t>Diciembre: BDF61165DAA42F17D35F5875F01B5C7A -- 311</a:t>
          </a:r>
          <a:endParaRPr lang="en-US"/>
        </a:p>
      </dgm:t>
    </dgm:pt>
    <dgm:pt modelId="{CA743D81-FD51-4BB9-9DF0-762BC917FF52}" type="parTrans" cxnId="{4CF6A394-EB8F-4757-9607-3C28BC460B84}">
      <dgm:prSet/>
      <dgm:spPr/>
      <dgm:t>
        <a:bodyPr/>
        <a:lstStyle/>
        <a:p>
          <a:endParaRPr lang="en-US"/>
        </a:p>
      </dgm:t>
    </dgm:pt>
    <dgm:pt modelId="{F4B6DB48-359E-4F97-9E1F-0578BC457FB1}" type="sibTrans" cxnId="{4CF6A394-EB8F-4757-9607-3C28BC460B84}">
      <dgm:prSet/>
      <dgm:spPr/>
      <dgm:t>
        <a:bodyPr/>
        <a:lstStyle/>
        <a:p>
          <a:endParaRPr lang="en-US"/>
        </a:p>
      </dgm:t>
    </dgm:pt>
    <dgm:pt modelId="{7BB1ABA3-95CD-4F3A-976E-E80BAED29328}" type="pres">
      <dgm:prSet presAssocID="{7BF26B8D-43C0-4D9C-BCDD-82CD5ED45445}" presName="linear" presStyleCnt="0">
        <dgm:presLayoutVars>
          <dgm:animLvl val="lvl"/>
          <dgm:resizeHandles val="exact"/>
        </dgm:presLayoutVars>
      </dgm:prSet>
      <dgm:spPr/>
    </dgm:pt>
    <dgm:pt modelId="{E404996F-8F11-4AED-8BFD-FCD5F197F006}" type="pres">
      <dgm:prSet presAssocID="{B3266580-52E5-4555-8B2C-05414D35FE0B}" presName="parentText" presStyleLbl="node1" presStyleIdx="0" presStyleCnt="12">
        <dgm:presLayoutVars>
          <dgm:chMax val="0"/>
          <dgm:bulletEnabled val="1"/>
        </dgm:presLayoutVars>
      </dgm:prSet>
      <dgm:spPr/>
    </dgm:pt>
    <dgm:pt modelId="{84A79CC8-1D87-43FF-8FFE-3EAF976F0838}" type="pres">
      <dgm:prSet presAssocID="{F01EEB4D-7F52-4F21-ACE4-E28B83BFE5BC}" presName="spacer" presStyleCnt="0"/>
      <dgm:spPr/>
    </dgm:pt>
    <dgm:pt modelId="{546122D4-7D19-47F6-BE89-CE1DD79CED6C}" type="pres">
      <dgm:prSet presAssocID="{F7ED511D-8F5A-403D-9C05-B34C564D1F88}" presName="parentText" presStyleLbl="node1" presStyleIdx="1" presStyleCnt="12">
        <dgm:presLayoutVars>
          <dgm:chMax val="0"/>
          <dgm:bulletEnabled val="1"/>
        </dgm:presLayoutVars>
      </dgm:prSet>
      <dgm:spPr/>
    </dgm:pt>
    <dgm:pt modelId="{C12BCD7B-F62E-4ECF-B6C4-867DE421979F}" type="pres">
      <dgm:prSet presAssocID="{A01F3428-A37A-4A0A-B0C1-A490263CCD05}" presName="spacer" presStyleCnt="0"/>
      <dgm:spPr/>
    </dgm:pt>
    <dgm:pt modelId="{2F430B07-CDD3-4CE0-BCBD-D74ACBE4CE76}" type="pres">
      <dgm:prSet presAssocID="{2A01937F-F0E8-4D17-A0C1-41E629322F88}" presName="parentText" presStyleLbl="node1" presStyleIdx="2" presStyleCnt="12">
        <dgm:presLayoutVars>
          <dgm:chMax val="0"/>
          <dgm:bulletEnabled val="1"/>
        </dgm:presLayoutVars>
      </dgm:prSet>
      <dgm:spPr/>
    </dgm:pt>
    <dgm:pt modelId="{5DC80EA9-96B1-401B-B8F4-59C4E8AEC195}" type="pres">
      <dgm:prSet presAssocID="{AC636F8B-CA26-45DE-A5C9-B9C0778F5217}" presName="spacer" presStyleCnt="0"/>
      <dgm:spPr/>
    </dgm:pt>
    <dgm:pt modelId="{FDA3EE4A-29B6-4859-8C55-CD21AA7AB259}" type="pres">
      <dgm:prSet presAssocID="{34CC57B5-3B66-47CE-8CDC-9380F3084D55}" presName="parentText" presStyleLbl="node1" presStyleIdx="3" presStyleCnt="12">
        <dgm:presLayoutVars>
          <dgm:chMax val="0"/>
          <dgm:bulletEnabled val="1"/>
        </dgm:presLayoutVars>
      </dgm:prSet>
      <dgm:spPr/>
    </dgm:pt>
    <dgm:pt modelId="{15DD816A-9C91-404D-A1AC-217747F22D5E}" type="pres">
      <dgm:prSet presAssocID="{C802767E-D7F5-441F-9806-9660435F63AF}" presName="spacer" presStyleCnt="0"/>
      <dgm:spPr/>
    </dgm:pt>
    <dgm:pt modelId="{1000ADA8-0C58-4AD5-88D4-94B57095CE4D}" type="pres">
      <dgm:prSet presAssocID="{6D7442E8-BADF-4BFD-B7A9-75DC793FC436}" presName="parentText" presStyleLbl="node1" presStyleIdx="4" presStyleCnt="12">
        <dgm:presLayoutVars>
          <dgm:chMax val="0"/>
          <dgm:bulletEnabled val="1"/>
        </dgm:presLayoutVars>
      </dgm:prSet>
      <dgm:spPr/>
    </dgm:pt>
    <dgm:pt modelId="{19CCB019-CE5D-4F00-AC25-165AE1DE05D8}" type="pres">
      <dgm:prSet presAssocID="{2B98ED77-967F-46F3-82CC-7A66EFB91E7D}" presName="spacer" presStyleCnt="0"/>
      <dgm:spPr/>
    </dgm:pt>
    <dgm:pt modelId="{B47DC412-67CA-4545-9B7B-08D6C5D48D5F}" type="pres">
      <dgm:prSet presAssocID="{40692407-B6A0-43AB-80AB-490EF226134F}" presName="parentText" presStyleLbl="node1" presStyleIdx="5" presStyleCnt="12">
        <dgm:presLayoutVars>
          <dgm:chMax val="0"/>
          <dgm:bulletEnabled val="1"/>
        </dgm:presLayoutVars>
      </dgm:prSet>
      <dgm:spPr/>
    </dgm:pt>
    <dgm:pt modelId="{7EC42BA9-14D6-45EB-8000-C5D0A5F65C58}" type="pres">
      <dgm:prSet presAssocID="{E493FCFE-5E75-43C3-BE38-7074C6EA7CD1}" presName="spacer" presStyleCnt="0"/>
      <dgm:spPr/>
    </dgm:pt>
    <dgm:pt modelId="{9BB568F5-A8F6-4567-84FB-075237A981B0}" type="pres">
      <dgm:prSet presAssocID="{C0FFC6E1-4778-411F-B039-795C6CB135B2}" presName="parentText" presStyleLbl="node1" presStyleIdx="6" presStyleCnt="12">
        <dgm:presLayoutVars>
          <dgm:chMax val="0"/>
          <dgm:bulletEnabled val="1"/>
        </dgm:presLayoutVars>
      </dgm:prSet>
      <dgm:spPr/>
    </dgm:pt>
    <dgm:pt modelId="{7E340151-3CA2-4326-8DB1-25B357ED0506}" type="pres">
      <dgm:prSet presAssocID="{F58ACEDB-EF6A-4F2F-ADF9-DDB3E16910CE}" presName="spacer" presStyleCnt="0"/>
      <dgm:spPr/>
    </dgm:pt>
    <dgm:pt modelId="{F16C0A1E-5588-4933-A361-7B6F854F1763}" type="pres">
      <dgm:prSet presAssocID="{42AB6103-3BF7-408C-99BA-AB07E40BCC25}" presName="parentText" presStyleLbl="node1" presStyleIdx="7" presStyleCnt="12">
        <dgm:presLayoutVars>
          <dgm:chMax val="0"/>
          <dgm:bulletEnabled val="1"/>
        </dgm:presLayoutVars>
      </dgm:prSet>
      <dgm:spPr/>
    </dgm:pt>
    <dgm:pt modelId="{937B0E22-F80A-47A8-BC24-3FCB51857F4C}" type="pres">
      <dgm:prSet presAssocID="{0CB5E237-D69A-4D08-A70D-87437A43002B}" presName="spacer" presStyleCnt="0"/>
      <dgm:spPr/>
    </dgm:pt>
    <dgm:pt modelId="{E8CCA9E2-CBD0-4C12-81C5-FB1B9EDA584C}" type="pres">
      <dgm:prSet presAssocID="{0A1CA982-8596-4410-8850-21A1E3E742D1}" presName="parentText" presStyleLbl="node1" presStyleIdx="8" presStyleCnt="12">
        <dgm:presLayoutVars>
          <dgm:chMax val="0"/>
          <dgm:bulletEnabled val="1"/>
        </dgm:presLayoutVars>
      </dgm:prSet>
      <dgm:spPr/>
    </dgm:pt>
    <dgm:pt modelId="{C136B0F0-89A4-4A3F-92B3-ED10F9E49D2C}" type="pres">
      <dgm:prSet presAssocID="{D7F181B3-E1AD-473D-AAB3-608A35E2B7B7}" presName="spacer" presStyleCnt="0"/>
      <dgm:spPr/>
    </dgm:pt>
    <dgm:pt modelId="{273B23EB-5CF5-4ED3-97EB-84C7F28F70E2}" type="pres">
      <dgm:prSet presAssocID="{6C086350-5190-4A45-9DD7-CC4A5660238A}" presName="parentText" presStyleLbl="node1" presStyleIdx="9" presStyleCnt="12">
        <dgm:presLayoutVars>
          <dgm:chMax val="0"/>
          <dgm:bulletEnabled val="1"/>
        </dgm:presLayoutVars>
      </dgm:prSet>
      <dgm:spPr/>
    </dgm:pt>
    <dgm:pt modelId="{E07E2DDE-902C-4070-8918-6AFF023752DC}" type="pres">
      <dgm:prSet presAssocID="{BEA895C5-3979-49A5-B0F0-23F3F68FE993}" presName="spacer" presStyleCnt="0"/>
      <dgm:spPr/>
    </dgm:pt>
    <dgm:pt modelId="{86B242B9-1737-4068-A267-B0765B86A70C}" type="pres">
      <dgm:prSet presAssocID="{44BE4E98-7218-402A-BA82-2E115218D91F}" presName="parentText" presStyleLbl="node1" presStyleIdx="10" presStyleCnt="12">
        <dgm:presLayoutVars>
          <dgm:chMax val="0"/>
          <dgm:bulletEnabled val="1"/>
        </dgm:presLayoutVars>
      </dgm:prSet>
      <dgm:spPr/>
    </dgm:pt>
    <dgm:pt modelId="{9B7C6C50-07D7-45EB-8025-64CE379DF550}" type="pres">
      <dgm:prSet presAssocID="{672D89D2-399C-40A0-8E51-096E84E07ACE}" presName="spacer" presStyleCnt="0"/>
      <dgm:spPr/>
    </dgm:pt>
    <dgm:pt modelId="{528E37CC-8A17-41E7-97BD-EF61E34AFD7A}" type="pres">
      <dgm:prSet presAssocID="{259DE36D-A287-4ADB-9EF5-1C91DC235407}" presName="parentText" presStyleLbl="node1" presStyleIdx="11" presStyleCnt="12">
        <dgm:presLayoutVars>
          <dgm:chMax val="0"/>
          <dgm:bulletEnabled val="1"/>
        </dgm:presLayoutVars>
      </dgm:prSet>
      <dgm:spPr/>
    </dgm:pt>
  </dgm:ptLst>
  <dgm:cxnLst>
    <dgm:cxn modelId="{6A92C109-BBBA-4E46-9064-C7B906B717AD}" type="presOf" srcId="{7BF26B8D-43C0-4D9C-BCDD-82CD5ED45445}" destId="{7BB1ABA3-95CD-4F3A-976E-E80BAED29328}" srcOrd="0" destOrd="0" presId="urn:microsoft.com/office/officeart/2005/8/layout/vList2"/>
    <dgm:cxn modelId="{3A0EE40A-C97A-44B6-A49A-514F658693B0}" srcId="{7BF26B8D-43C0-4D9C-BCDD-82CD5ED45445}" destId="{0A1CA982-8596-4410-8850-21A1E3E742D1}" srcOrd="8" destOrd="0" parTransId="{E0CFD121-1579-4FC8-9F2E-9C08B1C1F0D5}" sibTransId="{D7F181B3-E1AD-473D-AAB3-608A35E2B7B7}"/>
    <dgm:cxn modelId="{B6F9AB15-ED79-4B14-97ED-E4E464982F25}" srcId="{7BF26B8D-43C0-4D9C-BCDD-82CD5ED45445}" destId="{F7ED511D-8F5A-403D-9C05-B34C564D1F88}" srcOrd="1" destOrd="0" parTransId="{9AE8753C-B8B0-4088-9B37-E25B582F3402}" sibTransId="{A01F3428-A37A-4A0A-B0C1-A490263CCD05}"/>
    <dgm:cxn modelId="{22ED071F-F9F5-4D63-94F9-E6FFA4D964FC}" srcId="{7BF26B8D-43C0-4D9C-BCDD-82CD5ED45445}" destId="{42AB6103-3BF7-408C-99BA-AB07E40BCC25}" srcOrd="7" destOrd="0" parTransId="{7259BA1E-A677-4161-8176-22589B56F7AA}" sibTransId="{0CB5E237-D69A-4D08-A70D-87437A43002B}"/>
    <dgm:cxn modelId="{6EDFA423-1C5B-425C-8F4C-8058C2310513}" srcId="{7BF26B8D-43C0-4D9C-BCDD-82CD5ED45445}" destId="{6C086350-5190-4A45-9DD7-CC4A5660238A}" srcOrd="9" destOrd="0" parTransId="{4C01BC19-38AB-47EC-AEF8-331FAB9A138E}" sibTransId="{BEA895C5-3979-49A5-B0F0-23F3F68FE993}"/>
    <dgm:cxn modelId="{9CBCF328-33C3-4DA2-B59E-B02CD6654CD7}" type="presOf" srcId="{34CC57B5-3B66-47CE-8CDC-9380F3084D55}" destId="{FDA3EE4A-29B6-4859-8C55-CD21AA7AB259}" srcOrd="0" destOrd="0" presId="urn:microsoft.com/office/officeart/2005/8/layout/vList2"/>
    <dgm:cxn modelId="{26539533-67FA-4735-812A-F5259879E01A}" srcId="{7BF26B8D-43C0-4D9C-BCDD-82CD5ED45445}" destId="{44BE4E98-7218-402A-BA82-2E115218D91F}" srcOrd="10" destOrd="0" parTransId="{F61D7FDB-9286-40E0-8218-494972CC1385}" sibTransId="{672D89D2-399C-40A0-8E51-096E84E07ACE}"/>
    <dgm:cxn modelId="{D15D6F5B-2E73-4728-8430-5919646737EB}" type="presOf" srcId="{2A01937F-F0E8-4D17-A0C1-41E629322F88}" destId="{2F430B07-CDD3-4CE0-BCBD-D74ACBE4CE76}" srcOrd="0" destOrd="0" presId="urn:microsoft.com/office/officeart/2005/8/layout/vList2"/>
    <dgm:cxn modelId="{A693B065-FD17-42B7-84B3-4995471BBF5B}" srcId="{7BF26B8D-43C0-4D9C-BCDD-82CD5ED45445}" destId="{40692407-B6A0-43AB-80AB-490EF226134F}" srcOrd="5" destOrd="0" parTransId="{94651266-8588-42CE-BB50-108F5ABECA58}" sibTransId="{E493FCFE-5E75-43C3-BE38-7074C6EA7CD1}"/>
    <dgm:cxn modelId="{7C287350-06AE-4688-BEFF-2218A951C558}" srcId="{7BF26B8D-43C0-4D9C-BCDD-82CD5ED45445}" destId="{6D7442E8-BADF-4BFD-B7A9-75DC793FC436}" srcOrd="4" destOrd="0" parTransId="{5B2A28FB-5181-4E16-99A5-071990BF90B0}" sibTransId="{2B98ED77-967F-46F3-82CC-7A66EFB91E7D}"/>
    <dgm:cxn modelId="{5B606273-E0CB-40E8-A567-C8C9BE63C94D}" srcId="{7BF26B8D-43C0-4D9C-BCDD-82CD5ED45445}" destId="{2A01937F-F0E8-4D17-A0C1-41E629322F88}" srcOrd="2" destOrd="0" parTransId="{BEDB7F50-DE4D-4AF7-8B6F-ABCFF14B224E}" sibTransId="{AC636F8B-CA26-45DE-A5C9-B9C0778F5217}"/>
    <dgm:cxn modelId="{B745F47F-9075-4D88-8C30-D3BBAB4A5B46}" type="presOf" srcId="{6D7442E8-BADF-4BFD-B7A9-75DC793FC436}" destId="{1000ADA8-0C58-4AD5-88D4-94B57095CE4D}" srcOrd="0" destOrd="0" presId="urn:microsoft.com/office/officeart/2005/8/layout/vList2"/>
    <dgm:cxn modelId="{412A968B-0C3B-4750-B10D-26075A97F95A}" type="presOf" srcId="{C0FFC6E1-4778-411F-B039-795C6CB135B2}" destId="{9BB568F5-A8F6-4567-84FB-075237A981B0}" srcOrd="0" destOrd="0" presId="urn:microsoft.com/office/officeart/2005/8/layout/vList2"/>
    <dgm:cxn modelId="{45B71091-F960-4687-BC92-8E5966A8A2BA}" type="presOf" srcId="{0A1CA982-8596-4410-8850-21A1E3E742D1}" destId="{E8CCA9E2-CBD0-4C12-81C5-FB1B9EDA584C}" srcOrd="0" destOrd="0" presId="urn:microsoft.com/office/officeart/2005/8/layout/vList2"/>
    <dgm:cxn modelId="{52C19893-3404-47D7-A0FB-430FADA9B730}" srcId="{7BF26B8D-43C0-4D9C-BCDD-82CD5ED45445}" destId="{C0FFC6E1-4778-411F-B039-795C6CB135B2}" srcOrd="6" destOrd="0" parTransId="{9D0A5188-1D4B-4002-84AB-696392DF6BC8}" sibTransId="{F58ACEDB-EF6A-4F2F-ADF9-DDB3E16910CE}"/>
    <dgm:cxn modelId="{4CF6A394-EB8F-4757-9607-3C28BC460B84}" srcId="{7BF26B8D-43C0-4D9C-BCDD-82CD5ED45445}" destId="{259DE36D-A287-4ADB-9EF5-1C91DC235407}" srcOrd="11" destOrd="0" parTransId="{CA743D81-FD51-4BB9-9DF0-762BC917FF52}" sibTransId="{F4B6DB48-359E-4F97-9E1F-0578BC457FB1}"/>
    <dgm:cxn modelId="{52EBCE94-493C-4465-93B5-5401DBD7FFE6}" type="presOf" srcId="{F7ED511D-8F5A-403D-9C05-B34C564D1F88}" destId="{546122D4-7D19-47F6-BE89-CE1DD79CED6C}" srcOrd="0" destOrd="0" presId="urn:microsoft.com/office/officeart/2005/8/layout/vList2"/>
    <dgm:cxn modelId="{2D727A97-5FB8-47B1-9484-4AE73FBE3D74}" srcId="{7BF26B8D-43C0-4D9C-BCDD-82CD5ED45445}" destId="{34CC57B5-3B66-47CE-8CDC-9380F3084D55}" srcOrd="3" destOrd="0" parTransId="{A56F6A99-03B2-4107-B596-90B0D902BCA9}" sibTransId="{C802767E-D7F5-441F-9806-9660435F63AF}"/>
    <dgm:cxn modelId="{C56CF5A0-DCB4-43DA-B243-0E61B4F64F6D}" type="presOf" srcId="{6C086350-5190-4A45-9DD7-CC4A5660238A}" destId="{273B23EB-5CF5-4ED3-97EB-84C7F28F70E2}" srcOrd="0" destOrd="0" presId="urn:microsoft.com/office/officeart/2005/8/layout/vList2"/>
    <dgm:cxn modelId="{44FCCAA4-7AE6-4DD4-A112-BEF789D2C7B5}" type="presOf" srcId="{44BE4E98-7218-402A-BA82-2E115218D91F}" destId="{86B242B9-1737-4068-A267-B0765B86A70C}" srcOrd="0" destOrd="0" presId="urn:microsoft.com/office/officeart/2005/8/layout/vList2"/>
    <dgm:cxn modelId="{484206BA-9E0A-4B95-9C76-F4B65C79F90D}" type="presOf" srcId="{42AB6103-3BF7-408C-99BA-AB07E40BCC25}" destId="{F16C0A1E-5588-4933-A361-7B6F854F1763}" srcOrd="0" destOrd="0" presId="urn:microsoft.com/office/officeart/2005/8/layout/vList2"/>
    <dgm:cxn modelId="{971C9FBD-AE6E-4346-BFE4-5DDA2B6F7327}" type="presOf" srcId="{B3266580-52E5-4555-8B2C-05414D35FE0B}" destId="{E404996F-8F11-4AED-8BFD-FCD5F197F006}" srcOrd="0" destOrd="0" presId="urn:microsoft.com/office/officeart/2005/8/layout/vList2"/>
    <dgm:cxn modelId="{81ED9ACB-41BD-4408-8752-89606284131C}" srcId="{7BF26B8D-43C0-4D9C-BCDD-82CD5ED45445}" destId="{B3266580-52E5-4555-8B2C-05414D35FE0B}" srcOrd="0" destOrd="0" parTransId="{30E8FF67-F426-43B3-B33A-99D3EB87A44E}" sibTransId="{F01EEB4D-7F52-4F21-ACE4-E28B83BFE5BC}"/>
    <dgm:cxn modelId="{4CEC04D8-6ED9-4807-A52B-37EECEE43B7D}" type="presOf" srcId="{40692407-B6A0-43AB-80AB-490EF226134F}" destId="{B47DC412-67CA-4545-9B7B-08D6C5D48D5F}" srcOrd="0" destOrd="0" presId="urn:microsoft.com/office/officeart/2005/8/layout/vList2"/>
    <dgm:cxn modelId="{D75625E8-BAE1-4F05-98BE-6DA21EFFB9A8}" type="presOf" srcId="{259DE36D-A287-4ADB-9EF5-1C91DC235407}" destId="{528E37CC-8A17-41E7-97BD-EF61E34AFD7A}" srcOrd="0" destOrd="0" presId="urn:microsoft.com/office/officeart/2005/8/layout/vList2"/>
    <dgm:cxn modelId="{ABB2A8F3-EF04-4963-8C44-CF7BA6072C18}" type="presParOf" srcId="{7BB1ABA3-95CD-4F3A-976E-E80BAED29328}" destId="{E404996F-8F11-4AED-8BFD-FCD5F197F006}" srcOrd="0" destOrd="0" presId="urn:microsoft.com/office/officeart/2005/8/layout/vList2"/>
    <dgm:cxn modelId="{58B5DC4D-D7CC-4F98-A790-FD63AE72BE90}" type="presParOf" srcId="{7BB1ABA3-95CD-4F3A-976E-E80BAED29328}" destId="{84A79CC8-1D87-43FF-8FFE-3EAF976F0838}" srcOrd="1" destOrd="0" presId="urn:microsoft.com/office/officeart/2005/8/layout/vList2"/>
    <dgm:cxn modelId="{DB9CADD3-39B7-450F-B39B-083F4669480A}" type="presParOf" srcId="{7BB1ABA3-95CD-4F3A-976E-E80BAED29328}" destId="{546122D4-7D19-47F6-BE89-CE1DD79CED6C}" srcOrd="2" destOrd="0" presId="urn:microsoft.com/office/officeart/2005/8/layout/vList2"/>
    <dgm:cxn modelId="{37AB6B88-4C4A-4D6A-9F75-0237ADD583E8}" type="presParOf" srcId="{7BB1ABA3-95CD-4F3A-976E-E80BAED29328}" destId="{C12BCD7B-F62E-4ECF-B6C4-867DE421979F}" srcOrd="3" destOrd="0" presId="urn:microsoft.com/office/officeart/2005/8/layout/vList2"/>
    <dgm:cxn modelId="{C2D50CDA-8C9B-4744-8233-D7ACC9764BF6}" type="presParOf" srcId="{7BB1ABA3-95CD-4F3A-976E-E80BAED29328}" destId="{2F430B07-CDD3-4CE0-BCBD-D74ACBE4CE76}" srcOrd="4" destOrd="0" presId="urn:microsoft.com/office/officeart/2005/8/layout/vList2"/>
    <dgm:cxn modelId="{A3F2F3C6-52BC-4832-9B27-B32E4AAC82E4}" type="presParOf" srcId="{7BB1ABA3-95CD-4F3A-976E-E80BAED29328}" destId="{5DC80EA9-96B1-401B-B8F4-59C4E8AEC195}" srcOrd="5" destOrd="0" presId="urn:microsoft.com/office/officeart/2005/8/layout/vList2"/>
    <dgm:cxn modelId="{3C76A749-E3AE-4ECD-A19A-A8CBC282CC6B}" type="presParOf" srcId="{7BB1ABA3-95CD-4F3A-976E-E80BAED29328}" destId="{FDA3EE4A-29B6-4859-8C55-CD21AA7AB259}" srcOrd="6" destOrd="0" presId="urn:microsoft.com/office/officeart/2005/8/layout/vList2"/>
    <dgm:cxn modelId="{A9479F19-EB7A-4103-9076-35261C41EEA8}" type="presParOf" srcId="{7BB1ABA3-95CD-4F3A-976E-E80BAED29328}" destId="{15DD816A-9C91-404D-A1AC-217747F22D5E}" srcOrd="7" destOrd="0" presId="urn:microsoft.com/office/officeart/2005/8/layout/vList2"/>
    <dgm:cxn modelId="{C7128E4C-FA1F-47D9-9AC7-CBDF639513B5}" type="presParOf" srcId="{7BB1ABA3-95CD-4F3A-976E-E80BAED29328}" destId="{1000ADA8-0C58-4AD5-88D4-94B57095CE4D}" srcOrd="8" destOrd="0" presId="urn:microsoft.com/office/officeart/2005/8/layout/vList2"/>
    <dgm:cxn modelId="{5D7AF195-B061-499D-B20B-BE7EC9872F85}" type="presParOf" srcId="{7BB1ABA3-95CD-4F3A-976E-E80BAED29328}" destId="{19CCB019-CE5D-4F00-AC25-165AE1DE05D8}" srcOrd="9" destOrd="0" presId="urn:microsoft.com/office/officeart/2005/8/layout/vList2"/>
    <dgm:cxn modelId="{52B823C2-8891-48CA-87D9-1B43230450B3}" type="presParOf" srcId="{7BB1ABA3-95CD-4F3A-976E-E80BAED29328}" destId="{B47DC412-67CA-4545-9B7B-08D6C5D48D5F}" srcOrd="10" destOrd="0" presId="urn:microsoft.com/office/officeart/2005/8/layout/vList2"/>
    <dgm:cxn modelId="{34C44F77-E4E6-4BBD-A595-23AB0A1CF87C}" type="presParOf" srcId="{7BB1ABA3-95CD-4F3A-976E-E80BAED29328}" destId="{7EC42BA9-14D6-45EB-8000-C5D0A5F65C58}" srcOrd="11" destOrd="0" presId="urn:microsoft.com/office/officeart/2005/8/layout/vList2"/>
    <dgm:cxn modelId="{42EC7996-EB98-41EF-B20B-945434C021B0}" type="presParOf" srcId="{7BB1ABA3-95CD-4F3A-976E-E80BAED29328}" destId="{9BB568F5-A8F6-4567-84FB-075237A981B0}" srcOrd="12" destOrd="0" presId="urn:microsoft.com/office/officeart/2005/8/layout/vList2"/>
    <dgm:cxn modelId="{FB3B6995-20B2-4778-9811-834B9A77F099}" type="presParOf" srcId="{7BB1ABA3-95CD-4F3A-976E-E80BAED29328}" destId="{7E340151-3CA2-4326-8DB1-25B357ED0506}" srcOrd="13" destOrd="0" presId="urn:microsoft.com/office/officeart/2005/8/layout/vList2"/>
    <dgm:cxn modelId="{68378A7B-62ED-4F33-8AE5-03C818851437}" type="presParOf" srcId="{7BB1ABA3-95CD-4F3A-976E-E80BAED29328}" destId="{F16C0A1E-5588-4933-A361-7B6F854F1763}" srcOrd="14" destOrd="0" presId="urn:microsoft.com/office/officeart/2005/8/layout/vList2"/>
    <dgm:cxn modelId="{4D20FC61-FFB2-413B-8C4A-EE5DD57E6AAA}" type="presParOf" srcId="{7BB1ABA3-95CD-4F3A-976E-E80BAED29328}" destId="{937B0E22-F80A-47A8-BC24-3FCB51857F4C}" srcOrd="15" destOrd="0" presId="urn:microsoft.com/office/officeart/2005/8/layout/vList2"/>
    <dgm:cxn modelId="{6D51C9A6-2DF3-4A0F-81D0-BEF7A32EB2EC}" type="presParOf" srcId="{7BB1ABA3-95CD-4F3A-976E-E80BAED29328}" destId="{E8CCA9E2-CBD0-4C12-81C5-FB1B9EDA584C}" srcOrd="16" destOrd="0" presId="urn:microsoft.com/office/officeart/2005/8/layout/vList2"/>
    <dgm:cxn modelId="{FFD50180-97ED-4145-952A-CBDE7C0E498D}" type="presParOf" srcId="{7BB1ABA3-95CD-4F3A-976E-E80BAED29328}" destId="{C136B0F0-89A4-4A3F-92B3-ED10F9E49D2C}" srcOrd="17" destOrd="0" presId="urn:microsoft.com/office/officeart/2005/8/layout/vList2"/>
    <dgm:cxn modelId="{65554C93-0D12-4DAA-B6DB-F0C24E93DDD7}" type="presParOf" srcId="{7BB1ABA3-95CD-4F3A-976E-E80BAED29328}" destId="{273B23EB-5CF5-4ED3-97EB-84C7F28F70E2}" srcOrd="18" destOrd="0" presId="urn:microsoft.com/office/officeart/2005/8/layout/vList2"/>
    <dgm:cxn modelId="{61508DF4-8217-444B-A862-888BB170631B}" type="presParOf" srcId="{7BB1ABA3-95CD-4F3A-976E-E80BAED29328}" destId="{E07E2DDE-902C-4070-8918-6AFF023752DC}" srcOrd="19" destOrd="0" presId="urn:microsoft.com/office/officeart/2005/8/layout/vList2"/>
    <dgm:cxn modelId="{89619170-03E2-4329-9CEB-63A8030857CA}" type="presParOf" srcId="{7BB1ABA3-95CD-4F3A-976E-E80BAED29328}" destId="{86B242B9-1737-4068-A267-B0765B86A70C}" srcOrd="20" destOrd="0" presId="urn:microsoft.com/office/officeart/2005/8/layout/vList2"/>
    <dgm:cxn modelId="{BD92FDF8-EAF5-40A6-93CC-1C27A12756A0}" type="presParOf" srcId="{7BB1ABA3-95CD-4F3A-976E-E80BAED29328}" destId="{9B7C6C50-07D7-45EB-8025-64CE379DF550}" srcOrd="21" destOrd="0" presId="urn:microsoft.com/office/officeart/2005/8/layout/vList2"/>
    <dgm:cxn modelId="{496EA581-2EA7-43A2-9CCC-9B311C143F57}" type="presParOf" srcId="{7BB1ABA3-95CD-4F3A-976E-E80BAED29328}" destId="{528E37CC-8A17-41E7-97BD-EF61E34AFD7A}"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2FDDF6-5C76-4E16-A2F0-0106DE6703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5830975-5FC1-45BB-8391-969D09A0EB47}">
      <dgm:prSet/>
      <dgm:spPr/>
      <dgm:t>
        <a:bodyPr/>
        <a:lstStyle/>
        <a:p>
          <a:pPr>
            <a:lnSpc>
              <a:spcPct val="100000"/>
            </a:lnSpc>
          </a:pPr>
          <a:r>
            <a:rPr lang="es-MX"/>
            <a:t>Gracias ...</a:t>
          </a:r>
          <a:endParaRPr lang="en-US"/>
        </a:p>
      </dgm:t>
    </dgm:pt>
    <dgm:pt modelId="{7E9C634D-6036-4F0A-9742-7E28EBD30538}" type="parTrans" cxnId="{4381A3F9-609E-4134-B9BE-F9BB72A01D65}">
      <dgm:prSet/>
      <dgm:spPr/>
      <dgm:t>
        <a:bodyPr/>
        <a:lstStyle/>
        <a:p>
          <a:endParaRPr lang="en-US"/>
        </a:p>
      </dgm:t>
    </dgm:pt>
    <dgm:pt modelId="{CB6E7BAD-6BC7-42CA-8675-C8EC6000B363}" type="sibTrans" cxnId="{4381A3F9-609E-4134-B9BE-F9BB72A01D65}">
      <dgm:prSet/>
      <dgm:spPr/>
      <dgm:t>
        <a:bodyPr/>
        <a:lstStyle/>
        <a:p>
          <a:endParaRPr lang="en-US"/>
        </a:p>
      </dgm:t>
    </dgm:pt>
    <dgm:pt modelId="{12A869CB-4D27-478A-9144-36B01E2B4AF9}">
      <dgm:prSet/>
      <dgm:spPr/>
      <dgm:t>
        <a:bodyPr/>
        <a:lstStyle/>
        <a:p>
          <a:pPr>
            <a:lnSpc>
              <a:spcPct val="100000"/>
            </a:lnSpc>
          </a:pPr>
          <a:r>
            <a:rPr lang="es-MX"/>
            <a:t>Por la atención prestada.</a:t>
          </a:r>
          <a:endParaRPr lang="en-US"/>
        </a:p>
      </dgm:t>
    </dgm:pt>
    <dgm:pt modelId="{1E0DBA8B-2375-4191-A6C8-A9003B3A1AA0}" type="parTrans" cxnId="{881740F0-0805-485E-8F35-6C4D41650BDB}">
      <dgm:prSet/>
      <dgm:spPr/>
      <dgm:t>
        <a:bodyPr/>
        <a:lstStyle/>
        <a:p>
          <a:endParaRPr lang="en-US"/>
        </a:p>
      </dgm:t>
    </dgm:pt>
    <dgm:pt modelId="{FFC36BD3-9B9D-47D1-8096-1E72DFB270E5}" type="sibTrans" cxnId="{881740F0-0805-485E-8F35-6C4D41650BDB}">
      <dgm:prSet/>
      <dgm:spPr/>
      <dgm:t>
        <a:bodyPr/>
        <a:lstStyle/>
        <a:p>
          <a:endParaRPr lang="en-US"/>
        </a:p>
      </dgm:t>
    </dgm:pt>
    <dgm:pt modelId="{0187BE39-9AC8-4DB3-8AF5-B67EA58CF0BE}" type="pres">
      <dgm:prSet presAssocID="{AE2FDDF6-5C76-4E16-A2F0-0106DE670332}" presName="root" presStyleCnt="0">
        <dgm:presLayoutVars>
          <dgm:dir/>
          <dgm:resizeHandles val="exact"/>
        </dgm:presLayoutVars>
      </dgm:prSet>
      <dgm:spPr/>
    </dgm:pt>
    <dgm:pt modelId="{460A0684-2A9E-4763-A10C-5AB400F58A03}" type="pres">
      <dgm:prSet presAssocID="{95830975-5FC1-45BB-8391-969D09A0EB47}" presName="compNode" presStyleCnt="0"/>
      <dgm:spPr/>
    </dgm:pt>
    <dgm:pt modelId="{F0DF86F1-A7AE-4F0C-AA4F-BEA9C6878D2D}" type="pres">
      <dgm:prSet presAssocID="{95830975-5FC1-45BB-8391-969D09A0EB47}" presName="bgRect" presStyleLbl="bgShp" presStyleIdx="0" presStyleCnt="2"/>
      <dgm:spPr/>
    </dgm:pt>
    <dgm:pt modelId="{87CE7BEF-FD4D-4ABD-A1DD-D8FB04B8DC5A}" type="pres">
      <dgm:prSet presAssocID="{95830975-5FC1-45BB-8391-969D09A0EB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90C2AB38-A03C-4B72-BEED-5CB6F348FA29}" type="pres">
      <dgm:prSet presAssocID="{95830975-5FC1-45BB-8391-969D09A0EB47}" presName="spaceRect" presStyleCnt="0"/>
      <dgm:spPr/>
    </dgm:pt>
    <dgm:pt modelId="{B5904790-FB75-441E-9B27-07BCFE24891E}" type="pres">
      <dgm:prSet presAssocID="{95830975-5FC1-45BB-8391-969D09A0EB47}" presName="parTx" presStyleLbl="revTx" presStyleIdx="0" presStyleCnt="2">
        <dgm:presLayoutVars>
          <dgm:chMax val="0"/>
          <dgm:chPref val="0"/>
        </dgm:presLayoutVars>
      </dgm:prSet>
      <dgm:spPr/>
    </dgm:pt>
    <dgm:pt modelId="{93691DC8-8854-43CE-9C48-CD0A82DF9E96}" type="pres">
      <dgm:prSet presAssocID="{CB6E7BAD-6BC7-42CA-8675-C8EC6000B363}" presName="sibTrans" presStyleCnt="0"/>
      <dgm:spPr/>
    </dgm:pt>
    <dgm:pt modelId="{9A63F69D-929D-4AB1-BBE7-0B203BC3058D}" type="pres">
      <dgm:prSet presAssocID="{12A869CB-4D27-478A-9144-36B01E2B4AF9}" presName="compNode" presStyleCnt="0"/>
      <dgm:spPr/>
    </dgm:pt>
    <dgm:pt modelId="{9B3C8E23-4A2A-4053-ADDB-D24A52DD8170}" type="pres">
      <dgm:prSet presAssocID="{12A869CB-4D27-478A-9144-36B01E2B4AF9}" presName="bgRect" presStyleLbl="bgShp" presStyleIdx="1" presStyleCnt="2"/>
      <dgm:spPr/>
    </dgm:pt>
    <dgm:pt modelId="{577CF23B-E436-4CD1-940D-1C4E274AD515}" type="pres">
      <dgm:prSet presAssocID="{12A869CB-4D27-478A-9144-36B01E2B4A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lamation Mark"/>
        </a:ext>
      </dgm:extLst>
    </dgm:pt>
    <dgm:pt modelId="{EF316F4D-D20E-4CCA-A209-9C1E8A7D64B5}" type="pres">
      <dgm:prSet presAssocID="{12A869CB-4D27-478A-9144-36B01E2B4AF9}" presName="spaceRect" presStyleCnt="0"/>
      <dgm:spPr/>
    </dgm:pt>
    <dgm:pt modelId="{F618A48B-D3C4-4AF3-9800-E5D419DD7C6E}" type="pres">
      <dgm:prSet presAssocID="{12A869CB-4D27-478A-9144-36B01E2B4AF9}" presName="parTx" presStyleLbl="revTx" presStyleIdx="1" presStyleCnt="2">
        <dgm:presLayoutVars>
          <dgm:chMax val="0"/>
          <dgm:chPref val="0"/>
        </dgm:presLayoutVars>
      </dgm:prSet>
      <dgm:spPr/>
    </dgm:pt>
  </dgm:ptLst>
  <dgm:cxnLst>
    <dgm:cxn modelId="{DB4D417C-B199-48D2-AE7D-92D42CCF0F8D}" type="presOf" srcId="{AE2FDDF6-5C76-4E16-A2F0-0106DE670332}" destId="{0187BE39-9AC8-4DB3-8AF5-B67EA58CF0BE}" srcOrd="0" destOrd="0" presId="urn:microsoft.com/office/officeart/2018/2/layout/IconVerticalSolidList"/>
    <dgm:cxn modelId="{30477D89-00F8-43CE-97D4-ECDC2E8654CC}" type="presOf" srcId="{95830975-5FC1-45BB-8391-969D09A0EB47}" destId="{B5904790-FB75-441E-9B27-07BCFE24891E}" srcOrd="0" destOrd="0" presId="urn:microsoft.com/office/officeart/2018/2/layout/IconVerticalSolidList"/>
    <dgm:cxn modelId="{881740F0-0805-485E-8F35-6C4D41650BDB}" srcId="{AE2FDDF6-5C76-4E16-A2F0-0106DE670332}" destId="{12A869CB-4D27-478A-9144-36B01E2B4AF9}" srcOrd="1" destOrd="0" parTransId="{1E0DBA8B-2375-4191-A6C8-A9003B3A1AA0}" sibTransId="{FFC36BD3-9B9D-47D1-8096-1E72DFB270E5}"/>
    <dgm:cxn modelId="{85AD8FF7-5259-4C76-AD2D-347EDA72A6AB}" type="presOf" srcId="{12A869CB-4D27-478A-9144-36B01E2B4AF9}" destId="{F618A48B-D3C4-4AF3-9800-E5D419DD7C6E}" srcOrd="0" destOrd="0" presId="urn:microsoft.com/office/officeart/2018/2/layout/IconVerticalSolidList"/>
    <dgm:cxn modelId="{4381A3F9-609E-4134-B9BE-F9BB72A01D65}" srcId="{AE2FDDF6-5C76-4E16-A2F0-0106DE670332}" destId="{95830975-5FC1-45BB-8391-969D09A0EB47}" srcOrd="0" destOrd="0" parTransId="{7E9C634D-6036-4F0A-9742-7E28EBD30538}" sibTransId="{CB6E7BAD-6BC7-42CA-8675-C8EC6000B363}"/>
    <dgm:cxn modelId="{DB9FD30E-AA44-4E46-BFDE-53078BF7BA46}" type="presParOf" srcId="{0187BE39-9AC8-4DB3-8AF5-B67EA58CF0BE}" destId="{460A0684-2A9E-4763-A10C-5AB400F58A03}" srcOrd="0" destOrd="0" presId="urn:microsoft.com/office/officeart/2018/2/layout/IconVerticalSolidList"/>
    <dgm:cxn modelId="{DC54AFA4-5710-48DB-85BF-0556BABEB642}" type="presParOf" srcId="{460A0684-2A9E-4763-A10C-5AB400F58A03}" destId="{F0DF86F1-A7AE-4F0C-AA4F-BEA9C6878D2D}" srcOrd="0" destOrd="0" presId="urn:microsoft.com/office/officeart/2018/2/layout/IconVerticalSolidList"/>
    <dgm:cxn modelId="{B40BB1DE-C7D4-4340-8E2E-B0BD75773D4A}" type="presParOf" srcId="{460A0684-2A9E-4763-A10C-5AB400F58A03}" destId="{87CE7BEF-FD4D-4ABD-A1DD-D8FB04B8DC5A}" srcOrd="1" destOrd="0" presId="urn:microsoft.com/office/officeart/2018/2/layout/IconVerticalSolidList"/>
    <dgm:cxn modelId="{2ED7398D-4342-4A0F-9BA6-C2E95BED0EB5}" type="presParOf" srcId="{460A0684-2A9E-4763-A10C-5AB400F58A03}" destId="{90C2AB38-A03C-4B72-BEED-5CB6F348FA29}" srcOrd="2" destOrd="0" presId="urn:microsoft.com/office/officeart/2018/2/layout/IconVerticalSolidList"/>
    <dgm:cxn modelId="{16C08DFC-1A32-4AE9-86CB-8DCDE8A524AD}" type="presParOf" srcId="{460A0684-2A9E-4763-A10C-5AB400F58A03}" destId="{B5904790-FB75-441E-9B27-07BCFE24891E}" srcOrd="3" destOrd="0" presId="urn:microsoft.com/office/officeart/2018/2/layout/IconVerticalSolidList"/>
    <dgm:cxn modelId="{5FECCB39-ADBE-4E5D-ABBC-6DE256CA39D9}" type="presParOf" srcId="{0187BE39-9AC8-4DB3-8AF5-B67EA58CF0BE}" destId="{93691DC8-8854-43CE-9C48-CD0A82DF9E96}" srcOrd="1" destOrd="0" presId="urn:microsoft.com/office/officeart/2018/2/layout/IconVerticalSolidList"/>
    <dgm:cxn modelId="{64B2995F-1691-4D88-8B34-724FDFF9D597}" type="presParOf" srcId="{0187BE39-9AC8-4DB3-8AF5-B67EA58CF0BE}" destId="{9A63F69D-929D-4AB1-BBE7-0B203BC3058D}" srcOrd="2" destOrd="0" presId="urn:microsoft.com/office/officeart/2018/2/layout/IconVerticalSolidList"/>
    <dgm:cxn modelId="{4ADA13F5-9DFF-40FC-85D2-66DE4332BF07}" type="presParOf" srcId="{9A63F69D-929D-4AB1-BBE7-0B203BC3058D}" destId="{9B3C8E23-4A2A-4053-ADDB-D24A52DD8170}" srcOrd="0" destOrd="0" presId="urn:microsoft.com/office/officeart/2018/2/layout/IconVerticalSolidList"/>
    <dgm:cxn modelId="{D0C422F2-5386-4953-AB5E-36CFA81B1C54}" type="presParOf" srcId="{9A63F69D-929D-4AB1-BBE7-0B203BC3058D}" destId="{577CF23B-E436-4CD1-940D-1C4E274AD515}" srcOrd="1" destOrd="0" presId="urn:microsoft.com/office/officeart/2018/2/layout/IconVerticalSolidList"/>
    <dgm:cxn modelId="{5DCA3881-C310-4423-8285-5AFDB24E7140}" type="presParOf" srcId="{9A63F69D-929D-4AB1-BBE7-0B203BC3058D}" destId="{EF316F4D-D20E-4CCA-A209-9C1E8A7D64B5}" srcOrd="2" destOrd="0" presId="urn:microsoft.com/office/officeart/2018/2/layout/IconVerticalSolidList"/>
    <dgm:cxn modelId="{AC281568-7EC9-489E-AC4F-8C95D3B2071F}" type="presParOf" srcId="{9A63F69D-929D-4AB1-BBE7-0B203BC3058D}" destId="{F618A48B-D3C4-4AF3-9800-E5D419DD7C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4996F-8F11-4AED-8BFD-FCD5F197F006}">
      <dsp:nvSpPr>
        <dsp:cNvPr id="0" name=""/>
        <dsp:cNvSpPr/>
      </dsp:nvSpPr>
      <dsp:spPr>
        <a:xfrm>
          <a:off x="0" y="67212"/>
          <a:ext cx="6513603" cy="43173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MX" sz="1800" kern="1200"/>
            <a:t>Enero:DAF57CF25F00457CC6077CD628EC71AC -- 296</a:t>
          </a:r>
          <a:r>
            <a:rPr lang="es-MX" sz="1800" kern="1200">
              <a:latin typeface="Rockwell" panose="02060603020205020403"/>
            </a:rPr>
            <a:t> </a:t>
          </a:r>
          <a:endParaRPr lang="en-US" sz="1800" kern="1200"/>
        </a:p>
      </dsp:txBody>
      <dsp:txXfrm>
        <a:off x="21075" y="88287"/>
        <a:ext cx="6471453" cy="389580"/>
      </dsp:txXfrm>
    </dsp:sp>
    <dsp:sp modelId="{546122D4-7D19-47F6-BE89-CE1DD79CED6C}">
      <dsp:nvSpPr>
        <dsp:cNvPr id="0" name=""/>
        <dsp:cNvSpPr/>
      </dsp:nvSpPr>
      <dsp:spPr>
        <a:xfrm>
          <a:off x="0" y="550782"/>
          <a:ext cx="6513603" cy="431730"/>
        </a:xfrm>
        <a:prstGeom prst="roundRect">
          <a:avLst/>
        </a:prstGeom>
        <a:solidFill>
          <a:schemeClr val="accent5">
            <a:hueOff val="-175593"/>
            <a:satOff val="0"/>
            <a:lumOff val="-4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MX" sz="1800" kern="1200"/>
            <a:t>Febrero: 4E834DFB7A8831D0A5B6F9B80092A61F -- 249</a:t>
          </a:r>
          <a:r>
            <a:rPr lang="es-MX" sz="1800" kern="1200">
              <a:latin typeface="Rockwell" panose="02060603020205020403"/>
            </a:rPr>
            <a:t> </a:t>
          </a:r>
          <a:endParaRPr lang="en-US" sz="1800" kern="1200"/>
        </a:p>
      </dsp:txBody>
      <dsp:txXfrm>
        <a:off x="21075" y="571857"/>
        <a:ext cx="6471453" cy="389580"/>
      </dsp:txXfrm>
    </dsp:sp>
    <dsp:sp modelId="{2F430B07-CDD3-4CE0-BCBD-D74ACBE4CE76}">
      <dsp:nvSpPr>
        <dsp:cNvPr id="0" name=""/>
        <dsp:cNvSpPr/>
      </dsp:nvSpPr>
      <dsp:spPr>
        <a:xfrm>
          <a:off x="0" y="1034352"/>
          <a:ext cx="6513603" cy="431730"/>
        </a:xfrm>
        <a:prstGeom prst="roundRect">
          <a:avLst/>
        </a:prstGeom>
        <a:solidFill>
          <a:schemeClr val="accent5">
            <a:hueOff val="-351185"/>
            <a:satOff val="0"/>
            <a:lumOff val="-9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a:t>Marzo: 97E2116EEB09AF20718CC464A13675EB -- 271 </a:t>
          </a:r>
          <a:endParaRPr lang="en-US" sz="1800" kern="1200"/>
        </a:p>
      </dsp:txBody>
      <dsp:txXfrm>
        <a:off x="21075" y="1055427"/>
        <a:ext cx="6471453" cy="389580"/>
      </dsp:txXfrm>
    </dsp:sp>
    <dsp:sp modelId="{FDA3EE4A-29B6-4859-8C55-CD21AA7AB259}">
      <dsp:nvSpPr>
        <dsp:cNvPr id="0" name=""/>
        <dsp:cNvSpPr/>
      </dsp:nvSpPr>
      <dsp:spPr>
        <a:xfrm>
          <a:off x="0" y="1517922"/>
          <a:ext cx="6513603" cy="431730"/>
        </a:xfrm>
        <a:prstGeom prst="roundRect">
          <a:avLst/>
        </a:prstGeom>
        <a:solidFill>
          <a:schemeClr val="accent5">
            <a:hueOff val="-526778"/>
            <a:satOff val="0"/>
            <a:lumOff val="-13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a:t>Abril: 4E834DFB7A8831D0A5B6F9B80092A61F -- 278 </a:t>
          </a:r>
          <a:endParaRPr lang="en-US" sz="1800" kern="1200"/>
        </a:p>
      </dsp:txBody>
      <dsp:txXfrm>
        <a:off x="21075" y="1538997"/>
        <a:ext cx="6471453" cy="389580"/>
      </dsp:txXfrm>
    </dsp:sp>
    <dsp:sp modelId="{1000ADA8-0C58-4AD5-88D4-94B57095CE4D}">
      <dsp:nvSpPr>
        <dsp:cNvPr id="0" name=""/>
        <dsp:cNvSpPr/>
      </dsp:nvSpPr>
      <dsp:spPr>
        <a:xfrm>
          <a:off x="0" y="2001492"/>
          <a:ext cx="6513603" cy="431730"/>
        </a:xfrm>
        <a:prstGeom prst="roundRect">
          <a:avLst/>
        </a:prstGeom>
        <a:solidFill>
          <a:schemeClr val="accent5">
            <a:hueOff val="-702371"/>
            <a:satOff val="0"/>
            <a:lumOff val="-18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a:t>Mayo: 139D73A09A56D037BE7C56792C7D1FB6 -- 306 </a:t>
          </a:r>
          <a:endParaRPr lang="en-US" sz="1800" kern="1200"/>
        </a:p>
      </dsp:txBody>
      <dsp:txXfrm>
        <a:off x="21075" y="2022567"/>
        <a:ext cx="6471453" cy="389580"/>
      </dsp:txXfrm>
    </dsp:sp>
    <dsp:sp modelId="{B47DC412-67CA-4545-9B7B-08D6C5D48D5F}">
      <dsp:nvSpPr>
        <dsp:cNvPr id="0" name=""/>
        <dsp:cNvSpPr/>
      </dsp:nvSpPr>
      <dsp:spPr>
        <a:xfrm>
          <a:off x="0" y="2485062"/>
          <a:ext cx="6513603" cy="431730"/>
        </a:xfrm>
        <a:prstGeom prst="roundRect">
          <a:avLst/>
        </a:prstGeom>
        <a:solidFill>
          <a:schemeClr val="accent5">
            <a:hueOff val="-877964"/>
            <a:satOff val="0"/>
            <a:lumOff val="-23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a:t>Junio: 698A6074D905BC18FE001032FA0B2048 -- 296 </a:t>
          </a:r>
          <a:endParaRPr lang="en-US" sz="1800" kern="1200"/>
        </a:p>
      </dsp:txBody>
      <dsp:txXfrm>
        <a:off x="21075" y="2506137"/>
        <a:ext cx="6471453" cy="389580"/>
      </dsp:txXfrm>
    </dsp:sp>
    <dsp:sp modelId="{9BB568F5-A8F6-4567-84FB-075237A981B0}">
      <dsp:nvSpPr>
        <dsp:cNvPr id="0" name=""/>
        <dsp:cNvSpPr/>
      </dsp:nvSpPr>
      <dsp:spPr>
        <a:xfrm>
          <a:off x="0" y="2968632"/>
          <a:ext cx="6513603" cy="431730"/>
        </a:xfrm>
        <a:prstGeom prst="roundRect">
          <a:avLst/>
        </a:prstGeom>
        <a:solidFill>
          <a:schemeClr val="accent5">
            <a:hueOff val="-1053556"/>
            <a:satOff val="0"/>
            <a:lumOff val="-27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MX" sz="1800" kern="1200"/>
            <a:t>Julio: 5466D714601371299033C01FB08BB93B -- 296</a:t>
          </a:r>
          <a:r>
            <a:rPr lang="es-MX" sz="1800" kern="1200">
              <a:latin typeface="Rockwell" panose="02060603020205020403"/>
            </a:rPr>
            <a:t> </a:t>
          </a:r>
          <a:endParaRPr lang="en-US" sz="1800" kern="1200">
            <a:latin typeface="Rockwell" panose="02060603020205020403"/>
          </a:endParaRPr>
        </a:p>
      </dsp:txBody>
      <dsp:txXfrm>
        <a:off x="21075" y="2989707"/>
        <a:ext cx="6471453" cy="389580"/>
      </dsp:txXfrm>
    </dsp:sp>
    <dsp:sp modelId="{F16C0A1E-5588-4933-A361-7B6F854F1763}">
      <dsp:nvSpPr>
        <dsp:cNvPr id="0" name=""/>
        <dsp:cNvSpPr/>
      </dsp:nvSpPr>
      <dsp:spPr>
        <a:xfrm>
          <a:off x="0" y="3452203"/>
          <a:ext cx="6513603" cy="431730"/>
        </a:xfrm>
        <a:prstGeom prst="roundRect">
          <a:avLst/>
        </a:prstGeom>
        <a:solidFill>
          <a:schemeClr val="accent5">
            <a:hueOff val="-1229149"/>
            <a:satOff val="0"/>
            <a:lumOff val="-324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MX" sz="1800" kern="1200"/>
            <a:t>Agosto:6BD1B641A1CD55803A21560299B985A7 -- 321</a:t>
          </a:r>
          <a:r>
            <a:rPr lang="es-MX" sz="1800" kern="1200">
              <a:latin typeface="Rockwell" panose="02060603020205020403"/>
            </a:rPr>
            <a:t> </a:t>
          </a:r>
          <a:endParaRPr lang="en-US" sz="1800" kern="1200"/>
        </a:p>
      </dsp:txBody>
      <dsp:txXfrm>
        <a:off x="21075" y="3473278"/>
        <a:ext cx="6471453" cy="389580"/>
      </dsp:txXfrm>
    </dsp:sp>
    <dsp:sp modelId="{E8CCA9E2-CBD0-4C12-81C5-FB1B9EDA584C}">
      <dsp:nvSpPr>
        <dsp:cNvPr id="0" name=""/>
        <dsp:cNvSpPr/>
      </dsp:nvSpPr>
      <dsp:spPr>
        <a:xfrm>
          <a:off x="0" y="3935773"/>
          <a:ext cx="6513603" cy="431730"/>
        </a:xfrm>
        <a:prstGeom prst="roundRect">
          <a:avLst/>
        </a:prstGeom>
        <a:solidFill>
          <a:schemeClr val="accent5">
            <a:hueOff val="-1404742"/>
            <a:satOff val="0"/>
            <a:lumOff val="-37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MX" sz="1800" kern="1200"/>
            <a:t>Septiembre: 8C3DB699DA9D5A86780602001DF0892D -- 317</a:t>
          </a:r>
          <a:r>
            <a:rPr lang="es-MX" sz="1800" kern="1200">
              <a:latin typeface="Rockwell" panose="02060603020205020403"/>
            </a:rPr>
            <a:t> </a:t>
          </a:r>
          <a:endParaRPr lang="en-US" sz="1800" kern="1200"/>
        </a:p>
      </dsp:txBody>
      <dsp:txXfrm>
        <a:off x="21075" y="3956848"/>
        <a:ext cx="6471453" cy="389580"/>
      </dsp:txXfrm>
    </dsp:sp>
    <dsp:sp modelId="{273B23EB-5CF5-4ED3-97EB-84C7F28F70E2}">
      <dsp:nvSpPr>
        <dsp:cNvPr id="0" name=""/>
        <dsp:cNvSpPr/>
      </dsp:nvSpPr>
      <dsp:spPr>
        <a:xfrm>
          <a:off x="0" y="4419343"/>
          <a:ext cx="6513603" cy="431730"/>
        </a:xfrm>
        <a:prstGeom prst="roundRect">
          <a:avLst/>
        </a:prstGeom>
        <a:solidFill>
          <a:schemeClr val="accent5">
            <a:hueOff val="-1580335"/>
            <a:satOff val="0"/>
            <a:lumOff val="-41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MX" sz="1800" kern="1200"/>
            <a:t>Octubre: D242F08982116B6C6EBEF33FBCC14513 -- 326</a:t>
          </a:r>
          <a:r>
            <a:rPr lang="es-MX" sz="1800" kern="1200">
              <a:latin typeface="Rockwell" panose="02060603020205020403"/>
            </a:rPr>
            <a:t> </a:t>
          </a:r>
          <a:endParaRPr lang="en-US" sz="1800" kern="1200"/>
        </a:p>
      </dsp:txBody>
      <dsp:txXfrm>
        <a:off x="21075" y="4440418"/>
        <a:ext cx="6471453" cy="389580"/>
      </dsp:txXfrm>
    </dsp:sp>
    <dsp:sp modelId="{86B242B9-1737-4068-A267-B0765B86A70C}">
      <dsp:nvSpPr>
        <dsp:cNvPr id="0" name=""/>
        <dsp:cNvSpPr/>
      </dsp:nvSpPr>
      <dsp:spPr>
        <a:xfrm>
          <a:off x="0" y="4902913"/>
          <a:ext cx="6513603" cy="431730"/>
        </a:xfrm>
        <a:prstGeom prst="roundRect">
          <a:avLst/>
        </a:prstGeom>
        <a:solidFill>
          <a:schemeClr val="accent5">
            <a:hueOff val="-1755927"/>
            <a:satOff val="0"/>
            <a:lumOff val="-46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a:t>Noviembre: 1239300107099B26BF07526F66C30BAF – 315</a:t>
          </a:r>
          <a:endParaRPr lang="en-US" sz="1800" kern="1200"/>
        </a:p>
      </dsp:txBody>
      <dsp:txXfrm>
        <a:off x="21075" y="4923988"/>
        <a:ext cx="6471453" cy="389580"/>
      </dsp:txXfrm>
    </dsp:sp>
    <dsp:sp modelId="{528E37CC-8A17-41E7-97BD-EF61E34AFD7A}">
      <dsp:nvSpPr>
        <dsp:cNvPr id="0" name=""/>
        <dsp:cNvSpPr/>
      </dsp:nvSpPr>
      <dsp:spPr>
        <a:xfrm>
          <a:off x="0" y="5386483"/>
          <a:ext cx="6513603" cy="431730"/>
        </a:xfrm>
        <a:prstGeom prst="roundRect">
          <a:avLst/>
        </a:prstGeom>
        <a:solidFill>
          <a:schemeClr val="accent5">
            <a:hueOff val="-1931520"/>
            <a:satOff val="0"/>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MX" sz="1800" kern="1200"/>
            <a:t>Diciembre: BDF61165DAA42F17D35F5875F01B5C7A -- 311</a:t>
          </a:r>
          <a:endParaRPr lang="en-US" sz="1800" kern="1200"/>
        </a:p>
      </dsp:txBody>
      <dsp:txXfrm>
        <a:off x="21075" y="5407558"/>
        <a:ext cx="6471453"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F86F1-A7AE-4F0C-AA4F-BEA9C6878D2D}">
      <dsp:nvSpPr>
        <dsp:cNvPr id="0" name=""/>
        <dsp:cNvSpPr/>
      </dsp:nvSpPr>
      <dsp:spPr>
        <a:xfrm>
          <a:off x="0" y="604235"/>
          <a:ext cx="9604375" cy="11155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E7BEF-FD4D-4ABD-A1DD-D8FB04B8DC5A}">
      <dsp:nvSpPr>
        <dsp:cNvPr id="0" name=""/>
        <dsp:cNvSpPr/>
      </dsp:nvSpPr>
      <dsp:spPr>
        <a:xfrm>
          <a:off x="337442" y="855225"/>
          <a:ext cx="613531" cy="613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904790-FB75-441E-9B27-07BCFE24891E}">
      <dsp:nvSpPr>
        <dsp:cNvPr id="0" name=""/>
        <dsp:cNvSpPr/>
      </dsp:nvSpPr>
      <dsp:spPr>
        <a:xfrm>
          <a:off x="1288415" y="604235"/>
          <a:ext cx="8315959" cy="11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58" tIns="118058" rIns="118058" bIns="118058" numCol="1" spcCol="1270" anchor="ctr" anchorCtr="0">
          <a:noAutofit/>
        </a:bodyPr>
        <a:lstStyle/>
        <a:p>
          <a:pPr marL="0" lvl="0" indent="0" algn="l" defTabSz="1111250">
            <a:lnSpc>
              <a:spcPct val="100000"/>
            </a:lnSpc>
            <a:spcBef>
              <a:spcPct val="0"/>
            </a:spcBef>
            <a:spcAft>
              <a:spcPct val="35000"/>
            </a:spcAft>
            <a:buNone/>
          </a:pPr>
          <a:r>
            <a:rPr lang="es-MX" sz="2500" kern="1200"/>
            <a:t>Gracias ...</a:t>
          </a:r>
          <a:endParaRPr lang="en-US" sz="2500" kern="1200"/>
        </a:p>
      </dsp:txBody>
      <dsp:txXfrm>
        <a:off x="1288415" y="604235"/>
        <a:ext cx="8315959" cy="1115511"/>
      </dsp:txXfrm>
    </dsp:sp>
    <dsp:sp modelId="{9B3C8E23-4A2A-4053-ADDB-D24A52DD8170}">
      <dsp:nvSpPr>
        <dsp:cNvPr id="0" name=""/>
        <dsp:cNvSpPr/>
      </dsp:nvSpPr>
      <dsp:spPr>
        <a:xfrm>
          <a:off x="0" y="1998623"/>
          <a:ext cx="9604375" cy="11155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CF23B-E436-4CD1-940D-1C4E274AD515}">
      <dsp:nvSpPr>
        <dsp:cNvPr id="0" name=""/>
        <dsp:cNvSpPr/>
      </dsp:nvSpPr>
      <dsp:spPr>
        <a:xfrm>
          <a:off x="337442" y="2249613"/>
          <a:ext cx="613531" cy="613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18A48B-D3C4-4AF3-9800-E5D419DD7C6E}">
      <dsp:nvSpPr>
        <dsp:cNvPr id="0" name=""/>
        <dsp:cNvSpPr/>
      </dsp:nvSpPr>
      <dsp:spPr>
        <a:xfrm>
          <a:off x="1288415" y="1998623"/>
          <a:ext cx="8315959" cy="11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58" tIns="118058" rIns="118058" bIns="118058" numCol="1" spcCol="1270" anchor="ctr" anchorCtr="0">
          <a:noAutofit/>
        </a:bodyPr>
        <a:lstStyle/>
        <a:p>
          <a:pPr marL="0" lvl="0" indent="0" algn="l" defTabSz="1111250">
            <a:lnSpc>
              <a:spcPct val="100000"/>
            </a:lnSpc>
            <a:spcBef>
              <a:spcPct val="0"/>
            </a:spcBef>
            <a:spcAft>
              <a:spcPct val="35000"/>
            </a:spcAft>
            <a:buNone/>
          </a:pPr>
          <a:r>
            <a:rPr lang="es-MX" sz="2500" kern="1200"/>
            <a:t>Por la atención prestada.</a:t>
          </a:r>
          <a:endParaRPr lang="en-US" sz="2500" kern="1200"/>
        </a:p>
      </dsp:txBody>
      <dsp:txXfrm>
        <a:off x="1288415" y="1998623"/>
        <a:ext cx="8315959" cy="11155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5A34F-C64E-4634-A226-0F23AC488731}" type="datetimeFigureOut">
              <a:rPr lang="es-MX" smtClean="0"/>
              <a:t>02/07/2019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BF0BD-6AE0-4F6F-9574-DF52ADAD66B5}" type="slidenum">
              <a:rPr lang="es-MX" smtClean="0"/>
              <a:t>‹#›</a:t>
            </a:fld>
            <a:endParaRPr lang="es-MX"/>
          </a:p>
        </p:txBody>
      </p:sp>
    </p:spTree>
    <p:extLst>
      <p:ext uri="{BB962C8B-B14F-4D97-AF65-F5344CB8AC3E}">
        <p14:creationId xmlns:p14="http://schemas.microsoft.com/office/powerpoint/2010/main" val="357783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7C2BF0BD-6AE0-4F6F-9574-DF52ADAD66B5}" type="slidenum">
              <a:rPr lang="es-MX" smtClean="0"/>
              <a:t>20</a:t>
            </a:fld>
            <a:endParaRPr lang="es-MX"/>
          </a:p>
        </p:txBody>
      </p:sp>
    </p:spTree>
    <p:extLst>
      <p:ext uri="{BB962C8B-B14F-4D97-AF65-F5344CB8AC3E}">
        <p14:creationId xmlns:p14="http://schemas.microsoft.com/office/powerpoint/2010/main" val="157443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7/2/2019</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653506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321750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976736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26793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282458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73ED0CC-082F-4160-86E5-0D6041F12778}" type="datetime1">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621443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73ED0CC-082F-4160-86E5-0D6041F12778}" type="datetime1">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092433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73ED0CC-082F-4160-86E5-0D6041F12778}" type="datetime1">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41328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647251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9388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73ED0CC-082F-4160-86E5-0D6041F12778}" type="datetime1">
              <a:rPr lang="en-US" smtClean="0"/>
              <a:t>7/2/2019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184812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7/2/2019</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779456"/>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0" name="Picture 80">
            <a:extLst>
              <a:ext uri="{FF2B5EF4-FFF2-40B4-BE49-F238E27FC236}">
                <a16:creationId xmlns:a16="http://schemas.microsoft.com/office/drawing/2014/main" id="{D02AC519-4E7B-4E27-BBA4-54E0E4160DAB}"/>
              </a:ext>
            </a:extLst>
          </p:cNvPr>
          <p:cNvPicPr>
            <a:picLocks noChangeAspect="1"/>
          </p:cNvPicPr>
          <p:nvPr/>
        </p:nvPicPr>
        <p:blipFill rotWithShape="1">
          <a:blip r:embed="rId2">
            <a:alphaModFix/>
          </a:blip>
          <a:srcRect l="19831" r="17652" b="-2"/>
          <a:stretch/>
        </p:blipFill>
        <p:spPr>
          <a:xfrm>
            <a:off x="344752" y="-1"/>
            <a:ext cx="6423053" cy="6858001"/>
          </a:xfrm>
          <a:prstGeom prst="rect">
            <a:avLst/>
          </a:prstGeom>
        </p:spPr>
      </p:pic>
      <p:sp>
        <p:nvSpPr>
          <p:cNvPr id="84" name="Subtítulo 2">
            <a:extLst>
              <a:ext uri="{FF2B5EF4-FFF2-40B4-BE49-F238E27FC236}">
                <a16:creationId xmlns:a16="http://schemas.microsoft.com/office/drawing/2014/main" id="{0064327A-6308-4996-A599-973EA946D74B}"/>
              </a:ext>
            </a:extLst>
          </p:cNvPr>
          <p:cNvSpPr txBox="1">
            <a:spLocks/>
          </p:cNvSpPr>
          <p:nvPr/>
        </p:nvSpPr>
        <p:spPr>
          <a:xfrm>
            <a:off x="6464063" y="2421324"/>
            <a:ext cx="5878563" cy="16445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spcAft>
                <a:spcPts val="600"/>
              </a:spcAft>
              <a:buNone/>
            </a:pP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Primera </a:t>
            </a:r>
            <a:r>
              <a:rPr lang="es-MX"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evaluación</a:t>
            </a:r>
          </a:p>
          <a:p>
            <a:pPr algn="ctr">
              <a:spcBef>
                <a:spcPct val="0"/>
              </a:spcBef>
              <a:spcAft>
                <a:spcPts val="600"/>
              </a:spcAft>
              <a:buNone/>
            </a:pP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Sistemas </a:t>
            </a:r>
            <a:r>
              <a:rPr lang="en-US" sz="3200" b="1" err="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Distribuidos</a:t>
            </a: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 y </a:t>
            </a:r>
            <a:r>
              <a:rPr lang="en-US" sz="3200" b="1" err="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Ubicuos</a:t>
            </a: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 II</a:t>
            </a:r>
          </a:p>
        </p:txBody>
      </p:sp>
      <p:cxnSp>
        <p:nvCxnSpPr>
          <p:cNvPr id="111" name="Straight Arrow Connector 110">
            <a:extLst>
              <a:ext uri="{FF2B5EF4-FFF2-40B4-BE49-F238E27FC236}">
                <a16:creationId xmlns:a16="http://schemas.microsoft.com/office/drawing/2014/main" id="{F35F6BE1-A9FD-439D-AD94-15B52F0D18F6}"/>
              </a:ext>
            </a:extLst>
          </p:cNvPr>
          <p:cNvCxnSpPr/>
          <p:nvPr/>
        </p:nvCxnSpPr>
        <p:spPr>
          <a:xfrm>
            <a:off x="6185140" y="4237007"/>
            <a:ext cx="5923470" cy="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7C6C68FF-3E71-4B2D-8362-3AD41E57CFBF}"/>
              </a:ext>
            </a:extLst>
          </p:cNvPr>
          <p:cNvSpPr txBox="1"/>
          <p:nvPr/>
        </p:nvSpPr>
        <p:spPr>
          <a:xfrm>
            <a:off x="6464063" y="4408099"/>
            <a:ext cx="53742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MX">
                <a:latin typeface="Arial"/>
                <a:cs typeface="Arial"/>
              </a:rPr>
              <a:t>  </a:t>
            </a:r>
            <a:r>
              <a:rPr lang="es-MX" b="1">
                <a:latin typeface="Arial"/>
                <a:cs typeface="Arial"/>
              </a:rPr>
              <a:t> Campos Sacramento Yoselin Araceli</a:t>
            </a:r>
            <a:endParaRPr lang="es-MX" b="1">
              <a:cs typeface="Calibri"/>
            </a:endParaRPr>
          </a:p>
          <a:p>
            <a:pPr algn="r"/>
            <a:r>
              <a:rPr lang="es-MX" b="1">
                <a:latin typeface="Arial"/>
                <a:cs typeface="Calibri"/>
              </a:rPr>
              <a:t>       Flores Castelán Luis Rafael</a:t>
            </a:r>
            <a:endParaRPr lang="es-MX" b="1">
              <a:latin typeface="Arial"/>
              <a:cs typeface="Arial"/>
            </a:endParaRPr>
          </a:p>
          <a:p>
            <a:pPr algn="r"/>
            <a:r>
              <a:rPr lang="es-MX" b="1">
                <a:latin typeface="Arial"/>
                <a:cs typeface="Calibri"/>
              </a:rPr>
              <a:t>                 Martínez Arteaga Alexis</a:t>
            </a:r>
          </a:p>
          <a:p>
            <a:pPr algn="r"/>
            <a:r>
              <a:rPr lang="es-MX" b="1">
                <a:latin typeface="Arial"/>
                <a:cs typeface="Calibri"/>
              </a:rPr>
              <a:t>   Reyes Hernández Ana Margarita</a:t>
            </a:r>
          </a:p>
        </p:txBody>
      </p:sp>
    </p:spTree>
    <p:extLst>
      <p:ext uri="{BB962C8B-B14F-4D97-AF65-F5344CB8AC3E}">
        <p14:creationId xmlns:p14="http://schemas.microsoft.com/office/powerpoint/2010/main" val="259358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1"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solidFill>
            <a:srgbClr val="6C615C"/>
          </a:soli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7908" y="783371"/>
            <a:ext cx="10616184" cy="4553712"/>
          </a:xfrm>
          <a:prstGeom prst="rect">
            <a:avLst/>
          </a:prstGeom>
          <a:gradFill>
            <a:gsLst>
              <a:gs pos="0">
                <a:schemeClr val="tx2"/>
              </a:gs>
              <a:gs pos="100000">
                <a:schemeClr val="tx2">
                  <a:lumMod val="90000"/>
                </a:schemeClr>
              </a:gs>
            </a:gsLst>
            <a:lin ang="16200000" scaled="0"/>
          </a:gradFill>
          <a:ln w="34925" cmpd="sng">
            <a:solidFill>
              <a:srgbClr val="DFDBD5"/>
            </a:solidFill>
            <a:miter lim="800000"/>
          </a:ln>
          <a:effectLst>
            <a:innerShdw blurRad="63500" dist="88900" dir="14100000">
              <a:srgbClr val="000000">
                <a:alpha val="30000"/>
              </a:srgbClr>
            </a:innerShdw>
          </a:effectLst>
          <a:scene3d>
            <a:camera prst="orthographicFront"/>
            <a:lightRig rig="threePt" dir="t"/>
          </a:scene3d>
          <a:sp3d prstMaterial="matte">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chemeClr val="tx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AFD6C1-EAB2-46AB-A7AF-60343DA2A873}"/>
              </a:ext>
            </a:extLst>
          </p:cNvPr>
          <p:cNvSpPr>
            <a:spLocks noGrp="1"/>
          </p:cNvSpPr>
          <p:nvPr>
            <p:ph type="title"/>
          </p:nvPr>
        </p:nvSpPr>
        <p:spPr>
          <a:xfrm>
            <a:off x="1557071" y="1584552"/>
            <a:ext cx="9099255" cy="2537251"/>
          </a:xfrm>
        </p:spPr>
        <p:txBody>
          <a:bodyPr vert="horz" lIns="91440" tIns="45720" rIns="91440" bIns="0" rtlCol="0" anchor="ctr">
            <a:normAutofit/>
          </a:bodyPr>
          <a:lstStyle/>
          <a:p>
            <a:r>
              <a:rPr lang="en-US" sz="4500" b="1">
                <a:solidFill>
                  <a:schemeClr val="bg2"/>
                </a:solidFill>
              </a:rPr>
              <a:t>5.- </a:t>
            </a:r>
            <a:r>
              <a:rPr lang="en-US" sz="4500" b="1" err="1">
                <a:solidFill>
                  <a:schemeClr val="bg2"/>
                </a:solidFill>
              </a:rPr>
              <a:t>crear</a:t>
            </a:r>
            <a:r>
              <a:rPr lang="en-US" sz="4500" b="1">
                <a:solidFill>
                  <a:schemeClr val="bg2"/>
                </a:solidFill>
              </a:rPr>
              <a:t> UN DATAFRAME USANDO LA LIBRERÍA PANDAS Y RESPONDER LO SIGUIENTE:</a:t>
            </a:r>
          </a:p>
        </p:txBody>
      </p:sp>
      <p:cxnSp>
        <p:nvCxnSpPr>
          <p:cNvPr id="23" name="Straight Connector 22">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4554073B-2E31-4E11-95E9-80B425A43A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46265154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CE48064-9C8B-4665-B51F-5FC85D6DE49E}"/>
              </a:ext>
            </a:extLst>
          </p:cNvPr>
          <p:cNvPicPr>
            <a:picLocks noGrp="1" noChangeAspect="1"/>
          </p:cNvPicPr>
          <p:nvPr>
            <p:ph idx="1"/>
          </p:nvPr>
        </p:nvPicPr>
        <p:blipFill>
          <a:blip r:embed="rId2"/>
          <a:stretch>
            <a:fillRect/>
          </a:stretch>
        </p:blipFill>
        <p:spPr>
          <a:xfrm>
            <a:off x="643467" y="896210"/>
            <a:ext cx="10905066" cy="5065579"/>
          </a:xfrm>
          <a:prstGeom prst="rect">
            <a:avLst/>
          </a:prstGeom>
        </p:spPr>
      </p:pic>
    </p:spTree>
    <p:extLst>
      <p:ext uri="{BB962C8B-B14F-4D97-AF65-F5344CB8AC3E}">
        <p14:creationId xmlns:p14="http://schemas.microsoft.com/office/powerpoint/2010/main" val="379038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8">
            <a:extLst>
              <a:ext uri="{FF2B5EF4-FFF2-40B4-BE49-F238E27FC236}">
                <a16:creationId xmlns:a16="http://schemas.microsoft.com/office/drawing/2014/main" id="{02207C66-0D12-4A25-B62B-F7C19FDF4A34}"/>
              </a:ext>
            </a:extLst>
          </p:cNvPr>
          <p:cNvPicPr>
            <a:picLocks noChangeAspect="1"/>
          </p:cNvPicPr>
          <p:nvPr/>
        </p:nvPicPr>
        <p:blipFill>
          <a:blip r:embed="rId2"/>
          <a:stretch>
            <a:fillRect/>
          </a:stretch>
        </p:blipFill>
        <p:spPr>
          <a:xfrm>
            <a:off x="234351" y="2182360"/>
            <a:ext cx="11737675" cy="3206548"/>
          </a:xfrm>
          <a:prstGeom prst="rect">
            <a:avLst/>
          </a:prstGeom>
        </p:spPr>
      </p:pic>
      <p:sp>
        <p:nvSpPr>
          <p:cNvPr id="2" name="TextBox 1">
            <a:extLst>
              <a:ext uri="{FF2B5EF4-FFF2-40B4-BE49-F238E27FC236}">
                <a16:creationId xmlns:a16="http://schemas.microsoft.com/office/drawing/2014/main" id="{19C8E5DF-A9A3-4647-BC77-504BE9C32C55}"/>
              </a:ext>
            </a:extLst>
          </p:cNvPr>
          <p:cNvSpPr txBox="1"/>
          <p:nvPr/>
        </p:nvSpPr>
        <p:spPr>
          <a:xfrm>
            <a:off x="684363" y="871268"/>
            <a:ext cx="10866406"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600" b="1">
                <a:solidFill>
                  <a:schemeClr val="accent1"/>
                </a:solidFill>
                <a:latin typeface="Rockwell"/>
              </a:rPr>
              <a:t>5.1.-INDICAR EL TIEMPO EN SEGUNDOS, QUE TARDA LA LIBRERÍA PANDAS EN LEER UN ARCHIVO A UN DATAFRAME</a:t>
            </a:r>
            <a:r>
              <a:rPr lang="es-MX" sz="2600" b="1">
                <a:solidFill>
                  <a:schemeClr val="accent1"/>
                </a:solidFill>
                <a:latin typeface="Rockwell"/>
                <a:cs typeface="Arial"/>
              </a:rPr>
              <a:t>.​</a:t>
            </a:r>
            <a:endParaRPr lang="es-MX" sz="2600" b="1">
              <a:solidFill>
                <a:schemeClr val="accent1"/>
              </a:solidFill>
              <a:latin typeface="Rockwell"/>
            </a:endParaRPr>
          </a:p>
        </p:txBody>
      </p:sp>
    </p:spTree>
    <p:extLst>
      <p:ext uri="{BB962C8B-B14F-4D97-AF65-F5344CB8AC3E}">
        <p14:creationId xmlns:p14="http://schemas.microsoft.com/office/powerpoint/2010/main" val="249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AB1B8BE-4682-4658-AF14-717B21DD128B}"/>
              </a:ext>
            </a:extLst>
          </p:cNvPr>
          <p:cNvPicPr>
            <a:picLocks noGrp="1" noChangeAspect="1"/>
          </p:cNvPicPr>
          <p:nvPr>
            <p:ph idx="1"/>
          </p:nvPr>
        </p:nvPicPr>
        <p:blipFill>
          <a:blip r:embed="rId2"/>
          <a:stretch>
            <a:fillRect/>
          </a:stretch>
        </p:blipFill>
        <p:spPr>
          <a:xfrm>
            <a:off x="1911230" y="2343969"/>
            <a:ext cx="8182627" cy="3687914"/>
          </a:xfrm>
          <a:prstGeom prst="rect">
            <a:avLst/>
          </a:prstGeom>
        </p:spPr>
      </p:pic>
      <p:sp>
        <p:nvSpPr>
          <p:cNvPr id="2" name="TextBox 1">
            <a:extLst>
              <a:ext uri="{FF2B5EF4-FFF2-40B4-BE49-F238E27FC236}">
                <a16:creationId xmlns:a16="http://schemas.microsoft.com/office/drawing/2014/main" id="{2C4EC3E7-F51D-4954-82D9-5ECE26410027}"/>
              </a:ext>
            </a:extLst>
          </p:cNvPr>
          <p:cNvSpPr txBox="1"/>
          <p:nvPr/>
        </p:nvSpPr>
        <p:spPr>
          <a:xfrm>
            <a:off x="1288212" y="813759"/>
            <a:ext cx="9428671"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600" b="1">
                <a:solidFill>
                  <a:schemeClr val="accent1"/>
                </a:solidFill>
                <a:latin typeface="Rockwell"/>
              </a:rPr>
              <a:t>5.2.-CUAL ES LA HUELLA DE MEMORIA DEL PROCESO USADO PARA GENERAR EL OBJETO DATAFRAME.</a:t>
            </a:r>
            <a:endParaRPr lang="es-MX">
              <a:solidFill>
                <a:schemeClr val="accent1"/>
              </a:solidFill>
            </a:endParaRPr>
          </a:p>
        </p:txBody>
      </p:sp>
    </p:spTree>
    <p:extLst>
      <p:ext uri="{BB962C8B-B14F-4D97-AF65-F5344CB8AC3E}">
        <p14:creationId xmlns:p14="http://schemas.microsoft.com/office/powerpoint/2010/main" val="259985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A83DDF-4643-4497-A05C-89B93F137320}"/>
              </a:ext>
            </a:extLst>
          </p:cNvPr>
          <p:cNvPicPr>
            <a:picLocks noChangeAspect="1"/>
          </p:cNvPicPr>
          <p:nvPr/>
        </p:nvPicPr>
        <p:blipFill>
          <a:blip r:embed="rId2"/>
          <a:stretch>
            <a:fillRect/>
          </a:stretch>
        </p:blipFill>
        <p:spPr>
          <a:xfrm>
            <a:off x="943154" y="1977491"/>
            <a:ext cx="10320066" cy="3204939"/>
          </a:xfrm>
          <a:prstGeom prst="rect">
            <a:avLst/>
          </a:prstGeom>
        </p:spPr>
      </p:pic>
      <p:sp>
        <p:nvSpPr>
          <p:cNvPr id="3" name="TextBox 2">
            <a:extLst>
              <a:ext uri="{FF2B5EF4-FFF2-40B4-BE49-F238E27FC236}">
                <a16:creationId xmlns:a16="http://schemas.microsoft.com/office/drawing/2014/main" id="{63BD924C-4666-477B-9BFA-A2A62F18F4F7}"/>
              </a:ext>
            </a:extLst>
          </p:cNvPr>
          <p:cNvSpPr txBox="1"/>
          <p:nvPr/>
        </p:nvSpPr>
        <p:spPr>
          <a:xfrm>
            <a:off x="1561382" y="569344"/>
            <a:ext cx="8982972"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600" b="1">
                <a:solidFill>
                  <a:schemeClr val="accent1"/>
                </a:solidFill>
                <a:latin typeface="Rockwell"/>
              </a:rPr>
              <a:t>5.3.- CUANTA MEMORIA DEL SISTEMA SE USA PARA CREAR EL OBJETO ANTERIOR.</a:t>
            </a:r>
            <a:endParaRPr lang="es-MX" b="1">
              <a:solidFill>
                <a:schemeClr val="accent1"/>
              </a:solidFill>
            </a:endParaRPr>
          </a:p>
        </p:txBody>
      </p:sp>
    </p:spTree>
    <p:extLst>
      <p:ext uri="{BB962C8B-B14F-4D97-AF65-F5344CB8AC3E}">
        <p14:creationId xmlns:p14="http://schemas.microsoft.com/office/powerpoint/2010/main" val="254122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B299C6AF-4A8B-409C-AAED-1610A6282715}"/>
              </a:ext>
            </a:extLst>
          </p:cNvPr>
          <p:cNvPicPr>
            <a:picLocks noChangeAspect="1"/>
          </p:cNvPicPr>
          <p:nvPr/>
        </p:nvPicPr>
        <p:blipFill>
          <a:blip r:embed="rId2"/>
          <a:stretch>
            <a:fillRect/>
          </a:stretch>
        </p:blipFill>
        <p:spPr>
          <a:xfrm>
            <a:off x="684364" y="1705094"/>
            <a:ext cx="10823273" cy="3131511"/>
          </a:xfrm>
          <a:prstGeom prst="rect">
            <a:avLst/>
          </a:prstGeom>
        </p:spPr>
      </p:pic>
      <p:sp>
        <p:nvSpPr>
          <p:cNvPr id="2" name="TextBox 1">
            <a:extLst>
              <a:ext uri="{FF2B5EF4-FFF2-40B4-BE49-F238E27FC236}">
                <a16:creationId xmlns:a16="http://schemas.microsoft.com/office/drawing/2014/main" id="{32EAE4E5-2E16-43A0-B4E8-1F9E61A4CBB7}"/>
              </a:ext>
            </a:extLst>
          </p:cNvPr>
          <p:cNvSpPr txBox="1"/>
          <p:nvPr/>
        </p:nvSpPr>
        <p:spPr>
          <a:xfrm>
            <a:off x="727495" y="281796"/>
            <a:ext cx="1044946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solidFill>
                  <a:schemeClr val="accent1"/>
                </a:solidFill>
                <a:latin typeface="Rockwell"/>
              </a:rPr>
              <a:t>5.4.- INDICAR EL TIEMPO QUE TARDA PANDAS EN OBTENER EL PROMEDIO DE LA DISTANCIA DE VIAJE(TRIP_DISTANCE).</a:t>
            </a:r>
          </a:p>
        </p:txBody>
      </p:sp>
    </p:spTree>
    <p:extLst>
      <p:ext uri="{BB962C8B-B14F-4D97-AF65-F5344CB8AC3E}">
        <p14:creationId xmlns:p14="http://schemas.microsoft.com/office/powerpoint/2010/main" val="59533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7D889-DD09-4C3B-8A4F-B7A79B4502B5}"/>
              </a:ext>
            </a:extLst>
          </p:cNvPr>
          <p:cNvSpPr>
            <a:spLocks noGrp="1"/>
          </p:cNvSpPr>
          <p:nvPr>
            <p:ph type="title"/>
          </p:nvPr>
        </p:nvSpPr>
        <p:spPr>
          <a:xfrm>
            <a:off x="935808" y="361315"/>
            <a:ext cx="10627708" cy="1049235"/>
          </a:xfrm>
        </p:spPr>
        <p:txBody>
          <a:bodyPr>
            <a:normAutofit fontScale="90000"/>
          </a:bodyPr>
          <a:lstStyle/>
          <a:p>
            <a:r>
              <a:rPr lang="es-ES" b="1"/>
              <a:t>6.3 – Indicar el tiempo que tarda </a:t>
            </a:r>
            <a:r>
              <a:rPr lang="es-ES" b="1" err="1"/>
              <a:t>Dask</a:t>
            </a:r>
            <a:r>
              <a:rPr lang="es-ES" b="1"/>
              <a:t> en obtener el promedio de la distancia de viaje (</a:t>
            </a:r>
            <a:r>
              <a:rPr lang="es-ES" b="1" err="1"/>
              <a:t>trip_distancia</a:t>
            </a:r>
            <a:r>
              <a:rPr lang="es-ES" b="1"/>
              <a:t>).</a:t>
            </a:r>
            <a:r>
              <a:rPr lang="es-ES"/>
              <a:t>    </a:t>
            </a:r>
            <a:endParaRPr lang="es-MX"/>
          </a:p>
        </p:txBody>
      </p:sp>
      <p:graphicFrame>
        <p:nvGraphicFramePr>
          <p:cNvPr id="9" name="Marcador de contenido 8">
            <a:extLst>
              <a:ext uri="{FF2B5EF4-FFF2-40B4-BE49-F238E27FC236}">
                <a16:creationId xmlns:a16="http://schemas.microsoft.com/office/drawing/2014/main" id="{262B74FC-1B71-4924-A5A0-F9C6B4897C6E}"/>
              </a:ext>
            </a:extLst>
          </p:cNvPr>
          <p:cNvGraphicFramePr>
            <a:graphicFrameLocks noGrp="1"/>
          </p:cNvGraphicFramePr>
          <p:nvPr>
            <p:ph idx="1"/>
            <p:extLst>
              <p:ext uri="{D42A27DB-BD31-4B8C-83A1-F6EECF244321}">
                <p14:modId xmlns:p14="http://schemas.microsoft.com/office/powerpoint/2010/main" val="1646995385"/>
              </p:ext>
            </p:extLst>
          </p:nvPr>
        </p:nvGraphicFramePr>
        <p:xfrm>
          <a:off x="3308612" y="1899502"/>
          <a:ext cx="5574776" cy="4820920"/>
        </p:xfrm>
        <a:graphic>
          <a:graphicData uri="http://schemas.openxmlformats.org/drawingml/2006/table">
            <a:tbl>
              <a:tblPr firstRow="1" bandRow="1">
                <a:tableStyleId>{5C22544A-7EE6-4342-B048-85BDC9FD1C3A}</a:tableStyleId>
              </a:tblPr>
              <a:tblGrid>
                <a:gridCol w="1641293">
                  <a:extLst>
                    <a:ext uri="{9D8B030D-6E8A-4147-A177-3AD203B41FA5}">
                      <a16:colId xmlns:a16="http://schemas.microsoft.com/office/drawing/2014/main" val="1888673656"/>
                    </a:ext>
                  </a:extLst>
                </a:gridCol>
                <a:gridCol w="3933483">
                  <a:extLst>
                    <a:ext uri="{9D8B030D-6E8A-4147-A177-3AD203B41FA5}">
                      <a16:colId xmlns:a16="http://schemas.microsoft.com/office/drawing/2014/main" val="4192253084"/>
                    </a:ext>
                  </a:extLst>
                </a:gridCol>
              </a:tblGrid>
              <a:tr h="370840">
                <a:tc>
                  <a:txBody>
                    <a:bodyPr/>
                    <a:lstStyle/>
                    <a:p>
                      <a:pPr algn="ctr"/>
                      <a:r>
                        <a:rPr lang="es-ES"/>
                        <a:t>Archivo</a:t>
                      </a:r>
                      <a:endParaRPr lang="es-MX"/>
                    </a:p>
                  </a:txBody>
                  <a:tcPr/>
                </a:tc>
                <a:tc>
                  <a:txBody>
                    <a:bodyPr/>
                    <a:lstStyle/>
                    <a:p>
                      <a:pPr algn="ctr"/>
                      <a:r>
                        <a:rPr lang="es-ES"/>
                        <a:t>Promedio</a:t>
                      </a:r>
                      <a:endParaRPr lang="es-MX"/>
                    </a:p>
                  </a:txBody>
                  <a:tcPr/>
                </a:tc>
                <a:extLst>
                  <a:ext uri="{0D108BD9-81ED-4DB2-BD59-A6C34878D82A}">
                    <a16:rowId xmlns:a16="http://schemas.microsoft.com/office/drawing/2014/main" val="115718271"/>
                  </a:ext>
                </a:extLst>
              </a:tr>
              <a:tr h="370840">
                <a:tc>
                  <a:txBody>
                    <a:bodyPr/>
                    <a:lstStyle/>
                    <a:p>
                      <a:pPr algn="ctr"/>
                      <a:r>
                        <a:rPr lang="es-ES"/>
                        <a:t>1</a:t>
                      </a:r>
                      <a:endParaRPr lang="es-MX"/>
                    </a:p>
                  </a:txBody>
                  <a:tcPr/>
                </a:tc>
                <a:tc>
                  <a:txBody>
                    <a:bodyPr/>
                    <a:lstStyle/>
                    <a:p>
                      <a:pPr algn="ctr"/>
                      <a:r>
                        <a:rPr lang="es-MX"/>
                        <a:t>0.0019996166229248047</a:t>
                      </a:r>
                    </a:p>
                  </a:txBody>
                  <a:tcPr/>
                </a:tc>
                <a:extLst>
                  <a:ext uri="{0D108BD9-81ED-4DB2-BD59-A6C34878D82A}">
                    <a16:rowId xmlns:a16="http://schemas.microsoft.com/office/drawing/2014/main" val="4201632385"/>
                  </a:ext>
                </a:extLst>
              </a:tr>
              <a:tr h="370840">
                <a:tc>
                  <a:txBody>
                    <a:bodyPr/>
                    <a:lstStyle/>
                    <a:p>
                      <a:pPr algn="ctr"/>
                      <a:r>
                        <a:rPr lang="es-ES"/>
                        <a:t>2</a:t>
                      </a:r>
                      <a:endParaRPr lang="es-MX"/>
                    </a:p>
                  </a:txBody>
                  <a:tcPr/>
                </a:tc>
                <a:tc>
                  <a:txBody>
                    <a:bodyPr/>
                    <a:lstStyle/>
                    <a:p>
                      <a:pPr algn="ctr"/>
                      <a:r>
                        <a:rPr lang="es-MX"/>
                        <a:t>0.0009975433349609375</a:t>
                      </a:r>
                    </a:p>
                  </a:txBody>
                  <a:tcPr/>
                </a:tc>
                <a:extLst>
                  <a:ext uri="{0D108BD9-81ED-4DB2-BD59-A6C34878D82A}">
                    <a16:rowId xmlns:a16="http://schemas.microsoft.com/office/drawing/2014/main" val="300813440"/>
                  </a:ext>
                </a:extLst>
              </a:tr>
              <a:tr h="370840">
                <a:tc>
                  <a:txBody>
                    <a:bodyPr/>
                    <a:lstStyle/>
                    <a:p>
                      <a:pPr algn="ctr"/>
                      <a:r>
                        <a:rPr lang="es-ES"/>
                        <a:t>3</a:t>
                      </a:r>
                      <a:endParaRPr lang="es-MX"/>
                    </a:p>
                  </a:txBody>
                  <a:tcPr/>
                </a:tc>
                <a:tc>
                  <a:txBody>
                    <a:bodyPr/>
                    <a:lstStyle/>
                    <a:p>
                      <a:pPr algn="ctr"/>
                      <a:r>
                        <a:rPr lang="es-MX"/>
                        <a:t>0.0019948482513427734</a:t>
                      </a:r>
                    </a:p>
                  </a:txBody>
                  <a:tcPr/>
                </a:tc>
                <a:extLst>
                  <a:ext uri="{0D108BD9-81ED-4DB2-BD59-A6C34878D82A}">
                    <a16:rowId xmlns:a16="http://schemas.microsoft.com/office/drawing/2014/main" val="565853548"/>
                  </a:ext>
                </a:extLst>
              </a:tr>
              <a:tr h="370840">
                <a:tc>
                  <a:txBody>
                    <a:bodyPr/>
                    <a:lstStyle/>
                    <a:p>
                      <a:pPr algn="ctr"/>
                      <a:r>
                        <a:rPr lang="es-ES"/>
                        <a:t>4</a:t>
                      </a:r>
                      <a:endParaRPr lang="es-MX"/>
                    </a:p>
                  </a:txBody>
                  <a:tcPr/>
                </a:tc>
                <a:tc>
                  <a:txBody>
                    <a:bodyPr/>
                    <a:lstStyle/>
                    <a:p>
                      <a:pPr algn="ctr"/>
                      <a:r>
                        <a:rPr lang="es-MX"/>
                        <a:t>0.000997304916381836</a:t>
                      </a:r>
                    </a:p>
                  </a:txBody>
                  <a:tcPr/>
                </a:tc>
                <a:extLst>
                  <a:ext uri="{0D108BD9-81ED-4DB2-BD59-A6C34878D82A}">
                    <a16:rowId xmlns:a16="http://schemas.microsoft.com/office/drawing/2014/main" val="1627241898"/>
                  </a:ext>
                </a:extLst>
              </a:tr>
              <a:tr h="370840">
                <a:tc>
                  <a:txBody>
                    <a:bodyPr/>
                    <a:lstStyle/>
                    <a:p>
                      <a:pPr algn="ctr"/>
                      <a:r>
                        <a:rPr lang="es-ES"/>
                        <a:t>5</a:t>
                      </a:r>
                      <a:endParaRPr lang="es-MX"/>
                    </a:p>
                  </a:txBody>
                  <a:tcPr/>
                </a:tc>
                <a:tc>
                  <a:txBody>
                    <a:bodyPr/>
                    <a:lstStyle/>
                    <a:p>
                      <a:pPr algn="ctr"/>
                      <a:r>
                        <a:rPr lang="es-MX"/>
                        <a:t>0.000997304916381836 </a:t>
                      </a:r>
                    </a:p>
                  </a:txBody>
                  <a:tcPr/>
                </a:tc>
                <a:extLst>
                  <a:ext uri="{0D108BD9-81ED-4DB2-BD59-A6C34878D82A}">
                    <a16:rowId xmlns:a16="http://schemas.microsoft.com/office/drawing/2014/main" val="1638921083"/>
                  </a:ext>
                </a:extLst>
              </a:tr>
              <a:tr h="370840">
                <a:tc>
                  <a:txBody>
                    <a:bodyPr/>
                    <a:lstStyle/>
                    <a:p>
                      <a:pPr algn="ctr"/>
                      <a:r>
                        <a:rPr lang="es-ES"/>
                        <a:t>6</a:t>
                      </a:r>
                      <a:endParaRPr lang="es-MX"/>
                    </a:p>
                  </a:txBody>
                  <a:tcPr/>
                </a:tc>
                <a:tc>
                  <a:txBody>
                    <a:bodyPr/>
                    <a:lstStyle/>
                    <a:p>
                      <a:pPr algn="ctr"/>
                      <a:r>
                        <a:rPr lang="es-MX"/>
                        <a:t>0.0019948482513427734</a:t>
                      </a:r>
                    </a:p>
                  </a:txBody>
                  <a:tcPr/>
                </a:tc>
                <a:extLst>
                  <a:ext uri="{0D108BD9-81ED-4DB2-BD59-A6C34878D82A}">
                    <a16:rowId xmlns:a16="http://schemas.microsoft.com/office/drawing/2014/main" val="182636191"/>
                  </a:ext>
                </a:extLst>
              </a:tr>
              <a:tr h="370840">
                <a:tc>
                  <a:txBody>
                    <a:bodyPr/>
                    <a:lstStyle/>
                    <a:p>
                      <a:pPr algn="ctr"/>
                      <a:r>
                        <a:rPr lang="es-ES"/>
                        <a:t>7</a:t>
                      </a:r>
                      <a:endParaRPr lang="es-MX"/>
                    </a:p>
                  </a:txBody>
                  <a:tcPr/>
                </a:tc>
                <a:tc>
                  <a:txBody>
                    <a:bodyPr/>
                    <a:lstStyle/>
                    <a:p>
                      <a:pPr algn="ctr"/>
                      <a:r>
                        <a:rPr lang="es-MX"/>
                        <a:t>0.0009982585906982422</a:t>
                      </a:r>
                    </a:p>
                  </a:txBody>
                  <a:tcPr/>
                </a:tc>
                <a:extLst>
                  <a:ext uri="{0D108BD9-81ED-4DB2-BD59-A6C34878D82A}">
                    <a16:rowId xmlns:a16="http://schemas.microsoft.com/office/drawing/2014/main" val="3295849681"/>
                  </a:ext>
                </a:extLst>
              </a:tr>
              <a:tr h="370840">
                <a:tc>
                  <a:txBody>
                    <a:bodyPr/>
                    <a:lstStyle/>
                    <a:p>
                      <a:pPr algn="ctr"/>
                      <a:r>
                        <a:rPr lang="es-ES"/>
                        <a:t>8</a:t>
                      </a:r>
                      <a:endParaRPr lang="es-MX"/>
                    </a:p>
                  </a:txBody>
                  <a:tcPr/>
                </a:tc>
                <a:tc>
                  <a:txBody>
                    <a:bodyPr/>
                    <a:lstStyle/>
                    <a:p>
                      <a:pPr algn="ctr"/>
                      <a:r>
                        <a:rPr lang="es-MX"/>
                        <a:t>0.0009903907775878906</a:t>
                      </a:r>
                    </a:p>
                  </a:txBody>
                  <a:tcPr/>
                </a:tc>
                <a:extLst>
                  <a:ext uri="{0D108BD9-81ED-4DB2-BD59-A6C34878D82A}">
                    <a16:rowId xmlns:a16="http://schemas.microsoft.com/office/drawing/2014/main" val="3827259192"/>
                  </a:ext>
                </a:extLst>
              </a:tr>
              <a:tr h="370840">
                <a:tc>
                  <a:txBody>
                    <a:bodyPr/>
                    <a:lstStyle/>
                    <a:p>
                      <a:pPr algn="ctr"/>
                      <a:r>
                        <a:rPr lang="es-ES"/>
                        <a:t>9</a:t>
                      </a:r>
                      <a:endParaRPr lang="es-MX"/>
                    </a:p>
                  </a:txBody>
                  <a:tcPr/>
                </a:tc>
                <a:tc>
                  <a:txBody>
                    <a:bodyPr/>
                    <a:lstStyle/>
                    <a:p>
                      <a:pPr algn="ctr"/>
                      <a:r>
                        <a:rPr lang="es-MX"/>
                        <a:t>0.0009944438934326172</a:t>
                      </a:r>
                    </a:p>
                  </a:txBody>
                  <a:tcPr/>
                </a:tc>
                <a:extLst>
                  <a:ext uri="{0D108BD9-81ED-4DB2-BD59-A6C34878D82A}">
                    <a16:rowId xmlns:a16="http://schemas.microsoft.com/office/drawing/2014/main" val="678783718"/>
                  </a:ext>
                </a:extLst>
              </a:tr>
              <a:tr h="370840">
                <a:tc>
                  <a:txBody>
                    <a:bodyPr/>
                    <a:lstStyle/>
                    <a:p>
                      <a:pPr algn="ctr"/>
                      <a:r>
                        <a:rPr lang="es-ES"/>
                        <a:t>10</a:t>
                      </a:r>
                      <a:endParaRPr lang="es-MX"/>
                    </a:p>
                  </a:txBody>
                  <a:tcPr/>
                </a:tc>
                <a:tc>
                  <a:txBody>
                    <a:bodyPr/>
                    <a:lstStyle/>
                    <a:p>
                      <a:pPr algn="ctr"/>
                      <a:r>
                        <a:rPr lang="es-MX"/>
                        <a:t>0.0010056495666503906</a:t>
                      </a:r>
                    </a:p>
                  </a:txBody>
                  <a:tcPr/>
                </a:tc>
                <a:extLst>
                  <a:ext uri="{0D108BD9-81ED-4DB2-BD59-A6C34878D82A}">
                    <a16:rowId xmlns:a16="http://schemas.microsoft.com/office/drawing/2014/main" val="3812057263"/>
                  </a:ext>
                </a:extLst>
              </a:tr>
              <a:tr h="370840">
                <a:tc>
                  <a:txBody>
                    <a:bodyPr/>
                    <a:lstStyle/>
                    <a:p>
                      <a:pPr algn="ctr"/>
                      <a:r>
                        <a:rPr lang="es-ES"/>
                        <a:t>11</a:t>
                      </a:r>
                      <a:endParaRPr lang="es-MX"/>
                    </a:p>
                  </a:txBody>
                  <a:tcPr/>
                </a:tc>
                <a:tc>
                  <a:txBody>
                    <a:bodyPr/>
                    <a:lstStyle/>
                    <a:p>
                      <a:pPr algn="ctr"/>
                      <a:r>
                        <a:rPr lang="es-MX"/>
                        <a:t>0.0019965171813964844</a:t>
                      </a:r>
                    </a:p>
                  </a:txBody>
                  <a:tcPr/>
                </a:tc>
                <a:extLst>
                  <a:ext uri="{0D108BD9-81ED-4DB2-BD59-A6C34878D82A}">
                    <a16:rowId xmlns:a16="http://schemas.microsoft.com/office/drawing/2014/main" val="2133669336"/>
                  </a:ext>
                </a:extLst>
              </a:tr>
              <a:tr h="370840">
                <a:tc>
                  <a:txBody>
                    <a:bodyPr/>
                    <a:lstStyle/>
                    <a:p>
                      <a:pPr algn="ctr"/>
                      <a:r>
                        <a:rPr lang="es-ES"/>
                        <a:t>12</a:t>
                      </a:r>
                      <a:endParaRPr lang="es-MX"/>
                    </a:p>
                  </a:txBody>
                  <a:tcPr/>
                </a:tc>
                <a:tc>
                  <a:txBody>
                    <a:bodyPr/>
                    <a:lstStyle/>
                    <a:p>
                      <a:pPr algn="ctr"/>
                      <a:r>
                        <a:rPr lang="es-MX"/>
                        <a:t>0.0009965896606445312</a:t>
                      </a:r>
                    </a:p>
                  </a:txBody>
                  <a:tcPr/>
                </a:tc>
                <a:extLst>
                  <a:ext uri="{0D108BD9-81ED-4DB2-BD59-A6C34878D82A}">
                    <a16:rowId xmlns:a16="http://schemas.microsoft.com/office/drawing/2014/main" val="470101964"/>
                  </a:ext>
                </a:extLst>
              </a:tr>
            </a:tbl>
          </a:graphicData>
        </a:graphic>
      </p:graphicFrame>
    </p:spTree>
    <p:extLst>
      <p:ext uri="{BB962C8B-B14F-4D97-AF65-F5344CB8AC3E}">
        <p14:creationId xmlns:p14="http://schemas.microsoft.com/office/powerpoint/2010/main" val="117220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6FC988B-F525-4460-92C2-9ADEC36E79FD}"/>
              </a:ext>
            </a:extLst>
          </p:cNvPr>
          <p:cNvSpPr>
            <a:spLocks noGrp="1" noChangeArrowheads="1"/>
          </p:cNvSpPr>
          <p:nvPr>
            <p:ph type="title"/>
          </p:nvPr>
        </p:nvSpPr>
        <p:spPr bwMode="auto">
          <a:xfrm>
            <a:off x="219961" y="811346"/>
            <a:ext cx="5766059" cy="304698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anchor="ctr" anchorCtr="0" compatLnSpc="1">
            <a:prstTxWarp prst="textNoShape">
              <a:avLst/>
            </a:prstTxWarp>
            <a:spAutoFit/>
          </a:bodyPr>
          <a:lstStyle/>
          <a:p>
            <a:pPr eaLnBrk="0" fontAlgn="base" hangingPunct="0">
              <a:lnSpc>
                <a:spcPct val="100000"/>
              </a:lnSpc>
              <a:spcAft>
                <a:spcPct val="0"/>
              </a:spcAft>
            </a:pPr>
            <a:r>
              <a:rPr lang="es-MX" altLang="es-MX" b="1"/>
              <a:t>6.4 - Indicar el tiempo que tarda </a:t>
            </a:r>
            <a:r>
              <a:rPr lang="es-MX" altLang="es-MX" b="1" err="1"/>
              <a:t>dask</a:t>
            </a:r>
            <a:r>
              <a:rPr lang="es-MX" altLang="es-MX" b="1"/>
              <a:t> en obtener el promedio de la duración de viaje (</a:t>
            </a:r>
            <a:r>
              <a:rPr lang="es-MX" altLang="es-MX" b="1" err="1"/>
              <a:t>trip_time_in_secs</a:t>
            </a:r>
            <a:r>
              <a:rPr lang="es-MX" altLang="es-MX" b="1"/>
              <a:t>).</a:t>
            </a:r>
          </a:p>
        </p:txBody>
      </p:sp>
      <p:graphicFrame>
        <p:nvGraphicFramePr>
          <p:cNvPr id="6" name="Marcador de contenido 3">
            <a:extLst>
              <a:ext uri="{FF2B5EF4-FFF2-40B4-BE49-F238E27FC236}">
                <a16:creationId xmlns:a16="http://schemas.microsoft.com/office/drawing/2014/main" id="{D1976D41-AEB4-4A22-AB65-9C1136F9A929}"/>
              </a:ext>
            </a:extLst>
          </p:cNvPr>
          <p:cNvGraphicFramePr>
            <a:graphicFrameLocks noGrp="1"/>
          </p:cNvGraphicFramePr>
          <p:nvPr>
            <p:ph idx="1"/>
            <p:extLst>
              <p:ext uri="{D42A27DB-BD31-4B8C-83A1-F6EECF244321}">
                <p14:modId xmlns:p14="http://schemas.microsoft.com/office/powerpoint/2010/main" val="121801069"/>
              </p:ext>
            </p:extLst>
          </p:nvPr>
        </p:nvGraphicFramePr>
        <p:xfrm>
          <a:off x="6096000" y="880102"/>
          <a:ext cx="5753490" cy="4820920"/>
        </p:xfrm>
        <a:graphic>
          <a:graphicData uri="http://schemas.openxmlformats.org/drawingml/2006/table">
            <a:tbl>
              <a:tblPr firstRow="1" bandRow="1">
                <a:tableStyleId>{5C22544A-7EE6-4342-B048-85BDC9FD1C3A}</a:tableStyleId>
              </a:tblPr>
              <a:tblGrid>
                <a:gridCol w="1542603">
                  <a:extLst>
                    <a:ext uri="{9D8B030D-6E8A-4147-A177-3AD203B41FA5}">
                      <a16:colId xmlns:a16="http://schemas.microsoft.com/office/drawing/2014/main" val="1909240935"/>
                    </a:ext>
                  </a:extLst>
                </a:gridCol>
                <a:gridCol w="4210887">
                  <a:extLst>
                    <a:ext uri="{9D8B030D-6E8A-4147-A177-3AD203B41FA5}">
                      <a16:colId xmlns:a16="http://schemas.microsoft.com/office/drawing/2014/main" val="2261114523"/>
                    </a:ext>
                  </a:extLst>
                </a:gridCol>
              </a:tblGrid>
              <a:tr h="370840">
                <a:tc>
                  <a:txBody>
                    <a:bodyPr/>
                    <a:lstStyle/>
                    <a:p>
                      <a:pPr algn="ctr"/>
                      <a:r>
                        <a:rPr lang="es-ES"/>
                        <a:t>Archivo</a:t>
                      </a:r>
                      <a:endParaRPr lang="es-MX"/>
                    </a:p>
                  </a:txBody>
                  <a:tcPr/>
                </a:tc>
                <a:tc>
                  <a:txBody>
                    <a:bodyPr/>
                    <a:lstStyle/>
                    <a:p>
                      <a:pPr algn="ctr"/>
                      <a:r>
                        <a:rPr lang="es-ES"/>
                        <a:t>Promedio</a:t>
                      </a:r>
                      <a:endParaRPr lang="es-MX"/>
                    </a:p>
                  </a:txBody>
                  <a:tcPr/>
                </a:tc>
                <a:extLst>
                  <a:ext uri="{0D108BD9-81ED-4DB2-BD59-A6C34878D82A}">
                    <a16:rowId xmlns:a16="http://schemas.microsoft.com/office/drawing/2014/main" val="691422616"/>
                  </a:ext>
                </a:extLst>
              </a:tr>
              <a:tr h="370840">
                <a:tc>
                  <a:txBody>
                    <a:bodyPr/>
                    <a:lstStyle/>
                    <a:p>
                      <a:pPr algn="ctr"/>
                      <a:r>
                        <a:rPr lang="es-ES"/>
                        <a:t>1</a:t>
                      </a:r>
                      <a:endParaRPr lang="es-MX"/>
                    </a:p>
                  </a:txBody>
                  <a:tcPr/>
                </a:tc>
                <a:tc>
                  <a:txBody>
                    <a:bodyPr/>
                    <a:lstStyle/>
                    <a:p>
                      <a:pPr algn="ctr"/>
                      <a:r>
                        <a:rPr lang="es-MX"/>
                        <a:t>0.0009925365447998047</a:t>
                      </a:r>
                    </a:p>
                  </a:txBody>
                  <a:tcPr/>
                </a:tc>
                <a:extLst>
                  <a:ext uri="{0D108BD9-81ED-4DB2-BD59-A6C34878D82A}">
                    <a16:rowId xmlns:a16="http://schemas.microsoft.com/office/drawing/2014/main" val="2941559706"/>
                  </a:ext>
                </a:extLst>
              </a:tr>
              <a:tr h="370840">
                <a:tc>
                  <a:txBody>
                    <a:bodyPr/>
                    <a:lstStyle/>
                    <a:p>
                      <a:pPr algn="ctr"/>
                      <a:r>
                        <a:rPr lang="es-ES"/>
                        <a:t>2</a:t>
                      </a:r>
                      <a:endParaRPr lang="es-MX"/>
                    </a:p>
                  </a:txBody>
                  <a:tcPr/>
                </a:tc>
                <a:tc>
                  <a:txBody>
                    <a:bodyPr/>
                    <a:lstStyle/>
                    <a:p>
                      <a:pPr algn="ctr"/>
                      <a:r>
                        <a:rPr lang="es-MX"/>
                        <a:t>0.0009975433349609375</a:t>
                      </a:r>
                    </a:p>
                  </a:txBody>
                  <a:tcPr/>
                </a:tc>
                <a:extLst>
                  <a:ext uri="{0D108BD9-81ED-4DB2-BD59-A6C34878D82A}">
                    <a16:rowId xmlns:a16="http://schemas.microsoft.com/office/drawing/2014/main" val="1972244313"/>
                  </a:ext>
                </a:extLst>
              </a:tr>
              <a:tr h="370840">
                <a:tc>
                  <a:txBody>
                    <a:bodyPr/>
                    <a:lstStyle/>
                    <a:p>
                      <a:pPr algn="ctr"/>
                      <a:r>
                        <a:rPr lang="es-ES"/>
                        <a:t>3</a:t>
                      </a:r>
                      <a:endParaRPr lang="es-MX"/>
                    </a:p>
                  </a:txBody>
                  <a:tcPr/>
                </a:tc>
                <a:tc>
                  <a:txBody>
                    <a:bodyPr/>
                    <a:lstStyle/>
                    <a:p>
                      <a:pPr algn="ctr"/>
                      <a:r>
                        <a:rPr lang="es-MX"/>
                        <a:t>0.0009970664978027344</a:t>
                      </a:r>
                    </a:p>
                  </a:txBody>
                  <a:tcPr/>
                </a:tc>
                <a:extLst>
                  <a:ext uri="{0D108BD9-81ED-4DB2-BD59-A6C34878D82A}">
                    <a16:rowId xmlns:a16="http://schemas.microsoft.com/office/drawing/2014/main" val="532359762"/>
                  </a:ext>
                </a:extLst>
              </a:tr>
              <a:tr h="370840">
                <a:tc>
                  <a:txBody>
                    <a:bodyPr/>
                    <a:lstStyle/>
                    <a:p>
                      <a:pPr algn="ctr"/>
                      <a:r>
                        <a:rPr lang="es-ES"/>
                        <a:t>4</a:t>
                      </a:r>
                      <a:endParaRPr lang="es-MX"/>
                    </a:p>
                  </a:txBody>
                  <a:tcPr/>
                </a:tc>
                <a:tc>
                  <a:txBody>
                    <a:bodyPr/>
                    <a:lstStyle/>
                    <a:p>
                      <a:pPr algn="ctr"/>
                      <a:r>
                        <a:rPr lang="es-MX"/>
                        <a:t>0.0009970664978027344</a:t>
                      </a:r>
                    </a:p>
                  </a:txBody>
                  <a:tcPr/>
                </a:tc>
                <a:extLst>
                  <a:ext uri="{0D108BD9-81ED-4DB2-BD59-A6C34878D82A}">
                    <a16:rowId xmlns:a16="http://schemas.microsoft.com/office/drawing/2014/main" val="850447749"/>
                  </a:ext>
                </a:extLst>
              </a:tr>
              <a:tr h="370840">
                <a:tc>
                  <a:txBody>
                    <a:bodyPr/>
                    <a:lstStyle/>
                    <a:p>
                      <a:pPr algn="ctr"/>
                      <a:r>
                        <a:rPr lang="es-ES"/>
                        <a:t>5</a:t>
                      </a:r>
                      <a:endParaRPr lang="es-MX"/>
                    </a:p>
                  </a:txBody>
                  <a:tcPr/>
                </a:tc>
                <a:tc>
                  <a:txBody>
                    <a:bodyPr/>
                    <a:lstStyle/>
                    <a:p>
                      <a:pPr algn="ctr"/>
                      <a:r>
                        <a:rPr lang="es-MX"/>
                        <a:t>0.000997304916381836</a:t>
                      </a:r>
                    </a:p>
                  </a:txBody>
                  <a:tcPr/>
                </a:tc>
                <a:extLst>
                  <a:ext uri="{0D108BD9-81ED-4DB2-BD59-A6C34878D82A}">
                    <a16:rowId xmlns:a16="http://schemas.microsoft.com/office/drawing/2014/main" val="4132036496"/>
                  </a:ext>
                </a:extLst>
              </a:tr>
              <a:tr h="370840">
                <a:tc>
                  <a:txBody>
                    <a:bodyPr/>
                    <a:lstStyle/>
                    <a:p>
                      <a:pPr algn="ctr"/>
                      <a:r>
                        <a:rPr lang="es-ES"/>
                        <a:t>6</a:t>
                      </a:r>
                      <a:endParaRPr lang="es-MX"/>
                    </a:p>
                  </a:txBody>
                  <a:tcPr/>
                </a:tc>
                <a:tc>
                  <a:txBody>
                    <a:bodyPr/>
                    <a:lstStyle/>
                    <a:p>
                      <a:pPr algn="ctr"/>
                      <a:r>
                        <a:rPr lang="es-MX"/>
                        <a:t>0.0019948482513427734</a:t>
                      </a:r>
                    </a:p>
                  </a:txBody>
                  <a:tcPr/>
                </a:tc>
                <a:extLst>
                  <a:ext uri="{0D108BD9-81ED-4DB2-BD59-A6C34878D82A}">
                    <a16:rowId xmlns:a16="http://schemas.microsoft.com/office/drawing/2014/main" val="4144615394"/>
                  </a:ext>
                </a:extLst>
              </a:tr>
              <a:tr h="370840">
                <a:tc>
                  <a:txBody>
                    <a:bodyPr/>
                    <a:lstStyle/>
                    <a:p>
                      <a:pPr algn="ctr"/>
                      <a:r>
                        <a:rPr lang="es-ES"/>
                        <a:t>7</a:t>
                      </a:r>
                      <a:endParaRPr lang="es-MX"/>
                    </a:p>
                  </a:txBody>
                  <a:tcPr/>
                </a:tc>
                <a:tc>
                  <a:txBody>
                    <a:bodyPr/>
                    <a:lstStyle/>
                    <a:p>
                      <a:pPr algn="ctr"/>
                      <a:r>
                        <a:rPr lang="es-MX"/>
                        <a:t>0.000997304916381836</a:t>
                      </a:r>
                    </a:p>
                  </a:txBody>
                  <a:tcPr/>
                </a:tc>
                <a:extLst>
                  <a:ext uri="{0D108BD9-81ED-4DB2-BD59-A6C34878D82A}">
                    <a16:rowId xmlns:a16="http://schemas.microsoft.com/office/drawing/2014/main" val="2417680875"/>
                  </a:ext>
                </a:extLst>
              </a:tr>
              <a:tr h="370840">
                <a:tc>
                  <a:txBody>
                    <a:bodyPr/>
                    <a:lstStyle/>
                    <a:p>
                      <a:pPr algn="ctr"/>
                      <a:r>
                        <a:rPr lang="es-ES"/>
                        <a:t>8</a:t>
                      </a:r>
                      <a:endParaRPr lang="es-MX"/>
                    </a:p>
                  </a:txBody>
                  <a:tcPr/>
                </a:tc>
                <a:tc>
                  <a:txBody>
                    <a:bodyPr/>
                    <a:lstStyle/>
                    <a:p>
                      <a:pPr algn="ctr"/>
                      <a:r>
                        <a:rPr lang="es-MX"/>
                        <a:t>0.0019948482513427734</a:t>
                      </a:r>
                    </a:p>
                  </a:txBody>
                  <a:tcPr/>
                </a:tc>
                <a:extLst>
                  <a:ext uri="{0D108BD9-81ED-4DB2-BD59-A6C34878D82A}">
                    <a16:rowId xmlns:a16="http://schemas.microsoft.com/office/drawing/2014/main" val="28482968"/>
                  </a:ext>
                </a:extLst>
              </a:tr>
              <a:tr h="370840">
                <a:tc>
                  <a:txBody>
                    <a:bodyPr/>
                    <a:lstStyle/>
                    <a:p>
                      <a:pPr algn="ctr"/>
                      <a:r>
                        <a:rPr lang="es-ES"/>
                        <a:t>9</a:t>
                      </a:r>
                      <a:endParaRPr lang="es-MX"/>
                    </a:p>
                  </a:txBody>
                  <a:tcPr/>
                </a:tc>
                <a:tc>
                  <a:txBody>
                    <a:bodyPr/>
                    <a:lstStyle/>
                    <a:p>
                      <a:pPr algn="ctr"/>
                      <a:r>
                        <a:rPr lang="es-MX"/>
                        <a:t>0.001994609832763672</a:t>
                      </a:r>
                    </a:p>
                  </a:txBody>
                  <a:tcPr/>
                </a:tc>
                <a:extLst>
                  <a:ext uri="{0D108BD9-81ED-4DB2-BD59-A6C34878D82A}">
                    <a16:rowId xmlns:a16="http://schemas.microsoft.com/office/drawing/2014/main" val="3280073200"/>
                  </a:ext>
                </a:extLst>
              </a:tr>
              <a:tr h="370840">
                <a:tc>
                  <a:txBody>
                    <a:bodyPr/>
                    <a:lstStyle/>
                    <a:p>
                      <a:pPr algn="ctr"/>
                      <a:r>
                        <a:rPr lang="es-ES"/>
                        <a:t>10</a:t>
                      </a:r>
                      <a:endParaRPr lang="es-MX"/>
                    </a:p>
                  </a:txBody>
                  <a:tcPr/>
                </a:tc>
                <a:tc>
                  <a:txBody>
                    <a:bodyPr/>
                    <a:lstStyle/>
                    <a:p>
                      <a:pPr algn="ctr"/>
                      <a:r>
                        <a:rPr lang="es-MX"/>
                        <a:t>0.0009944438934326172</a:t>
                      </a:r>
                    </a:p>
                  </a:txBody>
                  <a:tcPr/>
                </a:tc>
                <a:extLst>
                  <a:ext uri="{0D108BD9-81ED-4DB2-BD59-A6C34878D82A}">
                    <a16:rowId xmlns:a16="http://schemas.microsoft.com/office/drawing/2014/main" val="2552526457"/>
                  </a:ext>
                </a:extLst>
              </a:tr>
              <a:tr h="370840">
                <a:tc>
                  <a:txBody>
                    <a:bodyPr/>
                    <a:lstStyle/>
                    <a:p>
                      <a:pPr algn="ctr"/>
                      <a:r>
                        <a:rPr lang="es-ES"/>
                        <a:t>11</a:t>
                      </a:r>
                      <a:endParaRPr lang="es-MX"/>
                    </a:p>
                  </a:txBody>
                  <a:tcPr/>
                </a:tc>
                <a:tc>
                  <a:txBody>
                    <a:bodyPr/>
                    <a:lstStyle/>
                    <a:p>
                      <a:pPr algn="ctr"/>
                      <a:r>
                        <a:rPr lang="es-MX"/>
                        <a:t>0.0009951591491699219</a:t>
                      </a:r>
                    </a:p>
                  </a:txBody>
                  <a:tcPr/>
                </a:tc>
                <a:extLst>
                  <a:ext uri="{0D108BD9-81ED-4DB2-BD59-A6C34878D82A}">
                    <a16:rowId xmlns:a16="http://schemas.microsoft.com/office/drawing/2014/main" val="1221776599"/>
                  </a:ext>
                </a:extLst>
              </a:tr>
              <a:tr h="370840">
                <a:tc>
                  <a:txBody>
                    <a:bodyPr/>
                    <a:lstStyle/>
                    <a:p>
                      <a:pPr algn="ctr"/>
                      <a:r>
                        <a:rPr lang="es-ES"/>
                        <a:t>12</a:t>
                      </a:r>
                      <a:endParaRPr lang="es-MX"/>
                    </a:p>
                  </a:txBody>
                  <a:tcPr/>
                </a:tc>
                <a:tc>
                  <a:txBody>
                    <a:bodyPr/>
                    <a:lstStyle/>
                    <a:p>
                      <a:pPr algn="ctr"/>
                      <a:r>
                        <a:rPr lang="es-MX"/>
                        <a:t>0.001994609832763672</a:t>
                      </a:r>
                    </a:p>
                  </a:txBody>
                  <a:tcPr/>
                </a:tc>
                <a:extLst>
                  <a:ext uri="{0D108BD9-81ED-4DB2-BD59-A6C34878D82A}">
                    <a16:rowId xmlns:a16="http://schemas.microsoft.com/office/drawing/2014/main" val="2202602884"/>
                  </a:ext>
                </a:extLst>
              </a:tr>
            </a:tbl>
          </a:graphicData>
        </a:graphic>
      </p:graphicFrame>
    </p:spTree>
    <p:extLst>
      <p:ext uri="{BB962C8B-B14F-4D97-AF65-F5344CB8AC3E}">
        <p14:creationId xmlns:p14="http://schemas.microsoft.com/office/powerpoint/2010/main" val="279391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96CB248-7408-4C19-8B8A-C556FA9A3B9B}"/>
              </a:ext>
            </a:extLst>
          </p:cNvPr>
          <p:cNvSpPr>
            <a:spLocks noGrp="1" noChangeArrowheads="1"/>
          </p:cNvSpPr>
          <p:nvPr>
            <p:ph idx="1"/>
          </p:nvPr>
        </p:nvSpPr>
        <p:spPr bwMode="auto">
          <a:xfrm>
            <a:off x="6381946" y="2006306"/>
            <a:ext cx="5571241" cy="2575122"/>
          </a:xfrm>
          <a:prstGeom prst="rect">
            <a:avLst/>
          </a:prstGeom>
        </p:spPr>
        <p:style>
          <a:lnRef idx="0">
            <a:scrgbClr r="0" g="0" b="0"/>
          </a:lnRef>
          <a:fillRef idx="0">
            <a:scrgbClr r="0" g="0" b="0"/>
          </a:fillRef>
          <a:effectRef idx="0">
            <a:scrgbClr r="0" g="0" b="0"/>
          </a:effectRef>
          <a:fontRef idx="minor">
            <a:schemeClr val="accent1"/>
          </a:fontRef>
        </p:style>
        <p:txBody>
          <a:bodyPr vert="horz" lIns="91440" tIns="45720" rIns="91440" bIns="45720" numCol="1" anchorCtr="0" compatLnSpc="1">
            <a:prstTxWarp prst="textNoShape">
              <a:avLst/>
            </a:prstTxWarp>
            <a:noAutofit/>
          </a:bodyPr>
          <a:lstStyle/>
          <a:p>
            <a:pPr marL="0" indent="0" algn="ctr" eaLnBrk="0" fontAlgn="base" hangingPunct="0">
              <a:lnSpc>
                <a:spcPct val="110000"/>
              </a:lnSpc>
              <a:spcBef>
                <a:spcPct val="0"/>
              </a:spcBef>
              <a:spcAft>
                <a:spcPts val="600"/>
              </a:spcAft>
              <a:buClrTx/>
              <a:buSzTx/>
              <a:buNone/>
            </a:pPr>
            <a:r>
              <a:rPr lang="es-MX" altLang="es-MX" b="1"/>
              <a:t>CON  LAS  COLUMNAS PICKUP_DATETIME Y DROPOFF_DATETIME COMO OBJETOS TEMPORALES, CREAR UNA NUEVA COLUMNA EN LOS DATAFRAMES QUE SE LLAME DURACIÓN Y COMPARARLA RENGLÓN A RENGLÓN CON LA COLUMNA TRIP_TIME_IN_SECS</a:t>
            </a:r>
            <a:r>
              <a:rPr lang="es-MX" altLang="es-MX" sz="2400" b="1"/>
              <a:t>.</a:t>
            </a:r>
            <a:endParaRPr lang="es-MX" sz="2400" b="1"/>
          </a:p>
        </p:txBody>
      </p:sp>
      <p:graphicFrame>
        <p:nvGraphicFramePr>
          <p:cNvPr id="5" name="Tabla 4">
            <a:extLst>
              <a:ext uri="{FF2B5EF4-FFF2-40B4-BE49-F238E27FC236}">
                <a16:creationId xmlns:a16="http://schemas.microsoft.com/office/drawing/2014/main" id="{E1913C20-082E-40FD-A0E9-62EE82834B3A}"/>
              </a:ext>
            </a:extLst>
          </p:cNvPr>
          <p:cNvGraphicFramePr>
            <a:graphicFrameLocks noGrp="1"/>
          </p:cNvGraphicFramePr>
          <p:nvPr>
            <p:extLst>
              <p:ext uri="{D42A27DB-BD31-4B8C-83A1-F6EECF244321}">
                <p14:modId xmlns:p14="http://schemas.microsoft.com/office/powerpoint/2010/main" val="726169517"/>
              </p:ext>
            </p:extLst>
          </p:nvPr>
        </p:nvGraphicFramePr>
        <p:xfrm>
          <a:off x="1130029" y="845413"/>
          <a:ext cx="4960443" cy="4581109"/>
        </p:xfrm>
        <a:graphic>
          <a:graphicData uri="http://schemas.openxmlformats.org/drawingml/2006/table">
            <a:tbl>
              <a:tblPr firstRow="1" bandRow="1">
                <a:tableStyleId>{5C22544A-7EE6-4342-B048-85BDC9FD1C3A}</a:tableStyleId>
              </a:tblPr>
              <a:tblGrid>
                <a:gridCol w="2007135">
                  <a:extLst>
                    <a:ext uri="{9D8B030D-6E8A-4147-A177-3AD203B41FA5}">
                      <a16:colId xmlns:a16="http://schemas.microsoft.com/office/drawing/2014/main" val="3928805824"/>
                    </a:ext>
                  </a:extLst>
                </a:gridCol>
                <a:gridCol w="2953308">
                  <a:extLst>
                    <a:ext uri="{9D8B030D-6E8A-4147-A177-3AD203B41FA5}">
                      <a16:colId xmlns:a16="http://schemas.microsoft.com/office/drawing/2014/main" val="1503173537"/>
                    </a:ext>
                  </a:extLst>
                </a:gridCol>
              </a:tblGrid>
              <a:tr h="352393">
                <a:tc>
                  <a:txBody>
                    <a:bodyPr/>
                    <a:lstStyle/>
                    <a:p>
                      <a:r>
                        <a:rPr lang="es-ES" sz="1600"/>
                        <a:t>Archivo</a:t>
                      </a:r>
                      <a:endParaRPr lang="es-MX" sz="1600"/>
                    </a:p>
                  </a:txBody>
                  <a:tcPr marL="72586" marR="72586" marT="36293" marB="36293"/>
                </a:tc>
                <a:tc>
                  <a:txBody>
                    <a:bodyPr/>
                    <a:lstStyle/>
                    <a:p>
                      <a:r>
                        <a:rPr lang="es-ES" sz="1600"/>
                        <a:t>Diferencias</a:t>
                      </a:r>
                      <a:endParaRPr lang="es-MX" sz="1600"/>
                    </a:p>
                  </a:txBody>
                  <a:tcPr marL="72586" marR="72586" marT="36293" marB="36293"/>
                </a:tc>
                <a:extLst>
                  <a:ext uri="{0D108BD9-81ED-4DB2-BD59-A6C34878D82A}">
                    <a16:rowId xmlns:a16="http://schemas.microsoft.com/office/drawing/2014/main" val="3275323971"/>
                  </a:ext>
                </a:extLst>
              </a:tr>
              <a:tr h="352393">
                <a:tc>
                  <a:txBody>
                    <a:bodyPr/>
                    <a:lstStyle/>
                    <a:p>
                      <a:r>
                        <a:rPr lang="es-ES" sz="1600"/>
                        <a:t>1</a:t>
                      </a:r>
                      <a:endParaRPr lang="es-MX" sz="1600"/>
                    </a:p>
                  </a:txBody>
                  <a:tcPr marL="72586" marR="72586" marT="36293" marB="36293"/>
                </a:tc>
                <a:tc>
                  <a:txBody>
                    <a:bodyPr/>
                    <a:lstStyle/>
                    <a:p>
                      <a:r>
                        <a:rPr lang="es-MX" sz="1600"/>
                        <a:t>12597109</a:t>
                      </a:r>
                    </a:p>
                  </a:txBody>
                  <a:tcPr marL="72586" marR="72586" marT="36293" marB="36293"/>
                </a:tc>
                <a:extLst>
                  <a:ext uri="{0D108BD9-81ED-4DB2-BD59-A6C34878D82A}">
                    <a16:rowId xmlns:a16="http://schemas.microsoft.com/office/drawing/2014/main" val="990035894"/>
                  </a:ext>
                </a:extLst>
              </a:tr>
              <a:tr h="352393">
                <a:tc>
                  <a:txBody>
                    <a:bodyPr/>
                    <a:lstStyle/>
                    <a:p>
                      <a:r>
                        <a:rPr lang="es-ES" sz="1600"/>
                        <a:t>2</a:t>
                      </a:r>
                      <a:endParaRPr lang="es-MX" sz="1600"/>
                    </a:p>
                  </a:txBody>
                  <a:tcPr marL="72586" marR="72586" marT="36293" marB="36293"/>
                </a:tc>
                <a:tc>
                  <a:txBody>
                    <a:bodyPr/>
                    <a:lstStyle/>
                    <a:p>
                      <a:r>
                        <a:rPr lang="es-MX" sz="1600"/>
                        <a:t>13823840</a:t>
                      </a:r>
                    </a:p>
                  </a:txBody>
                  <a:tcPr marL="72586" marR="72586" marT="36293" marB="36293"/>
                </a:tc>
                <a:extLst>
                  <a:ext uri="{0D108BD9-81ED-4DB2-BD59-A6C34878D82A}">
                    <a16:rowId xmlns:a16="http://schemas.microsoft.com/office/drawing/2014/main" val="1012969564"/>
                  </a:ext>
                </a:extLst>
              </a:tr>
              <a:tr h="352393">
                <a:tc>
                  <a:txBody>
                    <a:bodyPr/>
                    <a:lstStyle/>
                    <a:p>
                      <a:r>
                        <a:rPr lang="es-ES" sz="1600"/>
                        <a:t>3</a:t>
                      </a:r>
                      <a:endParaRPr lang="es-MX" sz="1600"/>
                    </a:p>
                  </a:txBody>
                  <a:tcPr marL="72586" marR="72586" marT="36293" marB="36293"/>
                </a:tc>
                <a:tc>
                  <a:txBody>
                    <a:bodyPr/>
                    <a:lstStyle/>
                    <a:p>
                      <a:r>
                        <a:rPr lang="es-MX" sz="1600"/>
                        <a:t>13971118</a:t>
                      </a:r>
                    </a:p>
                  </a:txBody>
                  <a:tcPr marL="72586" marR="72586" marT="36293" marB="36293"/>
                </a:tc>
                <a:extLst>
                  <a:ext uri="{0D108BD9-81ED-4DB2-BD59-A6C34878D82A}">
                    <a16:rowId xmlns:a16="http://schemas.microsoft.com/office/drawing/2014/main" val="2909073030"/>
                  </a:ext>
                </a:extLst>
              </a:tr>
              <a:tr h="352393">
                <a:tc>
                  <a:txBody>
                    <a:bodyPr/>
                    <a:lstStyle/>
                    <a:p>
                      <a:r>
                        <a:rPr lang="es-ES" sz="1600"/>
                        <a:t>4</a:t>
                      </a:r>
                      <a:endParaRPr lang="es-MX" sz="1600"/>
                    </a:p>
                  </a:txBody>
                  <a:tcPr marL="72586" marR="72586" marT="36293" marB="36293"/>
                </a:tc>
                <a:tc>
                  <a:txBody>
                    <a:bodyPr/>
                    <a:lstStyle/>
                    <a:p>
                      <a:r>
                        <a:rPr lang="es-MX" sz="1600"/>
                        <a:t>13990176</a:t>
                      </a:r>
                    </a:p>
                  </a:txBody>
                  <a:tcPr marL="72586" marR="72586" marT="36293" marB="36293"/>
                </a:tc>
                <a:extLst>
                  <a:ext uri="{0D108BD9-81ED-4DB2-BD59-A6C34878D82A}">
                    <a16:rowId xmlns:a16="http://schemas.microsoft.com/office/drawing/2014/main" val="4001854271"/>
                  </a:ext>
                </a:extLst>
              </a:tr>
              <a:tr h="352393">
                <a:tc>
                  <a:txBody>
                    <a:bodyPr/>
                    <a:lstStyle/>
                    <a:p>
                      <a:r>
                        <a:rPr lang="es-ES" sz="1600"/>
                        <a:t>5</a:t>
                      </a:r>
                      <a:endParaRPr lang="es-MX" sz="1600"/>
                    </a:p>
                  </a:txBody>
                  <a:tcPr marL="72586" marR="72586" marT="36293" marB="36293"/>
                </a:tc>
                <a:tc>
                  <a:txBody>
                    <a:bodyPr/>
                    <a:lstStyle/>
                    <a:p>
                      <a:r>
                        <a:rPr lang="es-MX" sz="1600"/>
                        <a:t>14107693</a:t>
                      </a:r>
                    </a:p>
                  </a:txBody>
                  <a:tcPr marL="72586" marR="72586" marT="36293" marB="36293"/>
                </a:tc>
                <a:extLst>
                  <a:ext uri="{0D108BD9-81ED-4DB2-BD59-A6C34878D82A}">
                    <a16:rowId xmlns:a16="http://schemas.microsoft.com/office/drawing/2014/main" val="3677971625"/>
                  </a:ext>
                </a:extLst>
              </a:tr>
              <a:tr h="352393">
                <a:tc>
                  <a:txBody>
                    <a:bodyPr/>
                    <a:lstStyle/>
                    <a:p>
                      <a:r>
                        <a:rPr lang="es-ES" sz="1600"/>
                        <a:t>6</a:t>
                      </a:r>
                      <a:endParaRPr lang="es-MX" sz="1600"/>
                    </a:p>
                  </a:txBody>
                  <a:tcPr marL="72586" marR="72586" marT="36293" marB="36293"/>
                </a:tc>
                <a:tc>
                  <a:txBody>
                    <a:bodyPr/>
                    <a:lstStyle/>
                    <a:p>
                      <a:r>
                        <a:rPr lang="es-MX" sz="1600"/>
                        <a:t>14388451</a:t>
                      </a:r>
                    </a:p>
                  </a:txBody>
                  <a:tcPr marL="72586" marR="72586" marT="36293" marB="36293"/>
                </a:tc>
                <a:extLst>
                  <a:ext uri="{0D108BD9-81ED-4DB2-BD59-A6C34878D82A}">
                    <a16:rowId xmlns:a16="http://schemas.microsoft.com/office/drawing/2014/main" val="943733510"/>
                  </a:ext>
                </a:extLst>
              </a:tr>
              <a:tr h="352393">
                <a:tc>
                  <a:txBody>
                    <a:bodyPr/>
                    <a:lstStyle/>
                    <a:p>
                      <a:r>
                        <a:rPr lang="es-ES" sz="1600"/>
                        <a:t>7</a:t>
                      </a:r>
                      <a:endParaRPr lang="es-MX" sz="1600"/>
                    </a:p>
                  </a:txBody>
                  <a:tcPr marL="72586" marR="72586" marT="36293" marB="36293"/>
                </a:tc>
                <a:tc>
                  <a:txBody>
                    <a:bodyPr/>
                    <a:lstStyle/>
                    <a:p>
                      <a:r>
                        <a:rPr lang="es-MX" sz="1600"/>
                        <a:t>14385456</a:t>
                      </a:r>
                    </a:p>
                  </a:txBody>
                  <a:tcPr marL="72586" marR="72586" marT="36293" marB="36293"/>
                </a:tc>
                <a:extLst>
                  <a:ext uri="{0D108BD9-81ED-4DB2-BD59-A6C34878D82A}">
                    <a16:rowId xmlns:a16="http://schemas.microsoft.com/office/drawing/2014/main" val="3890469649"/>
                  </a:ext>
                </a:extLst>
              </a:tr>
              <a:tr h="352393">
                <a:tc>
                  <a:txBody>
                    <a:bodyPr/>
                    <a:lstStyle/>
                    <a:p>
                      <a:r>
                        <a:rPr lang="es-ES" sz="1600"/>
                        <a:t>8</a:t>
                      </a:r>
                      <a:endParaRPr lang="es-MX" sz="1600"/>
                    </a:p>
                  </a:txBody>
                  <a:tcPr marL="72586" marR="72586" marT="36293" marB="36293"/>
                </a:tc>
                <a:tc>
                  <a:txBody>
                    <a:bodyPr/>
                    <a:lstStyle/>
                    <a:p>
                      <a:r>
                        <a:rPr lang="es-MX" sz="1600"/>
                        <a:t>14776615</a:t>
                      </a:r>
                    </a:p>
                  </a:txBody>
                  <a:tcPr marL="72586" marR="72586" marT="36293" marB="36293"/>
                </a:tc>
                <a:extLst>
                  <a:ext uri="{0D108BD9-81ED-4DB2-BD59-A6C34878D82A}">
                    <a16:rowId xmlns:a16="http://schemas.microsoft.com/office/drawing/2014/main" val="1156431543"/>
                  </a:ext>
                </a:extLst>
              </a:tr>
              <a:tr h="352393">
                <a:tc>
                  <a:txBody>
                    <a:bodyPr/>
                    <a:lstStyle/>
                    <a:p>
                      <a:r>
                        <a:rPr lang="es-ES" sz="1600"/>
                        <a:t>9</a:t>
                      </a:r>
                      <a:endParaRPr lang="es-MX" sz="1600"/>
                    </a:p>
                  </a:txBody>
                  <a:tcPr marL="72586" marR="72586" marT="36293" marB="36293"/>
                </a:tc>
                <a:tc>
                  <a:txBody>
                    <a:bodyPr/>
                    <a:lstStyle/>
                    <a:p>
                      <a:r>
                        <a:rPr lang="es-MX" sz="1600"/>
                        <a:t>15004556</a:t>
                      </a:r>
                    </a:p>
                  </a:txBody>
                  <a:tcPr marL="72586" marR="72586" marT="36293" marB="36293"/>
                </a:tc>
                <a:extLst>
                  <a:ext uri="{0D108BD9-81ED-4DB2-BD59-A6C34878D82A}">
                    <a16:rowId xmlns:a16="http://schemas.microsoft.com/office/drawing/2014/main" val="2499980558"/>
                  </a:ext>
                </a:extLst>
              </a:tr>
              <a:tr h="352393">
                <a:tc>
                  <a:txBody>
                    <a:bodyPr/>
                    <a:lstStyle/>
                    <a:p>
                      <a:r>
                        <a:rPr lang="es-ES" sz="1600"/>
                        <a:t>10</a:t>
                      </a:r>
                      <a:endParaRPr lang="es-MX" sz="1600"/>
                    </a:p>
                  </a:txBody>
                  <a:tcPr marL="72586" marR="72586" marT="36293" marB="36293"/>
                </a:tc>
                <a:tc>
                  <a:txBody>
                    <a:bodyPr/>
                    <a:lstStyle/>
                    <a:p>
                      <a:r>
                        <a:rPr lang="es-MX" sz="1600"/>
                        <a:t>15100468</a:t>
                      </a:r>
                    </a:p>
                  </a:txBody>
                  <a:tcPr marL="72586" marR="72586" marT="36293" marB="36293"/>
                </a:tc>
                <a:extLst>
                  <a:ext uri="{0D108BD9-81ED-4DB2-BD59-A6C34878D82A}">
                    <a16:rowId xmlns:a16="http://schemas.microsoft.com/office/drawing/2014/main" val="661812697"/>
                  </a:ext>
                </a:extLst>
              </a:tr>
              <a:tr h="352393">
                <a:tc>
                  <a:txBody>
                    <a:bodyPr/>
                    <a:lstStyle/>
                    <a:p>
                      <a:r>
                        <a:rPr lang="es-ES" sz="1600"/>
                        <a:t>11</a:t>
                      </a:r>
                      <a:endParaRPr lang="es-MX" sz="1600"/>
                    </a:p>
                  </a:txBody>
                  <a:tcPr marL="72586" marR="72586" marT="36293" marB="36293"/>
                </a:tc>
                <a:tc>
                  <a:txBody>
                    <a:bodyPr/>
                    <a:lstStyle/>
                    <a:p>
                      <a:r>
                        <a:rPr lang="es-MX" sz="1600"/>
                        <a:t>15285049</a:t>
                      </a:r>
                    </a:p>
                  </a:txBody>
                  <a:tcPr marL="72586" marR="72586" marT="36293" marB="36293"/>
                </a:tc>
                <a:extLst>
                  <a:ext uri="{0D108BD9-81ED-4DB2-BD59-A6C34878D82A}">
                    <a16:rowId xmlns:a16="http://schemas.microsoft.com/office/drawing/2014/main" val="3695284886"/>
                  </a:ext>
                </a:extLst>
              </a:tr>
              <a:tr h="352393">
                <a:tc>
                  <a:txBody>
                    <a:bodyPr/>
                    <a:lstStyle/>
                    <a:p>
                      <a:r>
                        <a:rPr lang="es-ES" sz="1600"/>
                        <a:t>12</a:t>
                      </a:r>
                      <a:endParaRPr lang="es-MX" sz="1600"/>
                    </a:p>
                  </a:txBody>
                  <a:tcPr marL="72586" marR="72586" marT="36293" marB="36293"/>
                </a:tc>
                <a:tc>
                  <a:txBody>
                    <a:bodyPr/>
                    <a:lstStyle/>
                    <a:p>
                      <a:r>
                        <a:rPr lang="es-MX" sz="1600"/>
                        <a:t>15749228</a:t>
                      </a:r>
                    </a:p>
                  </a:txBody>
                  <a:tcPr marL="72586" marR="72586" marT="36293" marB="36293"/>
                </a:tc>
                <a:extLst>
                  <a:ext uri="{0D108BD9-81ED-4DB2-BD59-A6C34878D82A}">
                    <a16:rowId xmlns:a16="http://schemas.microsoft.com/office/drawing/2014/main" val="392974699"/>
                  </a:ext>
                </a:extLst>
              </a:tr>
            </a:tbl>
          </a:graphicData>
        </a:graphic>
      </p:graphicFrame>
    </p:spTree>
    <p:extLst>
      <p:ext uri="{BB962C8B-B14F-4D97-AF65-F5344CB8AC3E}">
        <p14:creationId xmlns:p14="http://schemas.microsoft.com/office/powerpoint/2010/main" val="107341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7AD67914-DEB8-4BAA-9C30-4F8FC7DD7F82}"/>
              </a:ext>
            </a:extLst>
          </p:cNvPr>
          <p:cNvGraphicFramePr>
            <a:graphicFrameLocks noGrp="1"/>
          </p:cNvGraphicFramePr>
          <p:nvPr>
            <p:ph idx="1"/>
            <p:extLst>
              <p:ext uri="{D42A27DB-BD31-4B8C-83A1-F6EECF244321}">
                <p14:modId xmlns:p14="http://schemas.microsoft.com/office/powerpoint/2010/main" val="4208826684"/>
              </p:ext>
            </p:extLst>
          </p:nvPr>
        </p:nvGraphicFramePr>
        <p:xfrm>
          <a:off x="7626286" y="1018540"/>
          <a:ext cx="3595125" cy="4820920"/>
        </p:xfrm>
        <a:graphic>
          <a:graphicData uri="http://schemas.openxmlformats.org/drawingml/2006/table">
            <a:tbl>
              <a:tblPr firstRow="1" bandRow="1">
                <a:tableStyleId>{5C22544A-7EE6-4342-B048-85BDC9FD1C3A}</a:tableStyleId>
              </a:tblPr>
              <a:tblGrid>
                <a:gridCol w="1356986">
                  <a:extLst>
                    <a:ext uri="{9D8B030D-6E8A-4147-A177-3AD203B41FA5}">
                      <a16:colId xmlns:a16="http://schemas.microsoft.com/office/drawing/2014/main" val="4082979517"/>
                    </a:ext>
                  </a:extLst>
                </a:gridCol>
                <a:gridCol w="2238139">
                  <a:extLst>
                    <a:ext uri="{9D8B030D-6E8A-4147-A177-3AD203B41FA5}">
                      <a16:colId xmlns:a16="http://schemas.microsoft.com/office/drawing/2014/main" val="680963428"/>
                    </a:ext>
                  </a:extLst>
                </a:gridCol>
              </a:tblGrid>
              <a:tr h="370840">
                <a:tc>
                  <a:txBody>
                    <a:bodyPr/>
                    <a:lstStyle/>
                    <a:p>
                      <a:r>
                        <a:rPr lang="es-ES"/>
                        <a:t>Archivo</a:t>
                      </a:r>
                      <a:endParaRPr lang="es-MX"/>
                    </a:p>
                  </a:txBody>
                  <a:tcPr/>
                </a:tc>
                <a:tc>
                  <a:txBody>
                    <a:bodyPr/>
                    <a:lstStyle/>
                    <a:p>
                      <a:r>
                        <a:rPr lang="es-ES"/>
                        <a:t>Número de viajes</a:t>
                      </a:r>
                      <a:endParaRPr lang="es-MX"/>
                    </a:p>
                  </a:txBody>
                  <a:tcPr/>
                </a:tc>
                <a:extLst>
                  <a:ext uri="{0D108BD9-81ED-4DB2-BD59-A6C34878D82A}">
                    <a16:rowId xmlns:a16="http://schemas.microsoft.com/office/drawing/2014/main" val="2360587700"/>
                  </a:ext>
                </a:extLst>
              </a:tr>
              <a:tr h="370840">
                <a:tc>
                  <a:txBody>
                    <a:bodyPr/>
                    <a:lstStyle/>
                    <a:p>
                      <a:r>
                        <a:rPr lang="es-ES"/>
                        <a:t>1</a:t>
                      </a:r>
                      <a:endParaRPr lang="es-MX"/>
                    </a:p>
                  </a:txBody>
                  <a:tcPr/>
                </a:tc>
                <a:tc>
                  <a:txBody>
                    <a:bodyPr/>
                    <a:lstStyle/>
                    <a:p>
                      <a:r>
                        <a:rPr lang="es-MX"/>
                        <a:t>1919857</a:t>
                      </a:r>
                    </a:p>
                  </a:txBody>
                  <a:tcPr/>
                </a:tc>
                <a:extLst>
                  <a:ext uri="{0D108BD9-81ED-4DB2-BD59-A6C34878D82A}">
                    <a16:rowId xmlns:a16="http://schemas.microsoft.com/office/drawing/2014/main" val="3265360181"/>
                  </a:ext>
                </a:extLst>
              </a:tr>
              <a:tr h="370840">
                <a:tc>
                  <a:txBody>
                    <a:bodyPr/>
                    <a:lstStyle/>
                    <a:p>
                      <a:r>
                        <a:rPr lang="es-ES"/>
                        <a:t>2</a:t>
                      </a:r>
                      <a:endParaRPr lang="es-MX"/>
                    </a:p>
                  </a:txBody>
                  <a:tcPr/>
                </a:tc>
                <a:tc>
                  <a:txBody>
                    <a:bodyPr/>
                    <a:lstStyle/>
                    <a:p>
                      <a:r>
                        <a:rPr lang="es-MX"/>
                        <a:t>2084036</a:t>
                      </a:r>
                    </a:p>
                  </a:txBody>
                  <a:tcPr/>
                </a:tc>
                <a:extLst>
                  <a:ext uri="{0D108BD9-81ED-4DB2-BD59-A6C34878D82A}">
                    <a16:rowId xmlns:a16="http://schemas.microsoft.com/office/drawing/2014/main" val="618815954"/>
                  </a:ext>
                </a:extLst>
              </a:tr>
              <a:tr h="370840">
                <a:tc>
                  <a:txBody>
                    <a:bodyPr/>
                    <a:lstStyle/>
                    <a:p>
                      <a:r>
                        <a:rPr lang="es-ES"/>
                        <a:t>3</a:t>
                      </a:r>
                      <a:endParaRPr lang="es-MX"/>
                    </a:p>
                  </a:txBody>
                  <a:tcPr/>
                </a:tc>
                <a:tc>
                  <a:txBody>
                    <a:bodyPr/>
                    <a:lstStyle/>
                    <a:p>
                      <a:r>
                        <a:rPr lang="es-MX"/>
                        <a:t>2428514</a:t>
                      </a:r>
                    </a:p>
                  </a:txBody>
                  <a:tcPr/>
                </a:tc>
                <a:extLst>
                  <a:ext uri="{0D108BD9-81ED-4DB2-BD59-A6C34878D82A}">
                    <a16:rowId xmlns:a16="http://schemas.microsoft.com/office/drawing/2014/main" val="2651017838"/>
                  </a:ext>
                </a:extLst>
              </a:tr>
              <a:tr h="370840">
                <a:tc>
                  <a:txBody>
                    <a:bodyPr/>
                    <a:lstStyle/>
                    <a:p>
                      <a:r>
                        <a:rPr lang="es-ES"/>
                        <a:t>4</a:t>
                      </a:r>
                      <a:endParaRPr lang="es-MX"/>
                    </a:p>
                  </a:txBody>
                  <a:tcPr/>
                </a:tc>
                <a:tc>
                  <a:txBody>
                    <a:bodyPr/>
                    <a:lstStyle/>
                    <a:p>
                      <a:r>
                        <a:rPr lang="es-MX"/>
                        <a:t>1768887</a:t>
                      </a:r>
                    </a:p>
                  </a:txBody>
                  <a:tcPr/>
                </a:tc>
                <a:extLst>
                  <a:ext uri="{0D108BD9-81ED-4DB2-BD59-A6C34878D82A}">
                    <a16:rowId xmlns:a16="http://schemas.microsoft.com/office/drawing/2014/main" val="2769166510"/>
                  </a:ext>
                </a:extLst>
              </a:tr>
              <a:tr h="370840">
                <a:tc>
                  <a:txBody>
                    <a:bodyPr/>
                    <a:lstStyle/>
                    <a:p>
                      <a:r>
                        <a:rPr lang="es-ES"/>
                        <a:t>5</a:t>
                      </a:r>
                      <a:endParaRPr lang="es-MX"/>
                    </a:p>
                  </a:txBody>
                  <a:tcPr/>
                </a:tc>
                <a:tc>
                  <a:txBody>
                    <a:bodyPr/>
                    <a:lstStyle/>
                    <a:p>
                      <a:r>
                        <a:rPr lang="es-MX"/>
                        <a:t>2417638</a:t>
                      </a:r>
                    </a:p>
                  </a:txBody>
                  <a:tcPr/>
                </a:tc>
                <a:extLst>
                  <a:ext uri="{0D108BD9-81ED-4DB2-BD59-A6C34878D82A}">
                    <a16:rowId xmlns:a16="http://schemas.microsoft.com/office/drawing/2014/main" val="4192577093"/>
                  </a:ext>
                </a:extLst>
              </a:tr>
              <a:tr h="370840">
                <a:tc>
                  <a:txBody>
                    <a:bodyPr/>
                    <a:lstStyle/>
                    <a:p>
                      <a:r>
                        <a:rPr lang="es-ES"/>
                        <a:t>6</a:t>
                      </a:r>
                      <a:endParaRPr lang="es-MX"/>
                    </a:p>
                  </a:txBody>
                  <a:tcPr/>
                </a:tc>
                <a:tc>
                  <a:txBody>
                    <a:bodyPr/>
                    <a:lstStyle/>
                    <a:p>
                      <a:r>
                        <a:rPr lang="es-MX"/>
                        <a:t>2373698</a:t>
                      </a:r>
                    </a:p>
                  </a:txBody>
                  <a:tcPr/>
                </a:tc>
                <a:extLst>
                  <a:ext uri="{0D108BD9-81ED-4DB2-BD59-A6C34878D82A}">
                    <a16:rowId xmlns:a16="http://schemas.microsoft.com/office/drawing/2014/main" val="289112833"/>
                  </a:ext>
                </a:extLst>
              </a:tr>
              <a:tr h="370840">
                <a:tc>
                  <a:txBody>
                    <a:bodyPr/>
                    <a:lstStyle/>
                    <a:p>
                      <a:r>
                        <a:rPr lang="es-ES"/>
                        <a:t>7</a:t>
                      </a:r>
                      <a:endParaRPr lang="es-MX"/>
                    </a:p>
                  </a:txBody>
                  <a:tcPr/>
                </a:tc>
                <a:tc>
                  <a:txBody>
                    <a:bodyPr/>
                    <a:lstStyle/>
                    <a:p>
                      <a:r>
                        <a:rPr lang="es-MX"/>
                        <a:t>2400513</a:t>
                      </a:r>
                    </a:p>
                  </a:txBody>
                  <a:tcPr/>
                </a:tc>
                <a:extLst>
                  <a:ext uri="{0D108BD9-81ED-4DB2-BD59-A6C34878D82A}">
                    <a16:rowId xmlns:a16="http://schemas.microsoft.com/office/drawing/2014/main" val="4215053185"/>
                  </a:ext>
                </a:extLst>
              </a:tr>
              <a:tr h="370840">
                <a:tc>
                  <a:txBody>
                    <a:bodyPr/>
                    <a:lstStyle/>
                    <a:p>
                      <a:r>
                        <a:rPr lang="es-ES"/>
                        <a:t>8</a:t>
                      </a:r>
                      <a:endParaRPr lang="es-MX"/>
                    </a:p>
                  </a:txBody>
                  <a:tcPr/>
                </a:tc>
                <a:tc>
                  <a:txBody>
                    <a:bodyPr/>
                    <a:lstStyle/>
                    <a:p>
                      <a:r>
                        <a:rPr lang="es-MX"/>
                        <a:t>1715237</a:t>
                      </a:r>
                    </a:p>
                  </a:txBody>
                  <a:tcPr/>
                </a:tc>
                <a:extLst>
                  <a:ext uri="{0D108BD9-81ED-4DB2-BD59-A6C34878D82A}">
                    <a16:rowId xmlns:a16="http://schemas.microsoft.com/office/drawing/2014/main" val="2632873366"/>
                  </a:ext>
                </a:extLst>
              </a:tr>
              <a:tr h="370840">
                <a:tc>
                  <a:txBody>
                    <a:bodyPr/>
                    <a:lstStyle/>
                    <a:p>
                      <a:r>
                        <a:rPr lang="es-ES"/>
                        <a:t>9</a:t>
                      </a:r>
                      <a:endParaRPr lang="es-MX"/>
                    </a:p>
                  </a:txBody>
                  <a:tcPr/>
                </a:tc>
                <a:tc>
                  <a:txBody>
                    <a:bodyPr/>
                    <a:lstStyle/>
                    <a:p>
                      <a:r>
                        <a:rPr lang="es-MX"/>
                        <a:t>2545155</a:t>
                      </a:r>
                    </a:p>
                  </a:txBody>
                  <a:tcPr/>
                </a:tc>
                <a:extLst>
                  <a:ext uri="{0D108BD9-81ED-4DB2-BD59-A6C34878D82A}">
                    <a16:rowId xmlns:a16="http://schemas.microsoft.com/office/drawing/2014/main" val="2956780215"/>
                  </a:ext>
                </a:extLst>
              </a:tr>
              <a:tr h="370840">
                <a:tc>
                  <a:txBody>
                    <a:bodyPr/>
                    <a:lstStyle/>
                    <a:p>
                      <a:r>
                        <a:rPr lang="es-ES"/>
                        <a:t>10</a:t>
                      </a:r>
                      <a:endParaRPr lang="es-MX"/>
                    </a:p>
                  </a:txBody>
                  <a:tcPr/>
                </a:tc>
                <a:tc>
                  <a:txBody>
                    <a:bodyPr/>
                    <a:lstStyle/>
                    <a:p>
                      <a:r>
                        <a:rPr lang="es-MX"/>
                        <a:t>2264701</a:t>
                      </a:r>
                    </a:p>
                  </a:txBody>
                  <a:tcPr/>
                </a:tc>
                <a:extLst>
                  <a:ext uri="{0D108BD9-81ED-4DB2-BD59-A6C34878D82A}">
                    <a16:rowId xmlns:a16="http://schemas.microsoft.com/office/drawing/2014/main" val="119141891"/>
                  </a:ext>
                </a:extLst>
              </a:tr>
              <a:tr h="370840">
                <a:tc>
                  <a:txBody>
                    <a:bodyPr/>
                    <a:lstStyle/>
                    <a:p>
                      <a:r>
                        <a:rPr lang="es-ES"/>
                        <a:t>11  </a:t>
                      </a:r>
                      <a:endParaRPr lang="es-MX"/>
                    </a:p>
                  </a:txBody>
                  <a:tcPr/>
                </a:tc>
                <a:tc>
                  <a:txBody>
                    <a:bodyPr/>
                    <a:lstStyle/>
                    <a:p>
                      <a:r>
                        <a:rPr lang="es-MX"/>
                        <a:t>2552684</a:t>
                      </a:r>
                    </a:p>
                  </a:txBody>
                  <a:tcPr/>
                </a:tc>
                <a:extLst>
                  <a:ext uri="{0D108BD9-81ED-4DB2-BD59-A6C34878D82A}">
                    <a16:rowId xmlns:a16="http://schemas.microsoft.com/office/drawing/2014/main" val="1595839823"/>
                  </a:ext>
                </a:extLst>
              </a:tr>
              <a:tr h="370840">
                <a:tc>
                  <a:txBody>
                    <a:bodyPr/>
                    <a:lstStyle/>
                    <a:p>
                      <a:r>
                        <a:rPr lang="es-ES"/>
                        <a:t>12</a:t>
                      </a:r>
                      <a:endParaRPr lang="es-MX"/>
                    </a:p>
                  </a:txBody>
                  <a:tcPr/>
                </a:tc>
                <a:tc>
                  <a:txBody>
                    <a:bodyPr/>
                    <a:lstStyle/>
                    <a:p>
                      <a:r>
                        <a:rPr lang="es-MX"/>
                        <a:t>2111851</a:t>
                      </a:r>
                    </a:p>
                  </a:txBody>
                  <a:tcPr/>
                </a:tc>
                <a:extLst>
                  <a:ext uri="{0D108BD9-81ED-4DB2-BD59-A6C34878D82A}">
                    <a16:rowId xmlns:a16="http://schemas.microsoft.com/office/drawing/2014/main" val="3342233279"/>
                  </a:ext>
                </a:extLst>
              </a:tr>
            </a:tbl>
          </a:graphicData>
        </a:graphic>
      </p:graphicFrame>
      <p:sp>
        <p:nvSpPr>
          <p:cNvPr id="5" name="Rectangle 1">
            <a:extLst>
              <a:ext uri="{FF2B5EF4-FFF2-40B4-BE49-F238E27FC236}">
                <a16:creationId xmlns:a16="http://schemas.microsoft.com/office/drawing/2014/main" id="{190308CD-8D0F-41CF-8421-91CF2F0887AF}"/>
              </a:ext>
            </a:extLst>
          </p:cNvPr>
          <p:cNvSpPr>
            <a:spLocks noChangeArrowheads="1"/>
          </p:cNvSpPr>
          <p:nvPr/>
        </p:nvSpPr>
        <p:spPr bwMode="auto">
          <a:xfrm>
            <a:off x="263952" y="2102446"/>
            <a:ext cx="7362334" cy="166199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800" b="1" i="1" u="none" strike="noStrike" cap="none" normalizeH="0" baseline="0">
              <a:ln>
                <a:noFill/>
              </a:ln>
              <a:solidFill>
                <a:schemeClr val="tx1"/>
              </a:solidFill>
              <a:effectLst/>
            </a:endParaRPr>
          </a:p>
          <a:p>
            <a:pPr lvl="0" defTabSz="914400" eaLnBrk="0" fontAlgn="base" hangingPunct="0">
              <a:spcBef>
                <a:spcPct val="0"/>
              </a:spcBef>
              <a:spcAft>
                <a:spcPct val="0"/>
              </a:spcAft>
            </a:pPr>
            <a:r>
              <a:rPr lang="es-MX" altLang="es-MX" sz="2800" b="1">
                <a:solidFill>
                  <a:schemeClr val="accent1"/>
                </a:solidFill>
              </a:rPr>
              <a:t>7</a:t>
            </a:r>
            <a:r>
              <a:rPr kumimoji="0" lang="es-MX" altLang="es-MX" sz="2800" b="1" u="none" strike="noStrike" cap="none" normalizeH="0" baseline="0">
                <a:ln>
                  <a:noFill/>
                </a:ln>
                <a:solidFill>
                  <a:schemeClr val="accent1"/>
                </a:solidFill>
                <a:effectLst/>
              </a:rPr>
              <a:t>.- CONTAR EL NUMERO DE VIAJES LARGOS EN CADA ARCHIVO.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52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4"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281A679-4B52-4BD6-A8B0-6FE35851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5585F1-3E2A-42CD-944F-466D019A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1142469"/>
            <a:ext cx="8295215" cy="4573063"/>
          </a:xfrm>
          <a:prstGeom prst="rect">
            <a:avLst/>
          </a:prstGeom>
          <a:solidFill>
            <a:schemeClr val="bg1">
              <a:lumMod val="85000"/>
              <a:lumOff val="15000"/>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40806-6018-4F7C-9FA2-37AD9FA0054A}"/>
              </a:ext>
            </a:extLst>
          </p:cNvPr>
          <p:cNvSpPr>
            <a:spLocks noGrp="1"/>
          </p:cNvSpPr>
          <p:nvPr>
            <p:ph type="title"/>
          </p:nvPr>
        </p:nvSpPr>
        <p:spPr>
          <a:xfrm>
            <a:off x="4387803" y="1885798"/>
            <a:ext cx="7459926" cy="3086404"/>
          </a:xfrm>
        </p:spPr>
        <p:txBody>
          <a:bodyPr vert="horz" lIns="91440" tIns="45720" rIns="91440" bIns="0" rtlCol="0" anchor="ctr">
            <a:normAutofit/>
          </a:bodyPr>
          <a:lstStyle/>
          <a:p>
            <a:r>
              <a:rPr lang="en-US" sz="4400">
                <a:solidFill>
                  <a:srgbClr val="FFFFFE"/>
                </a:solidFill>
              </a:rPr>
              <a:t>ANÁLISIS DE DATOS</a:t>
            </a:r>
            <a:br>
              <a:rPr lang="en-US" sz="4400">
                <a:solidFill>
                  <a:srgbClr val="FFFFFE"/>
                </a:solidFill>
              </a:rPr>
            </a:br>
            <a:br>
              <a:rPr lang="en-US" sz="4400">
                <a:solidFill>
                  <a:srgbClr val="FFFFFE"/>
                </a:solidFill>
              </a:rPr>
            </a:br>
            <a:r>
              <a:rPr lang="en-US" sz="4400">
                <a:solidFill>
                  <a:srgbClr val="FFFFFE"/>
                </a:solidFill>
              </a:rPr>
              <a:t>TAXIS DE </a:t>
            </a:r>
            <a:br>
              <a:rPr lang="en-US" sz="4400">
                <a:solidFill>
                  <a:srgbClr val="FFFFFE"/>
                </a:solidFill>
              </a:rPr>
            </a:br>
            <a:r>
              <a:rPr lang="en-US" sz="4400">
                <a:solidFill>
                  <a:srgbClr val="FFFFFE"/>
                </a:solidFill>
              </a:rPr>
              <a:t>NEW YORK </a:t>
            </a:r>
          </a:p>
        </p:txBody>
      </p:sp>
      <p:cxnSp>
        <p:nvCxnSpPr>
          <p:cNvPr id="17" name="Straight Connector 16">
            <a:extLst>
              <a:ext uri="{FF2B5EF4-FFF2-40B4-BE49-F238E27FC236}">
                <a16:creationId xmlns:a16="http://schemas.microsoft.com/office/drawing/2014/main" id="{2876BC42-C6CF-4136-A841-6A77C24680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18432" y="1479037"/>
            <a:ext cx="7973568"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435BD6E9-6D04-4F40-A59B-7FB989E726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18432" y="5399773"/>
            <a:ext cx="7973568"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3429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D392D2F-1549-42AB-91CC-0D18F9FA23F8}"/>
              </a:ext>
            </a:extLst>
          </p:cNvPr>
          <p:cNvSpPr>
            <a:spLocks noGrp="1" noChangeArrowheads="1"/>
          </p:cNvSpPr>
          <p:nvPr>
            <p:ph type="title"/>
          </p:nvPr>
        </p:nvSpPr>
        <p:spPr bwMode="auto">
          <a:xfrm>
            <a:off x="154834" y="320772"/>
            <a:ext cx="11882331" cy="1260373"/>
          </a:xfrm>
          <a:prstGeom prst="rect">
            <a:avLst/>
          </a:prstGeom>
        </p:spPr>
        <p:txBody>
          <a:bodyPr vert="horz" lIns="91440" tIns="45720" rIns="91440" bIns="45720" numCol="1" rtlCol="0" anchor="ctr" anchorCtr="0" compatLnSpc="1">
            <a:prstTxWarp prst="textNoShape">
              <a:avLst/>
            </a:prstTxWarp>
            <a:normAutofit/>
          </a:bodyPr>
          <a:lstStyle/>
          <a:p>
            <a:pPr marL="0" marR="0" lvl="0" indent="0" fontAlgn="base">
              <a:spcAft>
                <a:spcPct val="0"/>
              </a:spcAft>
              <a:buClrTx/>
              <a:buSzTx/>
              <a:tabLst/>
            </a:pPr>
            <a:r>
              <a:rPr kumimoji="0" lang="en-US" altLang="es-MX" sz="2200" b="1" u="none" strike="noStrike" normalizeH="0" baseline="0">
                <a:ln>
                  <a:noFill/>
                </a:ln>
              </a:rPr>
              <a:t>8.- DE LOS VIAJES LARGOS, IDENTIFICAR EL NUMERO DE TAXIS DIFERENTES </a:t>
            </a:r>
            <a:br>
              <a:rPr kumimoji="0" lang="en-US" altLang="es-MX" sz="2200" b="1" u="none" strike="noStrike" normalizeH="0" baseline="0">
                <a:ln>
                  <a:noFill/>
                </a:ln>
              </a:rPr>
            </a:br>
            <a:r>
              <a:rPr kumimoji="0" lang="en-US" altLang="es-MX" sz="2200" b="1" u="none" strike="noStrike" normalizeH="0" baseline="0">
                <a:ln>
                  <a:noFill/>
                </a:ln>
              </a:rPr>
              <a:t>QUE VEHICULOS SON LOS QUE MAS VIAJES REALIZAN EN CADA MES? SON EL MISMO VEHICULO?</a:t>
            </a:r>
            <a:br>
              <a:rPr kumimoji="0" lang="en-US" altLang="es-MX" sz="1500" u="none" strike="noStrike" normalizeH="0" baseline="0">
                <a:ln>
                  <a:noFill/>
                </a:ln>
              </a:rPr>
            </a:br>
            <a:endParaRPr kumimoji="0" lang="en-US" altLang="es-MX" sz="1500" u="none" strike="noStrike" normalizeH="0" baseline="0">
              <a:ln>
                <a:noFill/>
              </a:ln>
            </a:endParaRPr>
          </a:p>
        </p:txBody>
      </p:sp>
      <p:pic>
        <p:nvPicPr>
          <p:cNvPr id="4" name="Imagen 3">
            <a:extLst>
              <a:ext uri="{FF2B5EF4-FFF2-40B4-BE49-F238E27FC236}">
                <a16:creationId xmlns:a16="http://schemas.microsoft.com/office/drawing/2014/main" id="{BE34DD52-FD4D-4B6B-9726-C2972E8B95D7}"/>
              </a:ext>
            </a:extLst>
          </p:cNvPr>
          <p:cNvPicPr>
            <a:picLocks noChangeAspect="1"/>
          </p:cNvPicPr>
          <p:nvPr/>
        </p:nvPicPr>
        <p:blipFill>
          <a:blip r:embed="rId3"/>
          <a:stretch>
            <a:fillRect/>
          </a:stretch>
        </p:blipFill>
        <p:spPr>
          <a:xfrm>
            <a:off x="358217" y="1581145"/>
            <a:ext cx="4637695" cy="4986767"/>
          </a:xfrm>
          <a:prstGeom prst="rect">
            <a:avLst/>
          </a:prstGeom>
        </p:spPr>
      </p:pic>
      <p:sp>
        <p:nvSpPr>
          <p:cNvPr id="6" name="CuadroTexto 5">
            <a:extLst>
              <a:ext uri="{FF2B5EF4-FFF2-40B4-BE49-F238E27FC236}">
                <a16:creationId xmlns:a16="http://schemas.microsoft.com/office/drawing/2014/main" id="{7F0A8393-90CF-4B7E-9CDE-35F4705A8672}"/>
              </a:ext>
            </a:extLst>
          </p:cNvPr>
          <p:cNvSpPr txBox="1"/>
          <p:nvPr/>
        </p:nvSpPr>
        <p:spPr>
          <a:xfrm>
            <a:off x="5517039" y="1826242"/>
            <a:ext cx="5866778" cy="3450613"/>
          </a:xfrm>
          <a:prstGeom prst="rect">
            <a:avLst/>
          </a:prstGeom>
        </p:spPr>
        <p:txBody>
          <a:bodyPr vert="horz" lIns="91440" tIns="45720" rIns="91440" bIns="45720" rtlCol="0" anchor="t">
            <a:noAutofit/>
          </a:bodyPr>
          <a:lstStyle/>
          <a:p>
            <a:pPr algn="just" defTabSz="914400">
              <a:lnSpc>
                <a:spcPct val="150000"/>
              </a:lnSpc>
              <a:spcAft>
                <a:spcPts val="600"/>
              </a:spcAft>
              <a:buClr>
                <a:schemeClr val="accent1"/>
              </a:buClr>
              <a:buSzPct val="100000"/>
            </a:pPr>
            <a:r>
              <a:rPr lang="en-US" sz="2000"/>
              <a:t>SE OBTUVIERON DE CADA UNO DE LOS ARCHIVOS SOLO LOS 10 MEJORES IDENTIFICADOS POR EL MEDALLION, EN TOTAL FUERON 120, DE ESOS 81 FUERON DIFERENTES LOS QUE SE MUESTRAN EN LA IMAGEN SON: EL LISTADO DE LOS TAXIS QUE APARECEN MAS DE UNA VEZ.</a:t>
            </a:r>
          </a:p>
        </p:txBody>
      </p:sp>
    </p:spTree>
    <p:extLst>
      <p:ext uri="{BB962C8B-B14F-4D97-AF65-F5344CB8AC3E}">
        <p14:creationId xmlns:p14="http://schemas.microsoft.com/office/powerpoint/2010/main" val="268160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BF7666-B7D4-4552-B573-2EE0260F1892}"/>
              </a:ext>
            </a:extLst>
          </p:cNvPr>
          <p:cNvSpPr>
            <a:spLocks noGrp="1"/>
          </p:cNvSpPr>
          <p:nvPr>
            <p:ph type="title"/>
          </p:nvPr>
        </p:nvSpPr>
        <p:spPr>
          <a:xfrm>
            <a:off x="0" y="2045617"/>
            <a:ext cx="4062127" cy="3138898"/>
          </a:xfrm>
        </p:spPr>
        <p:txBody>
          <a:bodyPr anchor="t">
            <a:normAutofit fontScale="90000"/>
          </a:bodyPr>
          <a:lstStyle/>
          <a:p>
            <a:r>
              <a:rPr lang="es-MX" sz="2200" b="1">
                <a:solidFill>
                  <a:schemeClr val="bg1"/>
                </a:solidFill>
              </a:rPr>
              <a:t>9.- Hacer una gráfica temporal del número total de pasajeros agregados por días de la semana y después por horas del día. Sugerencia: agregar por el correspondiente periodo temporal y graficar. ¿Que pueden observar de las graficas? </a:t>
            </a:r>
            <a:br>
              <a:rPr lang="es-MX" sz="1700" b="1">
                <a:solidFill>
                  <a:srgbClr val="FFFFFF"/>
                </a:solidFill>
              </a:rPr>
            </a:br>
            <a:endParaRPr lang="es-MX" sz="1700" b="1">
              <a:solidFill>
                <a:srgbClr val="FFFFFF"/>
              </a:solidFill>
            </a:endParaRPr>
          </a:p>
        </p:txBody>
      </p:sp>
      <p:sp>
        <p:nvSpPr>
          <p:cNvPr id="24" name="Marcador de contenido 2">
            <a:extLst>
              <a:ext uri="{FF2B5EF4-FFF2-40B4-BE49-F238E27FC236}">
                <a16:creationId xmlns:a16="http://schemas.microsoft.com/office/drawing/2014/main" id="{614A584A-D94A-4D5F-86A3-5C5441A45604}"/>
              </a:ext>
            </a:extLst>
          </p:cNvPr>
          <p:cNvSpPr>
            <a:spLocks noGrp="1"/>
          </p:cNvSpPr>
          <p:nvPr>
            <p:ph idx="1"/>
          </p:nvPr>
        </p:nvSpPr>
        <p:spPr>
          <a:xfrm>
            <a:off x="4807671" y="171612"/>
            <a:ext cx="6905226" cy="6514773"/>
          </a:xfrm>
        </p:spPr>
        <p:txBody>
          <a:bodyPr anchor="t">
            <a:normAutofit fontScale="77500" lnSpcReduction="20000"/>
          </a:bodyPr>
          <a:lstStyle/>
          <a:p>
            <a:pPr algn="just">
              <a:lnSpc>
                <a:spcPct val="170000"/>
              </a:lnSpc>
            </a:pPr>
            <a:r>
              <a:rPr lang="es-MX" sz="2100"/>
              <a:t>Se puede observar que por hora tiene una tendencia (patrón) independiente del mes que se esté manejando, está muy marcado el número de pasajes que aborda a cada hora del día. Con lo anterior se podría recomendar a un taxista para maximizar el número de corridas, trabajar de 5 pm a 12 am y podría descansar sin problemas todos los días de 1 am a 7 am.</a:t>
            </a:r>
          </a:p>
          <a:p>
            <a:pPr algn="just">
              <a:lnSpc>
                <a:spcPct val="170000"/>
              </a:lnSpc>
            </a:pPr>
            <a:r>
              <a:rPr lang="es-MX" sz="2100"/>
              <a:t>En cambio, por día de la semana mes con mes el comportamiento es diferentes, lo cual no marca una tendencia clara, solo se puede apreciar que los viernes, sábados y domingos son los días con más número de pasajes en los taxis, pero no es una regla que en todos los meses se cumpla.</a:t>
            </a:r>
          </a:p>
          <a:p>
            <a:pPr algn="just">
              <a:lnSpc>
                <a:spcPct val="170000"/>
              </a:lnSpc>
            </a:pPr>
            <a:r>
              <a:rPr lang="es-MX" sz="2100"/>
              <a:t>También se observa que el mes con menos pasaje a toda hora y todos los días de la semana es agosto, puede ser que exista un periodo vacacional. Y marzo es el mes con mayor número de pasajeros, pero corroborar esa tendencia se tendría que comparar varios años. </a:t>
            </a:r>
          </a:p>
        </p:txBody>
      </p:sp>
    </p:spTree>
    <p:extLst>
      <p:ext uri="{BB962C8B-B14F-4D97-AF65-F5344CB8AC3E}">
        <p14:creationId xmlns:p14="http://schemas.microsoft.com/office/powerpoint/2010/main" val="338740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1907C0E1-DEB2-447E-B839-24E60079125E}"/>
              </a:ext>
            </a:extLst>
          </p:cNvPr>
          <p:cNvPicPr>
            <a:picLocks noGrp="1" noChangeAspect="1"/>
          </p:cNvPicPr>
          <p:nvPr>
            <p:ph idx="1"/>
          </p:nvPr>
        </p:nvPicPr>
        <p:blipFill>
          <a:blip r:embed="rId2"/>
          <a:stretch>
            <a:fillRect/>
          </a:stretch>
        </p:blipFill>
        <p:spPr>
          <a:xfrm>
            <a:off x="477012" y="480060"/>
            <a:ext cx="11237975" cy="5734473"/>
          </a:xfrm>
          <a:prstGeom prst="rect">
            <a:avLst/>
          </a:prstGeom>
        </p:spPr>
      </p:pic>
    </p:spTree>
    <p:extLst>
      <p:ext uri="{BB962C8B-B14F-4D97-AF65-F5344CB8AC3E}">
        <p14:creationId xmlns:p14="http://schemas.microsoft.com/office/powerpoint/2010/main" val="320129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AA281FD-1923-4E22-AA09-194B10176479}"/>
              </a:ext>
            </a:extLst>
          </p:cNvPr>
          <p:cNvPicPr>
            <a:picLocks noChangeAspect="1"/>
          </p:cNvPicPr>
          <p:nvPr/>
        </p:nvPicPr>
        <p:blipFill rotWithShape="1">
          <a:blip r:embed="rId2"/>
          <a:srcRect r="12616" b="2"/>
          <a:stretch/>
        </p:blipFill>
        <p:spPr>
          <a:xfrm>
            <a:off x="4981805" y="276901"/>
            <a:ext cx="5602507" cy="5241173"/>
          </a:xfrm>
          <a:custGeom>
            <a:avLst/>
            <a:gdLst>
              <a:gd name="connsiteX0" fmla="*/ 0 w 4831627"/>
              <a:gd name="connsiteY0" fmla="*/ 0 h 4520011"/>
              <a:gd name="connsiteX1" fmla="*/ 4831627 w 4831627"/>
              <a:gd name="connsiteY1" fmla="*/ 0 h 4520011"/>
              <a:gd name="connsiteX2" fmla="*/ 1416677 w 4831627"/>
              <a:gd name="connsiteY2" fmla="*/ 4520011 h 4520011"/>
            </a:gdLst>
            <a:ahLst/>
            <a:cxnLst>
              <a:cxn ang="0">
                <a:pos x="connsiteX0" y="connsiteY0"/>
              </a:cxn>
              <a:cxn ang="0">
                <a:pos x="connsiteX1" y="connsiteY1"/>
              </a:cxn>
              <a:cxn ang="0">
                <a:pos x="connsiteX2" y="connsiteY2"/>
              </a:cxn>
            </a:cxnLst>
            <a:rect l="l" t="t" r="r" b="b"/>
            <a:pathLst>
              <a:path w="4831627" h="4520011">
                <a:moveTo>
                  <a:pt x="0" y="0"/>
                </a:moveTo>
                <a:lnTo>
                  <a:pt x="4831627" y="0"/>
                </a:lnTo>
                <a:lnTo>
                  <a:pt x="1416677" y="4520011"/>
                </a:lnTo>
                <a:close/>
              </a:path>
            </a:pathLst>
          </a:custGeom>
        </p:spPr>
      </p:pic>
      <p:pic>
        <p:nvPicPr>
          <p:cNvPr id="8" name="Marcador de contenido 3">
            <a:extLst>
              <a:ext uri="{FF2B5EF4-FFF2-40B4-BE49-F238E27FC236}">
                <a16:creationId xmlns:a16="http://schemas.microsoft.com/office/drawing/2014/main" id="{D3A7BEB9-4429-45DF-8489-C15A62D32B45}"/>
              </a:ext>
            </a:extLst>
          </p:cNvPr>
          <p:cNvPicPr>
            <a:picLocks noChangeAspect="1"/>
          </p:cNvPicPr>
          <p:nvPr/>
        </p:nvPicPr>
        <p:blipFill rotWithShape="1">
          <a:blip r:embed="rId3"/>
          <a:srcRect t="13538" r="51575" b="12205"/>
          <a:stretch/>
        </p:blipFill>
        <p:spPr>
          <a:xfrm>
            <a:off x="6187243" y="1339926"/>
            <a:ext cx="5903864" cy="5092504"/>
          </a:xfrm>
          <a:custGeom>
            <a:avLst/>
            <a:gdLst>
              <a:gd name="connsiteX0" fmla="*/ 5181344 w 8139373"/>
              <a:gd name="connsiteY0" fmla="*/ 0 h 6858000"/>
              <a:gd name="connsiteX1" fmla="*/ 8139373 w 8139373"/>
              <a:gd name="connsiteY1" fmla="*/ 0 h 6858000"/>
              <a:gd name="connsiteX2" fmla="*/ 8139373 w 8139373"/>
              <a:gd name="connsiteY2" fmla="*/ 6858000 h 6858000"/>
              <a:gd name="connsiteX3" fmla="*/ 0 w 81393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9373" h="6858000">
                <a:moveTo>
                  <a:pt x="5181344" y="0"/>
                </a:moveTo>
                <a:lnTo>
                  <a:pt x="8139373" y="0"/>
                </a:lnTo>
                <a:lnTo>
                  <a:pt x="8139373" y="6858000"/>
                </a:lnTo>
                <a:lnTo>
                  <a:pt x="0" y="6858000"/>
                </a:lnTo>
                <a:close/>
              </a:path>
            </a:pathLst>
          </a:custGeom>
        </p:spPr>
      </p:pic>
      <p:sp>
        <p:nvSpPr>
          <p:cNvPr id="10" name="Content Placeholder 9">
            <a:extLst>
              <a:ext uri="{FF2B5EF4-FFF2-40B4-BE49-F238E27FC236}">
                <a16:creationId xmlns:a16="http://schemas.microsoft.com/office/drawing/2014/main" id="{B403CDBA-3295-4DA5-B9C5-C03655949531}"/>
              </a:ext>
            </a:extLst>
          </p:cNvPr>
          <p:cNvSpPr>
            <a:spLocks noGrp="1"/>
          </p:cNvSpPr>
          <p:nvPr>
            <p:ph idx="1"/>
          </p:nvPr>
        </p:nvSpPr>
        <p:spPr>
          <a:xfrm>
            <a:off x="251723" y="493718"/>
            <a:ext cx="4805497" cy="3005289"/>
          </a:xfrm>
        </p:spPr>
        <p:txBody>
          <a:bodyPr>
            <a:noAutofit/>
          </a:bodyPr>
          <a:lstStyle/>
          <a:p>
            <a:pPr marL="0" indent="0" algn="just">
              <a:lnSpc>
                <a:spcPct val="150000"/>
              </a:lnSpc>
              <a:buNone/>
            </a:pPr>
            <a:r>
              <a:rPr lang="es-MX" sz="1600" b="1"/>
              <a:t>10. Elegir el vehículo con más viajes en cada mes y graficar en un mapa los sitios donde se suben pasajeros agrupados por o día de la semana (un color distinto para cada día) </a:t>
            </a:r>
            <a:br>
              <a:rPr lang="es-MX" sz="1600" b="1"/>
            </a:br>
            <a:r>
              <a:rPr lang="es-MX" sz="1600" b="1"/>
              <a:t>o hora del día (un color distinto para cada intervalo de cuatro horas,00:00 - 03:59, 04:00--07:59, 08:00-11:59, etc.) </a:t>
            </a:r>
            <a:br>
              <a:rPr lang="es-MX" sz="1600" b="1"/>
            </a:br>
            <a:br>
              <a:rPr lang="es-MX" sz="1600" b="1"/>
            </a:br>
            <a:r>
              <a:rPr lang="es-MX" sz="1600" b="1"/>
              <a:t>11. Repetir para las posiciones donde se bajan los pasajeros para el mismo vehículo donde se bajan los pasajeros para el mismo vehículo </a:t>
            </a:r>
            <a:br>
              <a:rPr lang="es-MX" sz="1600" b="1"/>
            </a:br>
            <a:r>
              <a:rPr lang="es-MX" sz="1600" b="1" i="1"/>
              <a:t>En el archivo de </a:t>
            </a:r>
            <a:r>
              <a:rPr lang="es-MX" sz="1600" b="1" i="1" err="1"/>
              <a:t>colab</a:t>
            </a:r>
            <a:r>
              <a:rPr lang="es-MX" sz="1600" b="1" i="1"/>
              <a:t> se pueden ver todos los gráficos aquí solo esta una muestra de los mapas generados correspondientes al mes de Enero del taxi con más viajes largos  en ese mes.</a:t>
            </a:r>
            <a:endParaRPr lang="es-MX" sz="1600" b="1"/>
          </a:p>
        </p:txBody>
      </p:sp>
    </p:spTree>
    <p:extLst>
      <p:ext uri="{BB962C8B-B14F-4D97-AF65-F5344CB8AC3E}">
        <p14:creationId xmlns:p14="http://schemas.microsoft.com/office/powerpoint/2010/main" val="683081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59DF5-3A16-422F-B189-018CADF6F3C1}"/>
              </a:ext>
            </a:extLst>
          </p:cNvPr>
          <p:cNvSpPr>
            <a:spLocks noGrp="1"/>
          </p:cNvSpPr>
          <p:nvPr>
            <p:ph type="title"/>
          </p:nvPr>
        </p:nvSpPr>
        <p:spPr>
          <a:xfrm>
            <a:off x="863029" y="1012004"/>
            <a:ext cx="3416158" cy="4795408"/>
          </a:xfrm>
        </p:spPr>
        <p:txBody>
          <a:bodyPr>
            <a:normAutofit/>
          </a:bodyPr>
          <a:lstStyle/>
          <a:p>
            <a:r>
              <a:rPr lang="es-MX">
                <a:solidFill>
                  <a:srgbClr val="FFFFFF"/>
                </a:solidFill>
              </a:rPr>
              <a:t>Taxis con mas viajes largos por mes</a:t>
            </a:r>
          </a:p>
        </p:txBody>
      </p:sp>
      <p:graphicFrame>
        <p:nvGraphicFramePr>
          <p:cNvPr id="5" name="Marcador de contenido 2">
            <a:extLst>
              <a:ext uri="{FF2B5EF4-FFF2-40B4-BE49-F238E27FC236}">
                <a16:creationId xmlns:a16="http://schemas.microsoft.com/office/drawing/2014/main" id="{F2DDE2E7-D6CD-4E9B-9130-8F67DE89A1A2}"/>
              </a:ext>
            </a:extLst>
          </p:cNvPr>
          <p:cNvGraphicFramePr>
            <a:graphicFrameLocks noGrp="1"/>
          </p:cNvGraphicFramePr>
          <p:nvPr>
            <p:ph idx="1"/>
            <p:extLst>
              <p:ext uri="{D42A27DB-BD31-4B8C-83A1-F6EECF244321}">
                <p14:modId xmlns:p14="http://schemas.microsoft.com/office/powerpoint/2010/main" val="118854958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02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D3A7BEB9-4429-45DF-8489-C15A62D32B45}"/>
              </a:ext>
            </a:extLst>
          </p:cNvPr>
          <p:cNvPicPr>
            <a:picLocks noGrp="1" noChangeAspect="1"/>
          </p:cNvPicPr>
          <p:nvPr>
            <p:ph idx="1"/>
          </p:nvPr>
        </p:nvPicPr>
        <p:blipFill rotWithShape="1">
          <a:blip r:embed="rId2"/>
          <a:srcRect t="13604" r="50000" b="10851"/>
          <a:stretch/>
        </p:blipFill>
        <p:spPr>
          <a:xfrm>
            <a:off x="408134" y="720236"/>
            <a:ext cx="5580861" cy="4850571"/>
          </a:xfrm>
          <a:prstGeom prst="rect">
            <a:avLst/>
          </a:prstGeom>
        </p:spPr>
      </p:pic>
      <p:pic>
        <p:nvPicPr>
          <p:cNvPr id="5" name="Imagen 4">
            <a:extLst>
              <a:ext uri="{FF2B5EF4-FFF2-40B4-BE49-F238E27FC236}">
                <a16:creationId xmlns:a16="http://schemas.microsoft.com/office/drawing/2014/main" id="{BAA281FD-1923-4E22-AA09-194B10176479}"/>
              </a:ext>
            </a:extLst>
          </p:cNvPr>
          <p:cNvPicPr>
            <a:picLocks noChangeAspect="1"/>
          </p:cNvPicPr>
          <p:nvPr/>
        </p:nvPicPr>
        <p:blipFill>
          <a:blip r:embed="rId3"/>
          <a:stretch>
            <a:fillRect/>
          </a:stretch>
        </p:blipFill>
        <p:spPr>
          <a:xfrm>
            <a:off x="6096000" y="720236"/>
            <a:ext cx="5801934" cy="4850571"/>
          </a:xfrm>
          <a:prstGeom prst="rect">
            <a:avLst/>
          </a:prstGeom>
        </p:spPr>
      </p:pic>
      <p:sp>
        <p:nvSpPr>
          <p:cNvPr id="6" name="Marcador de texto 2">
            <a:extLst>
              <a:ext uri="{FF2B5EF4-FFF2-40B4-BE49-F238E27FC236}">
                <a16:creationId xmlns:a16="http://schemas.microsoft.com/office/drawing/2014/main" id="{79981225-75EC-4AA2-8E34-52ECE7EFA019}"/>
              </a:ext>
            </a:extLst>
          </p:cNvPr>
          <p:cNvSpPr txBox="1">
            <a:spLocks/>
          </p:cNvSpPr>
          <p:nvPr/>
        </p:nvSpPr>
        <p:spPr>
          <a:xfrm>
            <a:off x="2408796" y="5725808"/>
            <a:ext cx="2125498"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a:t>Pick up</a:t>
            </a:r>
          </a:p>
        </p:txBody>
      </p:sp>
      <p:sp>
        <p:nvSpPr>
          <p:cNvPr id="7" name="Marcador de texto 2">
            <a:extLst>
              <a:ext uri="{FF2B5EF4-FFF2-40B4-BE49-F238E27FC236}">
                <a16:creationId xmlns:a16="http://schemas.microsoft.com/office/drawing/2014/main" id="{BC3DE309-63C1-4D5B-88BB-F20E024D5F4D}"/>
              </a:ext>
            </a:extLst>
          </p:cNvPr>
          <p:cNvSpPr txBox="1">
            <a:spLocks/>
          </p:cNvSpPr>
          <p:nvPr/>
        </p:nvSpPr>
        <p:spPr>
          <a:xfrm>
            <a:off x="8092664" y="5720119"/>
            <a:ext cx="1690540"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err="1"/>
              <a:t>Dropoff</a:t>
            </a:r>
            <a:endParaRPr lang="es-MX"/>
          </a:p>
        </p:txBody>
      </p:sp>
      <p:sp>
        <p:nvSpPr>
          <p:cNvPr id="8" name="Marcador de texto 2">
            <a:extLst>
              <a:ext uri="{FF2B5EF4-FFF2-40B4-BE49-F238E27FC236}">
                <a16:creationId xmlns:a16="http://schemas.microsoft.com/office/drawing/2014/main" id="{53D02CE3-D3A9-49C3-9A85-9F9D6D102938}"/>
              </a:ext>
            </a:extLst>
          </p:cNvPr>
          <p:cNvSpPr txBox="1">
            <a:spLocks/>
          </p:cNvSpPr>
          <p:nvPr/>
        </p:nvSpPr>
        <p:spPr>
          <a:xfrm>
            <a:off x="938213" y="230780"/>
            <a:ext cx="1073864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a:t>Enero: DAF57CF25F00457CC6077CD628EC71AC--296</a:t>
            </a:r>
          </a:p>
          <a:p>
            <a:pPr marL="0" indent="0" algn="ctr">
              <a:buNone/>
            </a:pPr>
            <a:endParaRPr lang="es-MX"/>
          </a:p>
        </p:txBody>
      </p:sp>
    </p:spTree>
    <p:extLst>
      <p:ext uri="{BB962C8B-B14F-4D97-AF65-F5344CB8AC3E}">
        <p14:creationId xmlns:p14="http://schemas.microsoft.com/office/powerpoint/2010/main" val="120734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601D652-6A18-406D-8DC5-DA5854AE7E2D}"/>
              </a:ext>
            </a:extLst>
          </p:cNvPr>
          <p:cNvPicPr>
            <a:picLocks noChangeAspect="1"/>
          </p:cNvPicPr>
          <p:nvPr/>
        </p:nvPicPr>
        <p:blipFill>
          <a:blip r:embed="rId2"/>
          <a:stretch>
            <a:fillRect/>
          </a:stretch>
        </p:blipFill>
        <p:spPr>
          <a:xfrm>
            <a:off x="190197" y="342024"/>
            <a:ext cx="5774505" cy="4905225"/>
          </a:xfrm>
          <a:prstGeom prst="rect">
            <a:avLst/>
          </a:prstGeom>
        </p:spPr>
      </p:pic>
      <p:pic>
        <p:nvPicPr>
          <p:cNvPr id="5" name="Imagen 4">
            <a:extLst>
              <a:ext uri="{FF2B5EF4-FFF2-40B4-BE49-F238E27FC236}">
                <a16:creationId xmlns:a16="http://schemas.microsoft.com/office/drawing/2014/main" id="{B4C62C25-A3D1-44C3-8186-E89C62DF1F51}"/>
              </a:ext>
            </a:extLst>
          </p:cNvPr>
          <p:cNvPicPr>
            <a:picLocks noChangeAspect="1"/>
          </p:cNvPicPr>
          <p:nvPr/>
        </p:nvPicPr>
        <p:blipFill>
          <a:blip r:embed="rId3"/>
          <a:stretch>
            <a:fillRect/>
          </a:stretch>
        </p:blipFill>
        <p:spPr>
          <a:xfrm>
            <a:off x="6279964" y="342023"/>
            <a:ext cx="5736018" cy="4905224"/>
          </a:xfrm>
          <a:prstGeom prst="rect">
            <a:avLst/>
          </a:prstGeom>
        </p:spPr>
      </p:pic>
      <p:sp>
        <p:nvSpPr>
          <p:cNvPr id="6" name="Marcador de texto 2">
            <a:extLst>
              <a:ext uri="{FF2B5EF4-FFF2-40B4-BE49-F238E27FC236}">
                <a16:creationId xmlns:a16="http://schemas.microsoft.com/office/drawing/2014/main" id="{561BB3EA-25F5-44BF-A89B-3B8A38764394}"/>
              </a:ext>
            </a:extLst>
          </p:cNvPr>
          <p:cNvSpPr txBox="1">
            <a:spLocks/>
          </p:cNvSpPr>
          <p:nvPr/>
        </p:nvSpPr>
        <p:spPr>
          <a:xfrm>
            <a:off x="190197" y="5370380"/>
            <a:ext cx="5774505"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MX"/>
              <a:t>Pick up</a:t>
            </a:r>
          </a:p>
        </p:txBody>
      </p:sp>
      <p:sp>
        <p:nvSpPr>
          <p:cNvPr id="7" name="Marcador de texto 2">
            <a:extLst>
              <a:ext uri="{FF2B5EF4-FFF2-40B4-BE49-F238E27FC236}">
                <a16:creationId xmlns:a16="http://schemas.microsoft.com/office/drawing/2014/main" id="{D51DEB09-E2FF-4049-ADF3-503ADDDC6032}"/>
              </a:ext>
            </a:extLst>
          </p:cNvPr>
          <p:cNvSpPr txBox="1">
            <a:spLocks/>
          </p:cNvSpPr>
          <p:nvPr/>
        </p:nvSpPr>
        <p:spPr>
          <a:xfrm>
            <a:off x="6279964" y="5487269"/>
            <a:ext cx="5721839"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MX" err="1"/>
              <a:t>Dropoff</a:t>
            </a:r>
          </a:p>
        </p:txBody>
      </p:sp>
    </p:spTree>
    <p:extLst>
      <p:ext uri="{BB962C8B-B14F-4D97-AF65-F5344CB8AC3E}">
        <p14:creationId xmlns:p14="http://schemas.microsoft.com/office/powerpoint/2010/main" val="1975484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C5CED-E801-40E3-9980-B9FBE997E1FB}"/>
              </a:ext>
            </a:extLst>
          </p:cNvPr>
          <p:cNvSpPr>
            <a:spLocks noGrp="1"/>
          </p:cNvSpPr>
          <p:nvPr>
            <p:ph type="title"/>
          </p:nvPr>
        </p:nvSpPr>
        <p:spPr>
          <a:xfrm>
            <a:off x="1451579" y="804519"/>
            <a:ext cx="9291215" cy="1049235"/>
          </a:xfrm>
        </p:spPr>
        <p:txBody>
          <a:bodyPr>
            <a:normAutofit/>
          </a:bodyPr>
          <a:lstStyle/>
          <a:p>
            <a:r>
              <a:rPr lang="es-MX" b="1"/>
              <a:t>Compañeros y Docente.</a:t>
            </a:r>
            <a:br>
              <a:rPr lang="es-MX"/>
            </a:br>
            <a:r>
              <a:rPr lang="es-MX"/>
              <a:t> </a:t>
            </a:r>
          </a:p>
        </p:txBody>
      </p:sp>
      <p:cxnSp>
        <p:nvCxnSpPr>
          <p:cNvPr id="32" name="Straight Connector 31">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1" name="Content Placeholder 2">
            <a:extLst>
              <a:ext uri="{FF2B5EF4-FFF2-40B4-BE49-F238E27FC236}">
                <a16:creationId xmlns:a16="http://schemas.microsoft.com/office/drawing/2014/main" id="{76E5AD7A-BF86-4E82-912E-CD047C218EEE}"/>
              </a:ext>
            </a:extLst>
          </p:cNvPr>
          <p:cNvGraphicFramePr>
            <a:graphicFrameLocks noGrp="1"/>
          </p:cNvGraphicFramePr>
          <p:nvPr>
            <p:ph idx="1"/>
            <p:extLst>
              <p:ext uri="{D42A27DB-BD31-4B8C-83A1-F6EECF244321}">
                <p14:modId xmlns:p14="http://schemas.microsoft.com/office/powerpoint/2010/main" val="4059606182"/>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88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A11-FA51-4C3C-8F22-4961622BF071}"/>
              </a:ext>
            </a:extLst>
          </p:cNvPr>
          <p:cNvSpPr>
            <a:spLocks noGrp="1"/>
          </p:cNvSpPr>
          <p:nvPr>
            <p:ph type="title"/>
          </p:nvPr>
        </p:nvSpPr>
        <p:spPr>
          <a:xfrm>
            <a:off x="588602" y="589426"/>
            <a:ext cx="3173482" cy="4297680"/>
          </a:xfrm>
        </p:spPr>
        <p:txBody>
          <a:bodyPr anchor="ctr">
            <a:normAutofit/>
          </a:bodyPr>
          <a:lstStyle/>
          <a:p>
            <a:r>
              <a:rPr lang="en-US" b="1">
                <a:ea typeface="+mj-lt"/>
                <a:cs typeface="+mj-lt"/>
              </a:rPr>
              <a:t>Agenda:</a:t>
            </a:r>
            <a:endParaRPr lang="es-MX" b="1"/>
          </a:p>
        </p:txBody>
      </p:sp>
      <p:sp>
        <p:nvSpPr>
          <p:cNvPr id="3" name="Content Placeholder 2">
            <a:extLst>
              <a:ext uri="{FF2B5EF4-FFF2-40B4-BE49-F238E27FC236}">
                <a16:creationId xmlns:a16="http://schemas.microsoft.com/office/drawing/2014/main" id="{328495FC-C796-4CDD-9F83-84E999839818}"/>
              </a:ext>
            </a:extLst>
          </p:cNvPr>
          <p:cNvSpPr>
            <a:spLocks noGrp="1"/>
          </p:cNvSpPr>
          <p:nvPr>
            <p:ph idx="1"/>
          </p:nvPr>
        </p:nvSpPr>
        <p:spPr>
          <a:xfrm>
            <a:off x="4468208" y="191218"/>
            <a:ext cx="7535551" cy="6669944"/>
          </a:xfrm>
        </p:spPr>
        <p:txBody>
          <a:bodyPr anchor="ctr">
            <a:normAutofit/>
          </a:bodyPr>
          <a:lstStyle/>
          <a:p>
            <a:pPr marL="685800" indent="-457200" algn="just">
              <a:lnSpc>
                <a:spcPct val="100000"/>
              </a:lnSpc>
              <a:buAutoNum type="arabicParenR"/>
            </a:pPr>
            <a:r>
              <a:rPr lang="es-MX" b="1">
                <a:latin typeface="Rockwell"/>
                <a:cs typeface="Arial"/>
              </a:rPr>
              <a:t> Adquirir los datos.(trip_data.7z).</a:t>
            </a:r>
            <a:endParaRPr lang="es-MX" b="1">
              <a:latin typeface="Rockwell"/>
              <a:ea typeface="+mn-lt"/>
              <a:cs typeface="+mn-lt"/>
            </a:endParaRPr>
          </a:p>
          <a:p>
            <a:pPr marL="685800" indent="-457200" algn="just">
              <a:lnSpc>
                <a:spcPct val="100000"/>
              </a:lnSpc>
              <a:buAutoNum type="arabicParenR"/>
            </a:pPr>
            <a:r>
              <a:rPr lang="es-MX" b="1">
                <a:latin typeface="Rockwell"/>
                <a:cs typeface="Arial"/>
              </a:rPr>
              <a:t>Descomprimir datos (trip_data.7z).</a:t>
            </a:r>
            <a:endParaRPr lang="en-US" b="1">
              <a:latin typeface="Rockwell"/>
              <a:ea typeface="+mn-lt"/>
              <a:cs typeface="+mn-lt"/>
            </a:endParaRPr>
          </a:p>
          <a:p>
            <a:pPr marL="685800" indent="-457200" algn="just">
              <a:lnSpc>
                <a:spcPct val="100000"/>
              </a:lnSpc>
              <a:buAutoNum type="arabicParenR"/>
            </a:pPr>
            <a:r>
              <a:rPr lang="es-MX" b="1">
                <a:latin typeface="Rockwell"/>
                <a:cs typeface="Arial"/>
              </a:rPr>
              <a:t>Identificar  renglones con errores en los datos.</a:t>
            </a:r>
            <a:endParaRPr lang="en-US" b="1">
              <a:latin typeface="Rockwell"/>
              <a:ea typeface="+mn-lt"/>
              <a:cs typeface="+mn-lt"/>
            </a:endParaRPr>
          </a:p>
          <a:p>
            <a:pPr marL="685800" indent="-457200" algn="just">
              <a:lnSpc>
                <a:spcPct val="100000"/>
              </a:lnSpc>
              <a:buAutoNum type="arabicParenR"/>
            </a:pPr>
            <a:r>
              <a:rPr lang="es-MX" b="1">
                <a:latin typeface="Rockwell"/>
                <a:cs typeface="Arial"/>
              </a:rPr>
              <a:t>Indicar  cuantos son los renglones con errores y a que archivos corresponden.</a:t>
            </a:r>
            <a:endParaRPr lang="en-US" b="1">
              <a:latin typeface="Rockwell"/>
              <a:ea typeface="+mn-lt"/>
              <a:cs typeface="+mn-lt"/>
            </a:endParaRPr>
          </a:p>
          <a:p>
            <a:pPr marL="685800" indent="-457200" algn="just">
              <a:lnSpc>
                <a:spcPct val="100000"/>
              </a:lnSpc>
              <a:buAutoNum type="arabicParenR"/>
            </a:pPr>
            <a:r>
              <a:rPr lang="es-MX" b="1">
                <a:latin typeface="Rockwell"/>
                <a:cs typeface="Arial"/>
              </a:rPr>
              <a:t>Crear un </a:t>
            </a:r>
            <a:r>
              <a:rPr lang="es-MX" b="1" err="1">
                <a:latin typeface="Rockwell"/>
                <a:cs typeface="Arial"/>
              </a:rPr>
              <a:t>DataFrame</a:t>
            </a:r>
            <a:r>
              <a:rPr lang="es-MX" b="1">
                <a:latin typeface="Rockwell"/>
                <a:cs typeface="Arial"/>
              </a:rPr>
              <a:t> usando la librería pandas.</a:t>
            </a:r>
            <a:endParaRPr lang="en-US" b="1">
              <a:latin typeface="Rockwell"/>
              <a:ea typeface="+mn-lt"/>
              <a:cs typeface="+mn-lt"/>
            </a:endParaRPr>
          </a:p>
          <a:p>
            <a:pPr marL="685800" indent="-457200" algn="just">
              <a:lnSpc>
                <a:spcPct val="100000"/>
              </a:lnSpc>
              <a:buAutoNum type="arabicParenR"/>
            </a:pPr>
            <a:r>
              <a:rPr lang="es-MX" b="1">
                <a:latin typeface="Rockwell"/>
                <a:cs typeface="Arial"/>
              </a:rPr>
              <a:t>Usar la librería </a:t>
            </a:r>
            <a:r>
              <a:rPr lang="es-MX" b="1" err="1">
                <a:latin typeface="Rockwell"/>
                <a:cs typeface="Arial"/>
              </a:rPr>
              <a:t>dask</a:t>
            </a:r>
            <a:r>
              <a:rPr lang="es-MX" b="1">
                <a:latin typeface="Rockwell"/>
                <a:cs typeface="Arial"/>
              </a:rPr>
              <a:t>.</a:t>
            </a:r>
            <a:endParaRPr lang="en-US" b="1">
              <a:latin typeface="Rockwell"/>
              <a:ea typeface="+mn-lt"/>
              <a:cs typeface="+mn-lt"/>
            </a:endParaRPr>
          </a:p>
          <a:p>
            <a:pPr marL="685800" indent="-457200" algn="just">
              <a:lnSpc>
                <a:spcPct val="100000"/>
              </a:lnSpc>
              <a:buAutoNum type="arabicParenR"/>
            </a:pPr>
            <a:r>
              <a:rPr lang="es-MX" b="1">
                <a:latin typeface="Rockwell"/>
                <a:cs typeface="Arial"/>
              </a:rPr>
              <a:t>Contar el número de viajes largos en cada archivo</a:t>
            </a:r>
            <a:endParaRPr lang="en-US" b="1">
              <a:latin typeface="Rockwell"/>
              <a:ea typeface="+mn-lt"/>
              <a:cs typeface="+mn-lt"/>
            </a:endParaRPr>
          </a:p>
          <a:p>
            <a:pPr marL="685800" indent="-457200" algn="just">
              <a:lnSpc>
                <a:spcPct val="100000"/>
              </a:lnSpc>
              <a:buAutoNum type="arabicParenR"/>
            </a:pPr>
            <a:r>
              <a:rPr lang="es-MX" b="1">
                <a:latin typeface="Rockwell"/>
                <a:cs typeface="Arial"/>
              </a:rPr>
              <a:t>De los viajes largos, identificar el número de taxis diferentes.</a:t>
            </a:r>
            <a:endParaRPr lang="en-US" b="1">
              <a:latin typeface="Rockwell"/>
              <a:ea typeface="+mn-lt"/>
              <a:cs typeface="+mn-lt"/>
            </a:endParaRPr>
          </a:p>
          <a:p>
            <a:pPr marL="685800" indent="-457200" algn="just">
              <a:lnSpc>
                <a:spcPct val="100000"/>
              </a:lnSpc>
              <a:buAutoNum type="arabicParenR"/>
            </a:pPr>
            <a:r>
              <a:rPr lang="es-MX" b="1">
                <a:latin typeface="Rockwell"/>
                <a:cs typeface="Arial"/>
              </a:rPr>
              <a:t>Hacer una gráfica temporal del total de pasajeros agregados por días de la semana y por horas del día.</a:t>
            </a:r>
            <a:endParaRPr lang="en-US" b="1">
              <a:latin typeface="Rockwell"/>
              <a:ea typeface="+mn-lt"/>
              <a:cs typeface="+mn-lt"/>
            </a:endParaRPr>
          </a:p>
          <a:p>
            <a:pPr marL="685800" indent="-457200" algn="just">
              <a:lnSpc>
                <a:spcPct val="100000"/>
              </a:lnSpc>
              <a:buAutoNum type="arabicParenR"/>
            </a:pPr>
            <a:r>
              <a:rPr lang="es-MX" b="1">
                <a:latin typeface="Rockwell"/>
                <a:cs typeface="Arial"/>
              </a:rPr>
              <a:t>Elegir el vehiculó con más viajes en cada mes y graficar en un mapa.</a:t>
            </a:r>
            <a:endParaRPr lang="en-US" b="1">
              <a:latin typeface="Rockwell"/>
              <a:ea typeface="+mn-lt"/>
              <a:cs typeface="+mn-lt"/>
            </a:endParaRPr>
          </a:p>
          <a:p>
            <a:pPr marL="685800" indent="-457200" algn="just">
              <a:lnSpc>
                <a:spcPct val="100000"/>
              </a:lnSpc>
              <a:buAutoNum type="arabicParenR"/>
            </a:pPr>
            <a:r>
              <a:rPr lang="es-MX" b="1">
                <a:latin typeface="Rockwell"/>
                <a:cs typeface="Arial"/>
              </a:rPr>
              <a:t>Repetir para las posiciones donde se bajan los pasajeros para el mismo vehículo</a:t>
            </a:r>
            <a:r>
              <a:rPr lang="es-MX">
                <a:latin typeface="Rockwell"/>
                <a:cs typeface="Arial"/>
              </a:rPr>
              <a:t>.</a:t>
            </a:r>
            <a:endParaRPr lang="en-US">
              <a:latin typeface="Rockwell"/>
              <a:ea typeface="+mn-lt"/>
              <a:cs typeface="+mn-lt"/>
            </a:endParaRPr>
          </a:p>
        </p:txBody>
      </p:sp>
    </p:spTree>
    <p:extLst>
      <p:ext uri="{BB962C8B-B14F-4D97-AF65-F5344CB8AC3E}">
        <p14:creationId xmlns:p14="http://schemas.microsoft.com/office/powerpoint/2010/main" val="276138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0037E-B43B-4988-A0BF-839C980AFD1D}"/>
              </a:ext>
            </a:extLst>
          </p:cNvPr>
          <p:cNvSpPr>
            <a:spLocks noGrp="1"/>
          </p:cNvSpPr>
          <p:nvPr>
            <p:ph type="title"/>
          </p:nvPr>
        </p:nvSpPr>
        <p:spPr>
          <a:xfrm>
            <a:off x="176842" y="969750"/>
            <a:ext cx="11838316" cy="935025"/>
          </a:xfrm>
        </p:spPr>
        <p:txBody>
          <a:bodyPr>
            <a:normAutofit/>
          </a:bodyPr>
          <a:lstStyle/>
          <a:p>
            <a:r>
              <a:rPr lang="es-MX" sz="2800" b="1">
                <a:solidFill>
                  <a:schemeClr val="tx2"/>
                </a:solidFill>
                <a:cs typeface="Calibri Light"/>
              </a:rPr>
              <a:t>1.-Adquirir los datos de LA carpeta(</a:t>
            </a:r>
            <a:r>
              <a:rPr lang="es-MX" sz="2800" b="1">
                <a:ea typeface="+mj-lt"/>
                <a:cs typeface="+mj-lt"/>
              </a:rPr>
              <a:t>7z x trip_data.7z</a:t>
            </a:r>
            <a:r>
              <a:rPr lang="es-MX" sz="2800" b="1">
                <a:solidFill>
                  <a:schemeClr val="tx2"/>
                </a:solidFill>
                <a:cs typeface="Calibri Light"/>
              </a:rPr>
              <a:t>).</a:t>
            </a:r>
            <a:endParaRPr lang="es-MX" sz="2800" b="1">
              <a:solidFill>
                <a:schemeClr val="tx2"/>
              </a:solidFill>
            </a:endParaRPr>
          </a:p>
        </p:txBody>
      </p:sp>
      <p:pic>
        <p:nvPicPr>
          <p:cNvPr id="4" name="Picture 4">
            <a:extLst>
              <a:ext uri="{FF2B5EF4-FFF2-40B4-BE49-F238E27FC236}">
                <a16:creationId xmlns:a16="http://schemas.microsoft.com/office/drawing/2014/main" id="{E9B2712C-E6F9-469E-8FD0-F3EBAFCD7351}"/>
              </a:ext>
            </a:extLst>
          </p:cNvPr>
          <p:cNvPicPr>
            <a:picLocks noGrp="1" noChangeAspect="1"/>
          </p:cNvPicPr>
          <p:nvPr>
            <p:ph idx="1"/>
          </p:nvPr>
        </p:nvPicPr>
        <p:blipFill>
          <a:blip r:embed="rId2"/>
          <a:stretch>
            <a:fillRect/>
          </a:stretch>
        </p:blipFill>
        <p:spPr>
          <a:xfrm>
            <a:off x="84575" y="1899526"/>
            <a:ext cx="12022851" cy="727530"/>
          </a:xfrm>
          <a:prstGeom prst="rect">
            <a:avLst/>
          </a:prstGeom>
        </p:spPr>
      </p:pic>
      <p:sp>
        <p:nvSpPr>
          <p:cNvPr id="6" name="Título 1">
            <a:extLst>
              <a:ext uri="{FF2B5EF4-FFF2-40B4-BE49-F238E27FC236}">
                <a16:creationId xmlns:a16="http://schemas.microsoft.com/office/drawing/2014/main" id="{1AD465C4-7AC2-4077-B8DB-8954B09E5867}"/>
              </a:ext>
            </a:extLst>
          </p:cNvPr>
          <p:cNvSpPr txBox="1">
            <a:spLocks/>
          </p:cNvSpPr>
          <p:nvPr/>
        </p:nvSpPr>
        <p:spPr>
          <a:xfrm>
            <a:off x="846827" y="3019961"/>
            <a:ext cx="10515600" cy="935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900" b="1">
                <a:solidFill>
                  <a:schemeClr val="tx2"/>
                </a:solidFill>
                <a:cs typeface="Calibri Light"/>
              </a:rPr>
              <a:t>2.-DESCOMPRIMIR ARCHIVO</a:t>
            </a:r>
            <a:r>
              <a:rPr lang="es-MX" sz="2900" b="1" cap="all">
                <a:solidFill>
                  <a:schemeClr val="tx2"/>
                </a:solidFill>
                <a:cs typeface="Calibri Light"/>
              </a:rPr>
              <a:t>(</a:t>
            </a:r>
            <a:r>
              <a:rPr lang="es-MX" sz="2900" b="1" cap="all">
                <a:solidFill>
                  <a:schemeClr val="accent1"/>
                </a:solidFill>
                <a:ea typeface="+mj-lt"/>
                <a:cs typeface="+mj-lt"/>
              </a:rPr>
              <a:t>7Z X TRIP_DATA.7Z</a:t>
            </a:r>
            <a:r>
              <a:rPr lang="es-MX" sz="2900" b="1" cap="all">
                <a:solidFill>
                  <a:schemeClr val="tx2"/>
                </a:solidFill>
                <a:cs typeface="Calibri Light"/>
              </a:rPr>
              <a:t>)</a:t>
            </a:r>
            <a:r>
              <a:rPr lang="es-MX" sz="2900" b="1">
                <a:solidFill>
                  <a:schemeClr val="tx2"/>
                </a:solidFill>
                <a:cs typeface="Calibri Light"/>
              </a:rPr>
              <a:t>.</a:t>
            </a:r>
            <a:endParaRPr lang="es-MX" sz="2900" b="1">
              <a:solidFill>
                <a:schemeClr val="tx2"/>
              </a:solidFill>
            </a:endParaRPr>
          </a:p>
        </p:txBody>
      </p:sp>
      <p:pic>
        <p:nvPicPr>
          <p:cNvPr id="12" name="Picture 13">
            <a:extLst>
              <a:ext uri="{FF2B5EF4-FFF2-40B4-BE49-F238E27FC236}">
                <a16:creationId xmlns:a16="http://schemas.microsoft.com/office/drawing/2014/main" id="{78468DF7-4EA4-4C1B-B93B-2D8164E541EE}"/>
              </a:ext>
            </a:extLst>
          </p:cNvPr>
          <p:cNvPicPr>
            <a:picLocks noChangeAspect="1"/>
          </p:cNvPicPr>
          <p:nvPr/>
        </p:nvPicPr>
        <p:blipFill>
          <a:blip r:embed="rId3"/>
          <a:stretch>
            <a:fillRect/>
          </a:stretch>
        </p:blipFill>
        <p:spPr>
          <a:xfrm>
            <a:off x="80514" y="3831996"/>
            <a:ext cx="12045352" cy="746764"/>
          </a:xfrm>
          <a:prstGeom prst="rect">
            <a:avLst/>
          </a:prstGeom>
        </p:spPr>
      </p:pic>
    </p:spTree>
    <p:extLst>
      <p:ext uri="{BB962C8B-B14F-4D97-AF65-F5344CB8AC3E}">
        <p14:creationId xmlns:p14="http://schemas.microsoft.com/office/powerpoint/2010/main" val="36687690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0037E-B43B-4988-A0BF-839C980AFD1D}"/>
              </a:ext>
            </a:extLst>
          </p:cNvPr>
          <p:cNvSpPr>
            <a:spLocks noGrp="1"/>
          </p:cNvSpPr>
          <p:nvPr>
            <p:ph type="title"/>
          </p:nvPr>
        </p:nvSpPr>
        <p:spPr>
          <a:xfrm>
            <a:off x="795067" y="610317"/>
            <a:ext cx="10515600" cy="978158"/>
          </a:xfrm>
        </p:spPr>
        <p:txBody>
          <a:bodyPr vert="horz" lIns="91440" tIns="45720" rIns="91440" bIns="45720" rtlCol="0" anchor="ctr">
            <a:noAutofit/>
          </a:bodyPr>
          <a:lstStyle/>
          <a:p>
            <a:pPr algn="ctr"/>
            <a:r>
              <a:rPr lang="es-MX" sz="3200" b="1"/>
              <a:t>3.- Responder las siguientes preguntas:</a:t>
            </a:r>
          </a:p>
        </p:txBody>
      </p:sp>
      <p:sp>
        <p:nvSpPr>
          <p:cNvPr id="11" name="TextBox 10">
            <a:extLst>
              <a:ext uri="{FF2B5EF4-FFF2-40B4-BE49-F238E27FC236}">
                <a16:creationId xmlns:a16="http://schemas.microsoft.com/office/drawing/2014/main" id="{2D815569-1BD1-4F10-92DD-CC726C2F4A4F}"/>
              </a:ext>
            </a:extLst>
          </p:cNvPr>
          <p:cNvSpPr txBox="1"/>
          <p:nvPr/>
        </p:nvSpPr>
        <p:spPr>
          <a:xfrm>
            <a:off x="395927" y="3646098"/>
            <a:ext cx="1145676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400" b="1">
                <a:cs typeface="Segoe UI"/>
              </a:rPr>
              <a:t>3.1.- Cuantas columnas contiene cada archivo de datos descomprimido.​</a:t>
            </a:r>
            <a:endParaRPr lang="es-MX" sz="2400" b="1"/>
          </a:p>
          <a:p>
            <a:pPr algn="ctr"/>
            <a:r>
              <a:rPr lang="es-MX" sz="2400">
                <a:ea typeface="+mn-lt"/>
                <a:cs typeface="+mn-lt"/>
              </a:rPr>
              <a:t>Respuesta de la pregunta 3.1.- R= Columnas: 14</a:t>
            </a:r>
            <a:br>
              <a:rPr lang="es-MX" sz="2400">
                <a:cs typeface="Segoe UI"/>
              </a:rPr>
            </a:br>
            <a:r>
              <a:rPr lang="es-MX" sz="2400">
                <a:cs typeface="Segoe UI"/>
              </a:rPr>
              <a:t>​</a:t>
            </a:r>
            <a:endParaRPr lang="es-MX" sz="2400">
              <a:cs typeface="Calibri"/>
            </a:endParaRPr>
          </a:p>
          <a:p>
            <a:pPr algn="ctr"/>
            <a:r>
              <a:rPr lang="es-MX" sz="2400" b="1">
                <a:cs typeface="Segoe UI"/>
              </a:rPr>
              <a:t>3.2.- Cuantos renglones tiene cada archivo.</a:t>
            </a:r>
          </a:p>
          <a:p>
            <a:pPr algn="ctr"/>
            <a:r>
              <a:rPr lang="es-MX" sz="2400">
                <a:ea typeface="+mn-lt"/>
                <a:cs typeface="+mn-lt"/>
              </a:rPr>
              <a:t>Respuesta de la pregunta 3.2.- R= Filas: 14776615</a:t>
            </a:r>
            <a:endParaRPr lang="es-MX" sz="2400"/>
          </a:p>
        </p:txBody>
      </p:sp>
      <p:pic>
        <p:nvPicPr>
          <p:cNvPr id="15" name="Picture 15">
            <a:extLst>
              <a:ext uri="{FF2B5EF4-FFF2-40B4-BE49-F238E27FC236}">
                <a16:creationId xmlns:a16="http://schemas.microsoft.com/office/drawing/2014/main" id="{612E66BE-5474-493A-95E8-59EE46B6C5ED}"/>
              </a:ext>
            </a:extLst>
          </p:cNvPr>
          <p:cNvPicPr>
            <a:picLocks noChangeAspect="1"/>
          </p:cNvPicPr>
          <p:nvPr/>
        </p:nvPicPr>
        <p:blipFill>
          <a:blip r:embed="rId2"/>
          <a:stretch>
            <a:fillRect/>
          </a:stretch>
        </p:blipFill>
        <p:spPr>
          <a:xfrm>
            <a:off x="2537287" y="1762836"/>
            <a:ext cx="7239896" cy="1380584"/>
          </a:xfrm>
          <a:prstGeom prst="rect">
            <a:avLst/>
          </a:prstGeom>
        </p:spPr>
      </p:pic>
    </p:spTree>
    <p:extLst>
      <p:ext uri="{BB962C8B-B14F-4D97-AF65-F5344CB8AC3E}">
        <p14:creationId xmlns:p14="http://schemas.microsoft.com/office/powerpoint/2010/main" val="3271932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0"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1"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72"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3" name="Rectangle 12">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14">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5" name="Rectangle 16">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solidFill>
            <a:srgbClr val="6C615C"/>
          </a:soli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8">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7908" y="783371"/>
            <a:ext cx="10616184" cy="4553712"/>
          </a:xfrm>
          <a:prstGeom prst="rect">
            <a:avLst/>
          </a:prstGeom>
          <a:gradFill>
            <a:gsLst>
              <a:gs pos="0">
                <a:schemeClr val="tx2"/>
              </a:gs>
              <a:gs pos="100000">
                <a:schemeClr val="tx2">
                  <a:lumMod val="90000"/>
                </a:schemeClr>
              </a:gs>
            </a:gsLst>
            <a:lin ang="16200000" scaled="0"/>
          </a:gradFill>
          <a:ln w="34925" cmpd="sng">
            <a:solidFill>
              <a:srgbClr val="DFDBD5"/>
            </a:solidFill>
            <a:miter lim="800000"/>
          </a:ln>
          <a:effectLst>
            <a:innerShdw blurRad="63500" dist="88900" dir="14100000">
              <a:srgbClr val="000000">
                <a:alpha val="30000"/>
              </a:srgbClr>
            </a:innerShdw>
          </a:effectLst>
          <a:scene3d>
            <a:camera prst="orthographicFront"/>
            <a:lightRig rig="threePt" dir="t"/>
          </a:scene3d>
          <a:sp3d prstMaterial="matte">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20">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chemeClr val="tx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AFD6C1-EAB2-46AB-A7AF-60343DA2A873}"/>
              </a:ext>
            </a:extLst>
          </p:cNvPr>
          <p:cNvSpPr>
            <a:spLocks noGrp="1"/>
          </p:cNvSpPr>
          <p:nvPr>
            <p:ph type="title"/>
          </p:nvPr>
        </p:nvSpPr>
        <p:spPr>
          <a:xfrm>
            <a:off x="1557071" y="1584552"/>
            <a:ext cx="9099255" cy="2537251"/>
          </a:xfrm>
        </p:spPr>
        <p:txBody>
          <a:bodyPr vert="horz" lIns="91440" tIns="45720" rIns="91440" bIns="0" rtlCol="0" anchor="ctr">
            <a:normAutofit/>
          </a:bodyPr>
          <a:lstStyle/>
          <a:p>
            <a:r>
              <a:rPr lang="en-US" sz="2900" b="1">
                <a:solidFill>
                  <a:schemeClr val="bg2"/>
                </a:solidFill>
              </a:rPr>
              <a:t>4.- </a:t>
            </a:r>
            <a:r>
              <a:rPr lang="en-US" sz="2900" b="1" err="1">
                <a:solidFill>
                  <a:schemeClr val="bg2"/>
                </a:solidFill>
              </a:rPr>
              <a:t>Identificar</a:t>
            </a:r>
            <a:r>
              <a:rPr lang="en-US" sz="2900" b="1">
                <a:solidFill>
                  <a:schemeClr val="bg2"/>
                </a:solidFill>
              </a:rPr>
              <a:t> </a:t>
            </a:r>
            <a:r>
              <a:rPr lang="en-US" sz="2900" b="1" err="1">
                <a:solidFill>
                  <a:schemeClr val="bg2"/>
                </a:solidFill>
              </a:rPr>
              <a:t>si</a:t>
            </a:r>
            <a:r>
              <a:rPr lang="en-US" sz="2900" b="1">
                <a:solidFill>
                  <a:schemeClr val="bg2"/>
                </a:solidFill>
              </a:rPr>
              <a:t> </a:t>
            </a:r>
            <a:r>
              <a:rPr lang="en-US" sz="2900" b="1" err="1">
                <a:solidFill>
                  <a:schemeClr val="bg2"/>
                </a:solidFill>
              </a:rPr>
              <a:t>existen</a:t>
            </a:r>
            <a:r>
              <a:rPr lang="en-US" sz="2900" b="1">
                <a:solidFill>
                  <a:schemeClr val="bg2"/>
                </a:solidFill>
              </a:rPr>
              <a:t> </a:t>
            </a:r>
            <a:r>
              <a:rPr lang="en-US" sz="2900" b="1" err="1">
                <a:solidFill>
                  <a:schemeClr val="bg2"/>
                </a:solidFill>
              </a:rPr>
              <a:t>renglones</a:t>
            </a:r>
            <a:r>
              <a:rPr lang="en-US" sz="2900" b="1">
                <a:solidFill>
                  <a:schemeClr val="bg2"/>
                </a:solidFill>
              </a:rPr>
              <a:t> con </a:t>
            </a:r>
            <a:r>
              <a:rPr lang="en-US" sz="2900" b="1" err="1">
                <a:solidFill>
                  <a:schemeClr val="bg2"/>
                </a:solidFill>
              </a:rPr>
              <a:t>errores</a:t>
            </a:r>
            <a:r>
              <a:rPr lang="en-US" sz="2900" b="1">
                <a:solidFill>
                  <a:schemeClr val="bg2"/>
                </a:solidFill>
              </a:rPr>
              <a:t> en los </a:t>
            </a:r>
            <a:r>
              <a:rPr lang="en-US" sz="2900" b="1" err="1">
                <a:solidFill>
                  <a:schemeClr val="bg2"/>
                </a:solidFill>
              </a:rPr>
              <a:t>datos</a:t>
            </a:r>
            <a:r>
              <a:rPr lang="en-US" sz="2900" b="1">
                <a:solidFill>
                  <a:schemeClr val="bg2"/>
                </a:solidFill>
              </a:rPr>
              <a:t>, por </a:t>
            </a:r>
            <a:r>
              <a:rPr lang="en-US" sz="2900" b="1" err="1">
                <a:solidFill>
                  <a:schemeClr val="bg2"/>
                </a:solidFill>
              </a:rPr>
              <a:t>ejemplo</a:t>
            </a:r>
            <a:r>
              <a:rPr lang="en-US" sz="2900" b="1">
                <a:solidFill>
                  <a:schemeClr val="bg2"/>
                </a:solidFill>
              </a:rPr>
              <a:t>,  </a:t>
            </a:r>
            <a:r>
              <a:rPr lang="en-US" sz="2900" b="1" err="1">
                <a:solidFill>
                  <a:schemeClr val="bg2"/>
                </a:solidFill>
              </a:rPr>
              <a:t>si</a:t>
            </a:r>
            <a:r>
              <a:rPr lang="en-US" sz="2900" b="1">
                <a:solidFill>
                  <a:schemeClr val="bg2"/>
                </a:solidFill>
              </a:rPr>
              <a:t> hay </a:t>
            </a:r>
            <a:r>
              <a:rPr lang="en-US" sz="2900" b="1" err="1">
                <a:solidFill>
                  <a:schemeClr val="bg2"/>
                </a:solidFill>
              </a:rPr>
              <a:t>columnas</a:t>
            </a:r>
            <a:r>
              <a:rPr lang="en-US" sz="2900" b="1">
                <a:solidFill>
                  <a:schemeClr val="bg2"/>
                </a:solidFill>
              </a:rPr>
              <a:t> de </a:t>
            </a:r>
            <a:r>
              <a:rPr lang="en-US" sz="2900" b="1" err="1">
                <a:solidFill>
                  <a:schemeClr val="bg2"/>
                </a:solidFill>
              </a:rPr>
              <a:t>más</a:t>
            </a:r>
            <a:r>
              <a:rPr lang="en-US" sz="2900" b="1">
                <a:solidFill>
                  <a:schemeClr val="bg2"/>
                </a:solidFill>
              </a:rPr>
              <a:t> (o de </a:t>
            </a:r>
            <a:r>
              <a:rPr lang="en-US" sz="2900" b="1" err="1">
                <a:solidFill>
                  <a:schemeClr val="bg2"/>
                </a:solidFill>
              </a:rPr>
              <a:t>menos</a:t>
            </a:r>
            <a:r>
              <a:rPr lang="en-US" sz="2900" b="1">
                <a:solidFill>
                  <a:schemeClr val="bg2"/>
                </a:solidFill>
              </a:rPr>
              <a:t>), </a:t>
            </a:r>
            <a:r>
              <a:rPr lang="en-US" sz="2900" b="1" err="1">
                <a:solidFill>
                  <a:schemeClr val="bg2"/>
                </a:solidFill>
              </a:rPr>
              <a:t>si</a:t>
            </a:r>
            <a:r>
              <a:rPr lang="en-US" sz="2900" b="1">
                <a:solidFill>
                  <a:schemeClr val="bg2"/>
                </a:solidFill>
              </a:rPr>
              <a:t> hay </a:t>
            </a:r>
            <a:r>
              <a:rPr lang="en-US" sz="2900" b="1" err="1">
                <a:solidFill>
                  <a:schemeClr val="bg2"/>
                </a:solidFill>
              </a:rPr>
              <a:t>campos</a:t>
            </a:r>
            <a:r>
              <a:rPr lang="en-US" sz="2900" b="1">
                <a:solidFill>
                  <a:schemeClr val="bg2"/>
                </a:solidFill>
              </a:rPr>
              <a:t> </a:t>
            </a:r>
            <a:r>
              <a:rPr lang="en-US" sz="2900" b="1" err="1">
                <a:solidFill>
                  <a:schemeClr val="bg2"/>
                </a:solidFill>
              </a:rPr>
              <a:t>vacíos</a:t>
            </a:r>
            <a:r>
              <a:rPr lang="en-US" sz="2900" b="1">
                <a:solidFill>
                  <a:schemeClr val="bg2"/>
                </a:solidFill>
              </a:rPr>
              <a:t>, etc. Si se </a:t>
            </a:r>
            <a:r>
              <a:rPr lang="en-US" sz="2900" b="1" err="1">
                <a:solidFill>
                  <a:schemeClr val="bg2"/>
                </a:solidFill>
              </a:rPr>
              <a:t>detectan</a:t>
            </a:r>
            <a:r>
              <a:rPr lang="en-US" sz="2900" b="1">
                <a:solidFill>
                  <a:schemeClr val="bg2"/>
                </a:solidFill>
              </a:rPr>
              <a:t> </a:t>
            </a:r>
            <a:r>
              <a:rPr lang="en-US" sz="2900" b="1" err="1">
                <a:solidFill>
                  <a:schemeClr val="bg2"/>
                </a:solidFill>
              </a:rPr>
              <a:t>renglones</a:t>
            </a:r>
            <a:r>
              <a:rPr lang="en-US" sz="2900" b="1">
                <a:solidFill>
                  <a:schemeClr val="bg2"/>
                </a:solidFill>
              </a:rPr>
              <a:t> con </a:t>
            </a:r>
            <a:r>
              <a:rPr lang="en-US" sz="2900" b="1" err="1">
                <a:solidFill>
                  <a:schemeClr val="bg2"/>
                </a:solidFill>
              </a:rPr>
              <a:t>errores</a:t>
            </a:r>
            <a:r>
              <a:rPr lang="en-US" sz="2900" b="1">
                <a:solidFill>
                  <a:schemeClr val="bg2"/>
                </a:solidFill>
              </a:rPr>
              <a:t>:</a:t>
            </a:r>
          </a:p>
        </p:txBody>
      </p:sp>
      <p:cxnSp>
        <p:nvCxnSpPr>
          <p:cNvPr id="78" name="Straight Connector 22">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9" name="Picture 24">
            <a:extLst>
              <a:ext uri="{FF2B5EF4-FFF2-40B4-BE49-F238E27FC236}">
                <a16:creationId xmlns:a16="http://schemas.microsoft.com/office/drawing/2014/main" id="{4554073B-2E31-4E11-95E9-80B425A43A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5277042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5E3345F-7F0B-4A1F-AA98-E61670D4788E}"/>
              </a:ext>
            </a:extLst>
          </p:cNvPr>
          <p:cNvSpPr txBox="1"/>
          <p:nvPr/>
        </p:nvSpPr>
        <p:spPr>
          <a:xfrm>
            <a:off x="460578" y="1092298"/>
            <a:ext cx="6098045" cy="1680350"/>
          </a:xfrm>
          <a:prstGeom prst="rect">
            <a:avLst/>
          </a:prstGeom>
        </p:spPr>
        <p:txBody>
          <a:bodyPr rot="0" spcFirstLastPara="0" vertOverflow="overflow" horzOverflow="overflow" vert="horz" lIns="91440" tIns="45720" rIns="91440" bIns="0" numCol="1" spcCol="0" rtlCol="0" fromWordArt="0" anchor="b" anchorCtr="0" forceAA="0" compatLnSpc="1">
            <a:prstTxWarp prst="textNoShape">
              <a:avLst/>
            </a:prstTxWarp>
            <a:normAutofit/>
          </a:bodyPr>
          <a:lstStyle/>
          <a:p>
            <a:pPr algn="ctr" defTabSz="914400">
              <a:lnSpc>
                <a:spcPct val="90000"/>
              </a:lnSpc>
              <a:spcBef>
                <a:spcPct val="0"/>
              </a:spcBef>
              <a:spcAft>
                <a:spcPts val="600"/>
              </a:spcAft>
            </a:pPr>
            <a:r>
              <a:rPr lang="es-MX" sz="2600" b="1" cap="all">
                <a:solidFill>
                  <a:schemeClr val="accent1"/>
                </a:solidFill>
                <a:latin typeface="Rockwell"/>
                <a:ea typeface="+mj-ea"/>
                <a:cs typeface="Arial"/>
              </a:rPr>
              <a:t>4.1.- Indicar claramente cuantos son los renglones con errores y a que archivos corresponden.</a:t>
            </a:r>
          </a:p>
        </p:txBody>
      </p:sp>
      <p:pic>
        <p:nvPicPr>
          <p:cNvPr id="2" name="Picture 2">
            <a:extLst>
              <a:ext uri="{FF2B5EF4-FFF2-40B4-BE49-F238E27FC236}">
                <a16:creationId xmlns:a16="http://schemas.microsoft.com/office/drawing/2014/main" id="{998DC26B-F91A-4B9C-85FE-44458C0CEDCC}"/>
              </a:ext>
            </a:extLst>
          </p:cNvPr>
          <p:cNvPicPr>
            <a:picLocks noChangeAspect="1"/>
          </p:cNvPicPr>
          <p:nvPr/>
        </p:nvPicPr>
        <p:blipFill>
          <a:blip r:embed="rId2"/>
          <a:stretch>
            <a:fillRect/>
          </a:stretch>
        </p:blipFill>
        <p:spPr>
          <a:xfrm>
            <a:off x="7205233" y="431772"/>
            <a:ext cx="4334684" cy="5149592"/>
          </a:xfrm>
          <a:prstGeom prst="rect">
            <a:avLst/>
          </a:prstGeom>
        </p:spPr>
      </p:pic>
      <p:pic>
        <p:nvPicPr>
          <p:cNvPr id="3" name="Imagen 2">
            <a:extLst>
              <a:ext uri="{FF2B5EF4-FFF2-40B4-BE49-F238E27FC236}">
                <a16:creationId xmlns:a16="http://schemas.microsoft.com/office/drawing/2014/main" id="{DB6A6F18-B683-4202-87F1-5C45DC587549}"/>
              </a:ext>
            </a:extLst>
          </p:cNvPr>
          <p:cNvPicPr>
            <a:picLocks noChangeAspect="1"/>
          </p:cNvPicPr>
          <p:nvPr/>
        </p:nvPicPr>
        <p:blipFill>
          <a:blip r:embed="rId3"/>
          <a:stretch>
            <a:fillRect/>
          </a:stretch>
        </p:blipFill>
        <p:spPr>
          <a:xfrm>
            <a:off x="652083" y="2960447"/>
            <a:ext cx="5906540" cy="3737015"/>
          </a:xfrm>
          <a:prstGeom prst="rect">
            <a:avLst/>
          </a:prstGeom>
        </p:spPr>
      </p:pic>
    </p:spTree>
    <p:extLst>
      <p:ext uri="{BB962C8B-B14F-4D97-AF65-F5344CB8AC3E}">
        <p14:creationId xmlns:p14="http://schemas.microsoft.com/office/powerpoint/2010/main" val="285638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631AD-5B72-485D-82A9-04764CDEF831}"/>
              </a:ext>
            </a:extLst>
          </p:cNvPr>
          <p:cNvSpPr txBox="1"/>
          <p:nvPr/>
        </p:nvSpPr>
        <p:spPr>
          <a:xfrm>
            <a:off x="468702" y="1000665"/>
            <a:ext cx="1134085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solidFill>
                  <a:schemeClr val="accent1"/>
                </a:solidFill>
                <a:latin typeface="Rockwell"/>
              </a:rPr>
              <a:t>4.2.- CREAR UN NUEVO CONJUNTO DE DATOS CON LOS ERRORES ELIMINADOS.</a:t>
            </a:r>
            <a:endParaRPr lang="es-MX"/>
          </a:p>
        </p:txBody>
      </p:sp>
      <p:pic>
        <p:nvPicPr>
          <p:cNvPr id="2" name="Picture 15">
            <a:extLst>
              <a:ext uri="{FF2B5EF4-FFF2-40B4-BE49-F238E27FC236}">
                <a16:creationId xmlns:a16="http://schemas.microsoft.com/office/drawing/2014/main" id="{F3902499-EB0A-4A69-9737-4E3563B50DFE}"/>
              </a:ext>
            </a:extLst>
          </p:cNvPr>
          <p:cNvPicPr>
            <a:picLocks noGrp="1" noChangeAspect="1"/>
          </p:cNvPicPr>
          <p:nvPr>
            <p:ph idx="1"/>
          </p:nvPr>
        </p:nvPicPr>
        <p:blipFill>
          <a:blip r:embed="rId2"/>
          <a:stretch>
            <a:fillRect/>
          </a:stretch>
        </p:blipFill>
        <p:spPr>
          <a:xfrm>
            <a:off x="1683741" y="2100073"/>
            <a:ext cx="8745084" cy="4507142"/>
          </a:xfrm>
          <a:prstGeom prst="rect">
            <a:avLst/>
          </a:prstGeom>
        </p:spPr>
      </p:pic>
    </p:spTree>
    <p:extLst>
      <p:ext uri="{BB962C8B-B14F-4D97-AF65-F5344CB8AC3E}">
        <p14:creationId xmlns:p14="http://schemas.microsoft.com/office/powerpoint/2010/main" val="45742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E03322C-936F-43F1-B8C0-F1BF5D08E7BA}"/>
              </a:ext>
            </a:extLst>
          </p:cNvPr>
          <p:cNvPicPr>
            <a:picLocks noGrp="1" noChangeAspect="1"/>
          </p:cNvPicPr>
          <p:nvPr>
            <p:ph idx="1"/>
          </p:nvPr>
        </p:nvPicPr>
        <p:blipFill>
          <a:blip r:embed="rId2"/>
          <a:stretch>
            <a:fillRect/>
          </a:stretch>
        </p:blipFill>
        <p:spPr>
          <a:xfrm>
            <a:off x="157617" y="2465614"/>
            <a:ext cx="11879140" cy="2263300"/>
          </a:xfrm>
          <a:prstGeom prst="rect">
            <a:avLst/>
          </a:prstGeom>
        </p:spPr>
      </p:pic>
    </p:spTree>
    <p:extLst>
      <p:ext uri="{BB962C8B-B14F-4D97-AF65-F5344CB8AC3E}">
        <p14:creationId xmlns:p14="http://schemas.microsoft.com/office/powerpoint/2010/main" val="2114627956"/>
      </p:ext>
    </p:extLst>
  </p:cSld>
  <p:clrMapOvr>
    <a:masterClrMapping/>
  </p:clrMapOvr>
</p:sld>
</file>

<file path=ppt/theme/theme1.xml><?xml version="1.0" encoding="utf-8"?>
<a:theme xmlns:a="http://schemas.openxmlformats.org/drawingml/2006/main" name="Galería">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Galería">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54A421D7A891C428717A0695FCFE2C0" ma:contentTypeVersion="2" ma:contentTypeDescription="Crear nuevo documento." ma:contentTypeScope="" ma:versionID="71cb44116d30804fa106eb13276f3e04">
  <xsd:schema xmlns:xsd="http://www.w3.org/2001/XMLSchema" xmlns:xs="http://www.w3.org/2001/XMLSchema" xmlns:p="http://schemas.microsoft.com/office/2006/metadata/properties" xmlns:ns2="1172d320-6d59-4871-9067-aee4f7260b8f" targetNamespace="http://schemas.microsoft.com/office/2006/metadata/properties" ma:root="true" ma:fieldsID="ebfe42dcaa787fdd29e3fdf10647ca6a" ns2:_="">
    <xsd:import namespace="1172d320-6d59-4871-9067-aee4f7260b8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72d320-6d59-4871-9067-aee4f7260b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7E97E4-FBE5-4B1E-9B3A-CC1054E668D7}">
  <ds:schemaRefs>
    <ds:schemaRef ds:uri="http://schemas.microsoft.com/sharepoint/v3/contenttype/forms"/>
  </ds:schemaRefs>
</ds:datastoreItem>
</file>

<file path=customXml/itemProps2.xml><?xml version="1.0" encoding="utf-8"?>
<ds:datastoreItem xmlns:ds="http://schemas.openxmlformats.org/officeDocument/2006/customXml" ds:itemID="{F62B571D-9CE3-4350-81F7-C21736D05143}">
  <ds:schemaRefs>
    <ds:schemaRef ds:uri="1172d320-6d59-4871-9067-aee4f7260b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0BBE75F-E5A0-4812-B56C-703257F0598C}">
  <ds:schemaRefs>
    <ds:schemaRef ds:uri="1172d320-6d59-4871-9067-aee4f7260b8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27</Slides>
  <Notes>1</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Galería</vt:lpstr>
      <vt:lpstr>PowerPoint Presentation</vt:lpstr>
      <vt:lpstr>ANÁLISIS DE DATOS  TAXIS DE  NEW YORK </vt:lpstr>
      <vt:lpstr>Agenda:</vt:lpstr>
      <vt:lpstr>1.-Adquirir los datos de LA carpeta(7z x trip_data.7z).</vt:lpstr>
      <vt:lpstr>3.- Responder las siguientes preguntas:</vt:lpstr>
      <vt:lpstr>4.- Identificar si existen renglones con errores en los datos, por ejemplo,  si hay columnas de más (o de menos), si hay campos vacíos, etc. Si se detectan renglones con errores:</vt:lpstr>
      <vt:lpstr>PowerPoint Presentation</vt:lpstr>
      <vt:lpstr>PowerPoint Presentation</vt:lpstr>
      <vt:lpstr>PowerPoint Presentation</vt:lpstr>
      <vt:lpstr>5.- crear UN DATAFRAME USANDO LA LIBRERÍA PANDAS Y RESPONDER LO SIGUIENTE:</vt:lpstr>
      <vt:lpstr>PowerPoint Presentation</vt:lpstr>
      <vt:lpstr>PowerPoint Presentation</vt:lpstr>
      <vt:lpstr>PowerPoint Presentation</vt:lpstr>
      <vt:lpstr>PowerPoint Presentation</vt:lpstr>
      <vt:lpstr>PowerPoint Presentation</vt:lpstr>
      <vt:lpstr>6.3 – Indicar el tiempo que tarda Dask en obtener el promedio de la distancia de viaje (trip_distancia).    </vt:lpstr>
      <vt:lpstr>6.4 - Indicar el tiempo que tarda dask en obtener el promedio de la duración de viaje (trip_time_in_secs).</vt:lpstr>
      <vt:lpstr>PowerPoint Presentation</vt:lpstr>
      <vt:lpstr>PowerPoint Presentation</vt:lpstr>
      <vt:lpstr>8.- DE LOS VIAJES LARGOS, IDENTIFICAR EL NUMERO DE TAXIS DIFERENTES  QUE VEHICULOS SON LOS QUE MAS VIAJES REALIZAN EN CADA MES? SON EL MISMO VEHICULO? </vt:lpstr>
      <vt:lpstr>9.- Hacer una gráfica temporal del número total de pasajeros agregados por días de la semana y después por horas del día. Sugerencia: agregar por el correspondiente periodo temporal y graficar. ¿Que pueden observar de las graficas?  </vt:lpstr>
      <vt:lpstr>PowerPoint Presentation</vt:lpstr>
      <vt:lpstr>PowerPoint Presentation</vt:lpstr>
      <vt:lpstr>Taxis con mas viajes largos por mes</vt:lpstr>
      <vt:lpstr>PowerPoint Presentation</vt:lpstr>
      <vt:lpstr>PowerPoint Presentation</vt:lpstr>
      <vt:lpstr>Compañeros y Docente.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Alexis Martínez Arteaga</dc:creator>
  <cp:revision>1</cp:revision>
  <dcterms:created xsi:type="dcterms:W3CDTF">2019-07-02T03:23:19Z</dcterms:created>
  <dcterms:modified xsi:type="dcterms:W3CDTF">2019-07-02T15:25:47Z</dcterms:modified>
</cp:coreProperties>
</file>