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d8e4854b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d8e4854b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d8e4854b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d8e4854b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d8e4854b0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d8e4854b0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d8e4854b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d8e4854b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d8e4854b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d8e4854b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d8e4854b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d8e4854b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d8e4854b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d8e4854b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d8e4854b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d8e4854b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d8e4854b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d8e4854b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d8e4854b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d8e4854b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8e4854b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8e4854b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4854b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4854b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8e4854b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8e4854b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8e4854b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8e4854b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 Senario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Senario-2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B2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 deployment --namespace senario-2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Kubernetes secret</a:t>
            </a:r>
            <a:endParaRPr b="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1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-n 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"A19fh68B001j"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&gt; ./apikey.txt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$ kubectl create secret generic apikey --from-file=./apikey.txt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secret </a:t>
            </a:r>
            <a:r>
              <a:rPr lang="en" sz="1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"apikey"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created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2" name="Google Shape;152;p23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Senario-3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Kubernetes secret</a:t>
            </a:r>
            <a:endParaRPr b="0"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3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kubectl describe secrets/apikey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Name:           apikey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Namespace:      default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Labels:         &lt;none&gt;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Annotations:    &lt;none&gt;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Type:   Opaque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apikey.txt:     </a:t>
            </a:r>
            <a:r>
              <a:rPr lang="en" sz="10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0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bytes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Pod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kubectl apply </a:t>
            </a: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-f</a:t>
            </a: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https://raw.githubusercontent.com/openshift-evangelists/kbe/master/specs/secrets/pod.yaml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Pod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$ kubectl exec -it consumesec -c shell -- bash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[root</a:t>
            </a:r>
            <a:r>
              <a:rPr lang="en" sz="1200">
                <a:solidFill>
                  <a:srgbClr val="8888FF"/>
                </a:solidFill>
                <a:latin typeface="Consolas"/>
                <a:ea typeface="Consolas"/>
                <a:cs typeface="Consolas"/>
                <a:sym typeface="Consolas"/>
              </a:rPr>
              <a:t>@consumesec</a:t>
            </a: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/]</a:t>
            </a: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mount | grep apikey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tmpfs </a:t>
            </a:r>
            <a:r>
              <a:rPr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/tmp/apikey type tmpfs (ro,relatime)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[root</a:t>
            </a:r>
            <a:r>
              <a:rPr lang="en" sz="1200">
                <a:solidFill>
                  <a:srgbClr val="8888FF"/>
                </a:solidFill>
                <a:latin typeface="Consolas"/>
                <a:ea typeface="Consolas"/>
                <a:cs typeface="Consolas"/>
                <a:sym typeface="Consolas"/>
              </a:rPr>
              <a:t>@consumesec</a:t>
            </a: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 /]</a:t>
            </a:r>
            <a:r>
              <a:rPr lang="en" sz="1200">
                <a:solidFill>
                  <a:srgbClr val="888888"/>
                </a:solidFill>
                <a:latin typeface="Consolas"/>
                <a:ea typeface="Consolas"/>
                <a:cs typeface="Consolas"/>
                <a:sym typeface="Consolas"/>
              </a:rPr>
              <a:t># cat /tmp/apikey/apikey.txt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A19fh68B001j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 Pod and secret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9F9F9"/>
                </a:highlight>
                <a:latin typeface="Consolas"/>
                <a:ea typeface="Consolas"/>
                <a:cs typeface="Consolas"/>
                <a:sym typeface="Consolas"/>
              </a:rPr>
              <a:t>kubectl delete pod/consumesec secret/apikey</a:t>
            </a:r>
            <a:endParaRPr sz="1200">
              <a:solidFill>
                <a:srgbClr val="000000"/>
              </a:solidFill>
              <a:highlight>
                <a:srgbClr val="F9F9F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Senario 1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-183025" y="1915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787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namespace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787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Nginx Deployment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787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Nginx Service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787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AutoNum type="arabicPeriod"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Expose and access the Nginx Service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27" y="1181400"/>
            <a:ext cx="8733223" cy="356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Senario 1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Pod with nodeport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B2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service -n [NAMESPACE] --url NAME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Senario 1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Dashboard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B21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minikube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dashboard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network model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Intra-Node Pod Network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550" y="535200"/>
            <a:ext cx="4331900" cy="444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Inter-Node Pod Network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66700" y="1272050"/>
            <a:ext cx="4591800" cy="22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50" y="802875"/>
            <a:ext cx="7109152" cy="42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Types of Service</a:t>
            </a:r>
            <a:r>
              <a:rPr lang="en" sz="18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80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8025" y="535200"/>
            <a:ext cx="8788500" cy="5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ClusterIP</a:t>
            </a:r>
            <a:r>
              <a:rPr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: This is the default service type which exposes the service on a cluster-internal IP by making the service only reachable within the cluster.</a:t>
            </a:r>
            <a:endParaRPr sz="1200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NodePort</a:t>
            </a:r>
            <a:r>
              <a:rPr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: This exposes the service on each Node’s IP at a static port. Since, a ClusterIP service, to which the NodePort service will route, is automatically created. We can contact the NodePort service outside the cluster.</a:t>
            </a:r>
            <a:endParaRPr sz="1200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LoadBalancer</a:t>
            </a:r>
            <a:r>
              <a:rPr lang="en" sz="1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: This is the service type which exposes the service externally using a cloud provider’s load balancer. So, the NodePort and ClusterIP services, to which the external load balancer will route, are automatically created.</a:t>
            </a:r>
            <a:endParaRPr sz="1200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