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Endpoint &amp; Initial Access Hardening Program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Validating Malware Prevention without Malware Testing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This Program?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Ransomware and malware rely on common initial access points</a:t>
            </a:r>
          </a:p>
          <a:p>
            <a:r>
              <a:t>- Testing must validate defenses without deploying live malware</a:t>
            </a:r>
          </a:p>
          <a:p>
            <a:r>
              <a:t>- Focus on hardening endpoints, identity, and access controls</a:t>
            </a:r>
          </a:p>
          <a:p>
            <a:r>
              <a:t>- Builds confidence in protection for leadership &amp; auditors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Attack Surfaces to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Remote Access: RDP, SSH, VPN</a:t>
            </a:r>
          </a:p>
          <a:p>
            <a:r>
              <a:t>2. Email Security &amp; Phishing</a:t>
            </a:r>
          </a:p>
          <a:p>
            <a:r>
              <a:t>3. Web Applications &amp; File Uploads</a:t>
            </a:r>
          </a:p>
          <a:p>
            <a:r>
              <a:t>4. Active Directory / Identity</a:t>
            </a:r>
          </a:p>
          <a:p>
            <a:r>
              <a:t>5. SMB / File Sharing</a:t>
            </a:r>
          </a:p>
          <a:p>
            <a:r>
              <a:t>6. Endpoint Protection &amp; Backups</a:t>
            </a:r>
          </a:p>
          <a:p>
            <a:r>
              <a:t>7. Outbound Connections (C2 blocking)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Testing Approach (Safe Simulation)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Remote Access: Scan versions, enforce MFA, brute-force simulation</a:t>
            </a:r>
          </a:p>
          <a:p>
            <a:r>
              <a:t>- Email: EICAR file test, phishing simulations</a:t>
            </a:r>
          </a:p>
          <a:p>
            <a:r>
              <a:t>- Web: Automated scans (OWASP ZAP, Burp)</a:t>
            </a:r>
          </a:p>
          <a:p>
            <a:r>
              <a:t>- Identity: Policy review, AD security checks</a:t>
            </a:r>
          </a:p>
          <a:p>
            <a:r>
              <a:t>- Endpoints: AV/EDR detection validation</a:t>
            </a:r>
          </a:p>
          <a:p>
            <a:r>
              <a:t>- Backups: Immutability verification</a:t>
            </a:r>
          </a:p>
          <a:p>
            <a:r>
              <a:t>- Network: DNS tunneling &amp; outbound filtering tests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for the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Confirms protection without using live malware</a:t>
            </a:r>
          </a:p>
          <a:p>
            <a:r>
              <a:t>- Identifies gaps before attackers exploit them</a:t>
            </a:r>
          </a:p>
          <a:p>
            <a:r>
              <a:t>- Demonstrates proactive security posture</a:t>
            </a:r>
          </a:p>
          <a:p>
            <a:r>
              <a:t>- Provides evidence for compliance &amp; audits</a:t>
            </a:r>
          </a:p>
          <a:p>
            <a:r>
              <a:t>- Increases management and stakeholder confidence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