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63" r:id="rId5"/>
    <p:sldId id="281" r:id="rId6"/>
    <p:sldId id="262" r:id="rId7"/>
    <p:sldId id="261" r:id="rId8"/>
    <p:sldId id="282" r:id="rId9"/>
    <p:sldId id="260" r:id="rId10"/>
    <p:sldId id="283" r:id="rId11"/>
    <p:sldId id="267" r:id="rId12"/>
    <p:sldId id="284" r:id="rId13"/>
    <p:sldId id="259" r:id="rId14"/>
    <p:sldId id="285" r:id="rId15"/>
    <p:sldId id="266" r:id="rId16"/>
    <p:sldId id="274" r:id="rId17"/>
    <p:sldId id="258" r:id="rId18"/>
    <p:sldId id="275" r:id="rId19"/>
    <p:sldId id="286" r:id="rId20"/>
    <p:sldId id="287" r:id="rId21"/>
    <p:sldId id="271" r:id="rId22"/>
    <p:sldId id="27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96809-E80E-4BFB-B290-98519CF94C7D}" v="6" dt="2024-04-04T13:57:37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Tiberio Brandao Vieira Augusto" userId="c6914268-2e44-4bf4-a7f8-4b85ffab7131" providerId="ADAL" clId="{20696809-E80E-4BFB-B290-98519CF94C7D}"/>
    <pc:docChg chg="undo custSel addSld delSld modSld sldOrd">
      <pc:chgData name="Henrique Tiberio Brandao Vieira Augusto" userId="c6914268-2e44-4bf4-a7f8-4b85ffab7131" providerId="ADAL" clId="{20696809-E80E-4BFB-B290-98519CF94C7D}" dt="2024-04-04T15:38:02.683" v="156" actId="1076"/>
      <pc:docMkLst>
        <pc:docMk/>
      </pc:docMkLst>
      <pc:sldChg chg="addSp delSp modSp mod setBg setClrOvrMap">
        <pc:chgData name="Henrique Tiberio Brandao Vieira Augusto" userId="c6914268-2e44-4bf4-a7f8-4b85ffab7131" providerId="ADAL" clId="{20696809-E80E-4BFB-B290-98519CF94C7D}" dt="2024-04-04T13:50:35.782" v="7" actId="26606"/>
        <pc:sldMkLst>
          <pc:docMk/>
          <pc:sldMk cId="472765087" sldId="256"/>
        </pc:sldMkLst>
        <pc:spChg chg="mod">
          <ac:chgData name="Henrique Tiberio Brandao Vieira Augusto" userId="c6914268-2e44-4bf4-a7f8-4b85ffab7131" providerId="ADAL" clId="{20696809-E80E-4BFB-B290-98519CF94C7D}" dt="2024-04-04T13:50:35.782" v="7" actId="26606"/>
          <ac:spMkLst>
            <pc:docMk/>
            <pc:sldMk cId="472765087" sldId="256"/>
            <ac:spMk id="2" creationId="{F6D4506D-E419-A3AB-C740-BE6E0C27F16D}"/>
          </ac:spMkLst>
        </pc:spChg>
        <pc:spChg chg="mod">
          <ac:chgData name="Henrique Tiberio Brandao Vieira Augusto" userId="c6914268-2e44-4bf4-a7f8-4b85ffab7131" providerId="ADAL" clId="{20696809-E80E-4BFB-B290-98519CF94C7D}" dt="2024-04-04T13:50:35.782" v="7" actId="26606"/>
          <ac:spMkLst>
            <pc:docMk/>
            <pc:sldMk cId="472765087" sldId="256"/>
            <ac:spMk id="3" creationId="{F1F3580A-2539-0F94-A0E3-3F3288E440D2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5.782" v="7" actId="26606"/>
          <ac:spMkLst>
            <pc:docMk/>
            <pc:sldMk cId="472765087" sldId="256"/>
            <ac:spMk id="10" creationId="{71B2258F-86CA-4D4D-8270-BC05FCDEBFB3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5.122" v="1" actId="26606"/>
          <ac:spMkLst>
            <pc:docMk/>
            <pc:sldMk cId="472765087" sldId="256"/>
            <ac:spMk id="15" creationId="{7C432AFE-B3D2-4BFF-BF8F-96C27AFF1AC7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5.122" v="1" actId="26606"/>
          <ac:spMkLst>
            <pc:docMk/>
            <pc:sldMk cId="472765087" sldId="256"/>
            <ac:spMk id="17" creationId="{AF2F604E-43BE-4DC3-B983-E071523364F8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5.122" v="1" actId="26606"/>
          <ac:spMkLst>
            <pc:docMk/>
            <pc:sldMk cId="472765087" sldId="256"/>
            <ac:spMk id="19" creationId="{08C9B587-E65E-4B52-B37C-ABEBB6E87928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8.777" v="3" actId="26606"/>
          <ac:spMkLst>
            <pc:docMk/>
            <pc:sldMk cId="472765087" sldId="256"/>
            <ac:spMk id="21" creationId="{E042CD37-C859-44CD-853E-5A3427DDB9C0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8.777" v="3" actId="26606"/>
          <ac:spMkLst>
            <pc:docMk/>
            <pc:sldMk cId="472765087" sldId="256"/>
            <ac:spMk id="22" creationId="{0A1A6F78-C919-46F0-9B0A-2ED38886155D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28.777" v="3" actId="26606"/>
          <ac:spMkLst>
            <pc:docMk/>
            <pc:sldMk cId="472765087" sldId="256"/>
            <ac:spMk id="24" creationId="{93C59B8F-AEFF-4D3A-BA0E-3C43111987AE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1.380" v="5" actId="26606"/>
          <ac:spMkLst>
            <pc:docMk/>
            <pc:sldMk cId="472765087" sldId="256"/>
            <ac:spMk id="26" creationId="{C681C32C-7AFC-4BB3-9088-65CBDFC5D1C2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1.380" v="5" actId="26606"/>
          <ac:spMkLst>
            <pc:docMk/>
            <pc:sldMk cId="472765087" sldId="256"/>
            <ac:spMk id="27" creationId="{199C0ED0-69DE-4C31-A5CF-E2A46FD30226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1.380" v="5" actId="26606"/>
          <ac:spMkLst>
            <pc:docMk/>
            <pc:sldMk cId="472765087" sldId="256"/>
            <ac:spMk id="28" creationId="{8D42B8BD-40AF-488E-8A79-D7256C917229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5.782" v="7" actId="26606"/>
          <ac:spMkLst>
            <pc:docMk/>
            <pc:sldMk cId="472765087" sldId="256"/>
            <ac:spMk id="30" creationId="{657F69E0-C4B0-4BEC-A689-4F8D877F05D4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0:35.782" v="7" actId="26606"/>
          <ac:spMkLst>
            <pc:docMk/>
            <pc:sldMk cId="472765087" sldId="256"/>
            <ac:spMk id="31" creationId="{9F6380B4-6A1C-481E-8408-B4E6C75B9B81}"/>
          </ac:spMkLst>
        </pc:spChg>
        <pc:picChg chg="mod ord">
          <ac:chgData name="Henrique Tiberio Brandao Vieira Augusto" userId="c6914268-2e44-4bf4-a7f8-4b85ffab7131" providerId="ADAL" clId="{20696809-E80E-4BFB-B290-98519CF94C7D}" dt="2024-04-04T13:50:35.782" v="7" actId="26606"/>
          <ac:picMkLst>
            <pc:docMk/>
            <pc:sldMk cId="472765087" sldId="256"/>
            <ac:picMk id="5" creationId="{0A4F221B-5D64-BE2E-6EAE-7563FF2F24E2}"/>
          </ac:picMkLst>
        </pc:picChg>
        <pc:picChg chg="add del">
          <ac:chgData name="Henrique Tiberio Brandao Vieira Augusto" userId="c6914268-2e44-4bf4-a7f8-4b85ffab7131" providerId="ADAL" clId="{20696809-E80E-4BFB-B290-98519CF94C7D}" dt="2024-04-04T13:50:28.777" v="3" actId="26606"/>
          <ac:picMkLst>
            <pc:docMk/>
            <pc:sldMk cId="472765087" sldId="256"/>
            <ac:picMk id="23" creationId="{49882614-11C4-4368-9534-6EBAC3488C70}"/>
          </ac:picMkLst>
        </pc:picChg>
      </pc:sldChg>
      <pc:sldChg chg="modSp mod">
        <pc:chgData name="Henrique Tiberio Brandao Vieira Augusto" userId="c6914268-2e44-4bf4-a7f8-4b85ffab7131" providerId="ADAL" clId="{20696809-E80E-4BFB-B290-98519CF94C7D}" dt="2024-04-04T15:37:38.739" v="148" actId="14100"/>
        <pc:sldMkLst>
          <pc:docMk/>
          <pc:sldMk cId="1999094868" sldId="258"/>
        </pc:sldMkLst>
        <pc:picChg chg="mod">
          <ac:chgData name="Henrique Tiberio Brandao Vieira Augusto" userId="c6914268-2e44-4bf4-a7f8-4b85ffab7131" providerId="ADAL" clId="{20696809-E80E-4BFB-B290-98519CF94C7D}" dt="2024-04-04T15:37:36.259" v="147" actId="14100"/>
          <ac:picMkLst>
            <pc:docMk/>
            <pc:sldMk cId="1999094868" sldId="258"/>
            <ac:picMk id="4" creationId="{A0E7EE8B-499B-4916-B92E-1B7634382D4E}"/>
          </ac:picMkLst>
        </pc:picChg>
        <pc:picChg chg="mod">
          <ac:chgData name="Henrique Tiberio Brandao Vieira Augusto" userId="c6914268-2e44-4bf4-a7f8-4b85ffab7131" providerId="ADAL" clId="{20696809-E80E-4BFB-B290-98519CF94C7D}" dt="2024-04-04T15:37:38.739" v="148" actId="14100"/>
          <ac:picMkLst>
            <pc:docMk/>
            <pc:sldMk cId="1999094868" sldId="258"/>
            <ac:picMk id="5" creationId="{C19727D9-219F-6535-EBE4-E0CF6C5479F7}"/>
          </ac:picMkLst>
        </pc:picChg>
      </pc:sldChg>
      <pc:sldChg chg="modSp mod">
        <pc:chgData name="Henrique Tiberio Brandao Vieira Augusto" userId="c6914268-2e44-4bf4-a7f8-4b85ffab7131" providerId="ADAL" clId="{20696809-E80E-4BFB-B290-98519CF94C7D}" dt="2024-04-04T13:53:57.032" v="20" actId="166"/>
        <pc:sldMkLst>
          <pc:docMk/>
          <pc:sldMk cId="2811692529" sldId="259"/>
        </pc:sldMkLst>
        <pc:picChg chg="mod">
          <ac:chgData name="Henrique Tiberio Brandao Vieira Augusto" userId="c6914268-2e44-4bf4-a7f8-4b85ffab7131" providerId="ADAL" clId="{20696809-E80E-4BFB-B290-98519CF94C7D}" dt="2024-04-04T13:53:52.521" v="19" actId="14100"/>
          <ac:picMkLst>
            <pc:docMk/>
            <pc:sldMk cId="2811692529" sldId="259"/>
            <ac:picMk id="4" creationId="{CC3D6D71-1756-9955-0F2C-6E85AA56543A}"/>
          </ac:picMkLst>
        </pc:picChg>
        <pc:picChg chg="ord">
          <ac:chgData name="Henrique Tiberio Brandao Vieira Augusto" userId="c6914268-2e44-4bf4-a7f8-4b85ffab7131" providerId="ADAL" clId="{20696809-E80E-4BFB-B290-98519CF94C7D}" dt="2024-04-04T13:53:57.032" v="20" actId="166"/>
          <ac:picMkLst>
            <pc:docMk/>
            <pc:sldMk cId="2811692529" sldId="259"/>
            <ac:picMk id="5" creationId="{952BDD82-FB44-89E6-D7D0-B76DD1DC19A6}"/>
          </ac:picMkLst>
        </pc:picChg>
      </pc:sldChg>
      <pc:sldChg chg="modSp mod">
        <pc:chgData name="Henrique Tiberio Brandao Vieira Augusto" userId="c6914268-2e44-4bf4-a7f8-4b85ffab7131" providerId="ADAL" clId="{20696809-E80E-4BFB-B290-98519CF94C7D}" dt="2024-04-04T13:52:18.498" v="14" actId="403"/>
        <pc:sldMkLst>
          <pc:docMk/>
          <pc:sldMk cId="95725943" sldId="260"/>
        </pc:sldMkLst>
        <pc:spChg chg="mod">
          <ac:chgData name="Henrique Tiberio Brandao Vieira Augusto" userId="c6914268-2e44-4bf4-a7f8-4b85ffab7131" providerId="ADAL" clId="{20696809-E80E-4BFB-B290-98519CF94C7D}" dt="2024-04-04T13:52:18.498" v="14" actId="403"/>
          <ac:spMkLst>
            <pc:docMk/>
            <pc:sldMk cId="95725943" sldId="260"/>
            <ac:spMk id="3" creationId="{44AA23DF-F8FA-6D46-1090-5D4B9ACC032F}"/>
          </ac:spMkLst>
        </pc:spChg>
      </pc:sldChg>
      <pc:sldChg chg="modSp mod">
        <pc:chgData name="Henrique Tiberio Brandao Vieira Augusto" userId="c6914268-2e44-4bf4-a7f8-4b85ffab7131" providerId="ADAL" clId="{20696809-E80E-4BFB-B290-98519CF94C7D}" dt="2024-04-04T15:38:02.683" v="156" actId="1076"/>
        <pc:sldMkLst>
          <pc:docMk/>
          <pc:sldMk cId="3775391072" sldId="262"/>
        </pc:sldMkLst>
        <pc:picChg chg="mod">
          <ac:chgData name="Henrique Tiberio Brandao Vieira Augusto" userId="c6914268-2e44-4bf4-a7f8-4b85ffab7131" providerId="ADAL" clId="{20696809-E80E-4BFB-B290-98519CF94C7D}" dt="2024-04-04T15:38:01.638" v="155" actId="1076"/>
          <ac:picMkLst>
            <pc:docMk/>
            <pc:sldMk cId="3775391072" sldId="262"/>
            <ac:picMk id="4" creationId="{5ED4D5FC-139E-376F-CB8D-BD456F0DF921}"/>
          </ac:picMkLst>
        </pc:picChg>
        <pc:picChg chg="mod">
          <ac:chgData name="Henrique Tiberio Brandao Vieira Augusto" userId="c6914268-2e44-4bf4-a7f8-4b85ffab7131" providerId="ADAL" clId="{20696809-E80E-4BFB-B290-98519CF94C7D}" dt="2024-04-04T15:38:02.683" v="156" actId="1076"/>
          <ac:picMkLst>
            <pc:docMk/>
            <pc:sldMk cId="3775391072" sldId="262"/>
            <ac:picMk id="5" creationId="{8A55E64B-4B0A-9E25-0252-F4823C6814CC}"/>
          </ac:picMkLst>
        </pc:picChg>
      </pc:sldChg>
      <pc:sldChg chg="addSp delSp modSp mod setClrOvrMap">
        <pc:chgData name="Henrique Tiberio Brandao Vieira Augusto" userId="c6914268-2e44-4bf4-a7f8-4b85ffab7131" providerId="ADAL" clId="{20696809-E80E-4BFB-B290-98519CF94C7D}" dt="2024-04-04T13:52:45.686" v="17" actId="26606"/>
        <pc:sldMkLst>
          <pc:docMk/>
          <pc:sldMk cId="1356504670" sldId="263"/>
        </pc:sldMkLst>
        <pc:spChg chg="mod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2" creationId="{C1652227-C253-BF2D-160C-FA91559DC065}"/>
          </ac:spMkLst>
        </pc:spChg>
        <pc:spChg chg="mod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3" creationId="{DAFD5D10-1B8A-B73B-984B-42A8A8B0CBAF}"/>
          </ac:spMkLst>
        </pc:spChg>
        <pc:spChg chg="mod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5" creationId="{77AC32B0-6873-DC65-7126-9826DBDD7F06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23" creationId="{04812C46-200A-4DEB-A05E-3ED6C68C2387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25" creationId="{D1EA859B-E555-4109-94F3-6700E046E008}"/>
          </ac:spMkLst>
        </pc:spChg>
        <pc:spChg chg="add del">
          <ac:chgData name="Henrique Tiberio Brandao Vieira Augusto" userId="c6914268-2e44-4bf4-a7f8-4b85ffab7131" providerId="ADAL" clId="{20696809-E80E-4BFB-B290-98519CF94C7D}" dt="2024-04-04T13:52:45.686" v="17" actId="26606"/>
          <ac:spMkLst>
            <pc:docMk/>
            <pc:sldMk cId="1356504670" sldId="263"/>
            <ac:spMk id="30" creationId="{9228552E-C8B1-4A80-8448-0787CE0FC704}"/>
          </ac:spMkLst>
        </pc:spChg>
        <pc:picChg chg="mod">
          <ac:chgData name="Henrique Tiberio Brandao Vieira Augusto" userId="c6914268-2e44-4bf4-a7f8-4b85ffab7131" providerId="ADAL" clId="{20696809-E80E-4BFB-B290-98519CF94C7D}" dt="2024-04-04T13:52:45.686" v="17" actId="26606"/>
          <ac:picMkLst>
            <pc:docMk/>
            <pc:sldMk cId="1356504670" sldId="263"/>
            <ac:picMk id="4" creationId="{729AB2D0-D2AD-96EE-0685-6526E21A3148}"/>
          </ac:picMkLst>
        </pc:picChg>
      </pc:sldChg>
      <pc:sldChg chg="del">
        <pc:chgData name="Henrique Tiberio Brandao Vieira Augusto" userId="c6914268-2e44-4bf4-a7f8-4b85ffab7131" providerId="ADAL" clId="{20696809-E80E-4BFB-B290-98519CF94C7D}" dt="2024-04-04T13:56:23.389" v="93" actId="47"/>
        <pc:sldMkLst>
          <pc:docMk/>
          <pc:sldMk cId="1492300864" sldId="264"/>
        </pc:sldMkLst>
      </pc:sldChg>
      <pc:sldChg chg="modSp mod">
        <pc:chgData name="Henrique Tiberio Brandao Vieira Augusto" userId="c6914268-2e44-4bf4-a7f8-4b85ffab7131" providerId="ADAL" clId="{20696809-E80E-4BFB-B290-98519CF94C7D}" dt="2024-04-04T15:37:31.755" v="146" actId="14100"/>
        <pc:sldMkLst>
          <pc:docMk/>
          <pc:sldMk cId="80982148" sldId="266"/>
        </pc:sldMkLst>
        <pc:picChg chg="mod">
          <ac:chgData name="Henrique Tiberio Brandao Vieira Augusto" userId="c6914268-2e44-4bf4-a7f8-4b85ffab7131" providerId="ADAL" clId="{20696809-E80E-4BFB-B290-98519CF94C7D}" dt="2024-04-04T15:37:31.755" v="146" actId="14100"/>
          <ac:picMkLst>
            <pc:docMk/>
            <pc:sldMk cId="80982148" sldId="266"/>
            <ac:picMk id="4" creationId="{4E58ADBD-AB40-A46E-F7A6-BB84E6175954}"/>
          </ac:picMkLst>
        </pc:picChg>
        <pc:picChg chg="mod">
          <ac:chgData name="Henrique Tiberio Brandao Vieira Augusto" userId="c6914268-2e44-4bf4-a7f8-4b85ffab7131" providerId="ADAL" clId="{20696809-E80E-4BFB-B290-98519CF94C7D}" dt="2024-04-04T15:37:29.890" v="145" actId="14100"/>
          <ac:picMkLst>
            <pc:docMk/>
            <pc:sldMk cId="80982148" sldId="266"/>
            <ac:picMk id="5" creationId="{DE785B3C-0D32-1313-8FE3-6076EAF7DE0C}"/>
          </ac:picMkLst>
        </pc:picChg>
      </pc:sldChg>
      <pc:sldChg chg="addSp delSp modSp mod">
        <pc:chgData name="Henrique Tiberio Brandao Vieira Augusto" userId="c6914268-2e44-4bf4-a7f8-4b85ffab7131" providerId="ADAL" clId="{20696809-E80E-4BFB-B290-98519CF94C7D}" dt="2024-04-04T13:56:20.392" v="92" actId="1076"/>
        <pc:sldMkLst>
          <pc:docMk/>
          <pc:sldMk cId="1744030643" sldId="267"/>
        </pc:sldMkLst>
        <pc:picChg chg="add mod">
          <ac:chgData name="Henrique Tiberio Brandao Vieira Augusto" userId="c6914268-2e44-4bf4-a7f8-4b85ffab7131" providerId="ADAL" clId="{20696809-E80E-4BFB-B290-98519CF94C7D}" dt="2024-04-04T13:56:20.392" v="92" actId="1076"/>
          <ac:picMkLst>
            <pc:docMk/>
            <pc:sldMk cId="1744030643" sldId="267"/>
            <ac:picMk id="4" creationId="{BCEADFBB-B6D8-E07B-1F20-161CBFBAB423}"/>
          </ac:picMkLst>
        </pc:picChg>
        <pc:picChg chg="del">
          <ac:chgData name="Henrique Tiberio Brandao Vieira Augusto" userId="c6914268-2e44-4bf4-a7f8-4b85ffab7131" providerId="ADAL" clId="{20696809-E80E-4BFB-B290-98519CF94C7D}" dt="2024-04-04T13:56:11.499" v="88" actId="478"/>
          <ac:picMkLst>
            <pc:docMk/>
            <pc:sldMk cId="1744030643" sldId="267"/>
            <ac:picMk id="5" creationId="{CF5203A1-EE37-4C0B-82A3-DA367613DC65}"/>
          </ac:picMkLst>
        </pc:picChg>
        <pc:picChg chg="del">
          <ac:chgData name="Henrique Tiberio Brandao Vieira Augusto" userId="c6914268-2e44-4bf4-a7f8-4b85ffab7131" providerId="ADAL" clId="{20696809-E80E-4BFB-B290-98519CF94C7D}" dt="2024-04-04T13:56:11.499" v="88" actId="478"/>
          <ac:picMkLst>
            <pc:docMk/>
            <pc:sldMk cId="1744030643" sldId="267"/>
            <ac:picMk id="6" creationId="{C683D1BD-BFF1-5F5D-57CF-FB69432F8E89}"/>
          </ac:picMkLst>
        </pc:picChg>
        <pc:picChg chg="del">
          <ac:chgData name="Henrique Tiberio Brandao Vieira Augusto" userId="c6914268-2e44-4bf4-a7f8-4b85ffab7131" providerId="ADAL" clId="{20696809-E80E-4BFB-B290-98519CF94C7D}" dt="2024-04-04T13:56:11.499" v="88" actId="478"/>
          <ac:picMkLst>
            <pc:docMk/>
            <pc:sldMk cId="1744030643" sldId="267"/>
            <ac:picMk id="7" creationId="{49F09723-636F-7A7E-B543-9B2BFE27D2E3}"/>
          </ac:picMkLst>
        </pc:picChg>
        <pc:picChg chg="del mod">
          <ac:chgData name="Henrique Tiberio Brandao Vieira Augusto" userId="c6914268-2e44-4bf4-a7f8-4b85ffab7131" providerId="ADAL" clId="{20696809-E80E-4BFB-B290-98519CF94C7D}" dt="2024-04-04T13:56:11.499" v="88" actId="478"/>
          <ac:picMkLst>
            <pc:docMk/>
            <pc:sldMk cId="1744030643" sldId="267"/>
            <ac:picMk id="8" creationId="{F9C8988A-2A91-E4F0-4433-C3C11DE09C16}"/>
          </ac:picMkLst>
        </pc:picChg>
      </pc:sldChg>
      <pc:sldChg chg="mod modShow">
        <pc:chgData name="Henrique Tiberio Brandao Vieira Augusto" userId="c6914268-2e44-4bf4-a7f8-4b85ffab7131" providerId="ADAL" clId="{20696809-E80E-4BFB-B290-98519CF94C7D}" dt="2024-04-04T14:01:28.111" v="143" actId="729"/>
        <pc:sldMkLst>
          <pc:docMk/>
          <pc:sldMk cId="475338685" sldId="270"/>
        </pc:sldMkLst>
      </pc:sldChg>
      <pc:sldChg chg="addSp delSp modSp mod">
        <pc:chgData name="Henrique Tiberio Brandao Vieira Augusto" userId="c6914268-2e44-4bf4-a7f8-4b85ffab7131" providerId="ADAL" clId="{20696809-E80E-4BFB-B290-98519CF94C7D}" dt="2024-04-04T13:56:40.249" v="96" actId="403"/>
        <pc:sldMkLst>
          <pc:docMk/>
          <pc:sldMk cId="4158254256" sldId="271"/>
        </pc:sldMkLst>
        <pc:spChg chg="mo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2" creationId="{A57E3BAE-710C-851F-E7C4-A201447400D9}"/>
          </ac:spMkLst>
        </pc:spChg>
        <pc:spChg chg="mod">
          <ac:chgData name="Henrique Tiberio Brandao Vieira Augusto" userId="c6914268-2e44-4bf4-a7f8-4b85ffab7131" providerId="ADAL" clId="{20696809-E80E-4BFB-B290-98519CF94C7D}" dt="2024-04-04T13:56:40.249" v="96" actId="403"/>
          <ac:spMkLst>
            <pc:docMk/>
            <pc:sldMk cId="4158254256" sldId="271"/>
            <ac:spMk id="3" creationId="{6C8CB35A-82C2-B6E3-C8B1-E348B804900D}"/>
          </ac:spMkLst>
        </pc:spChg>
        <pc:spChg chg="mo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4" creationId="{7563114B-4BD4-47DD-84C6-66EACA874FC3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8" creationId="{09588DA8-065E-4F6F-8EFD-43104AB2E0CF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10" creationId="{C4285719-470E-454C-AF62-8323075F1F5B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12" creationId="{CD9FE4EF-C4D8-49A0-B2FF-81D8DB7D8A24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14" creationId="{4300840D-0A0B-4512-BACA-B439D5B9C57C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16" creationId="{D2B78728-A580-49A7-84F9-6EF6F583ADE0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18" creationId="{38FAA1A1-D861-433F-88FA-1E9D6FD31D11}"/>
          </ac:spMkLst>
        </pc:spChg>
        <pc:spChg chg="del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20" creationId="{8D71EDA1-87BF-4D5D-AB79-F346FD19278A}"/>
          </ac:spMkLst>
        </pc:spChg>
        <pc:spChg chg="ad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25" creationId="{1B15ED52-F352-441B-82BF-E0EA34836D08}"/>
          </ac:spMkLst>
        </pc:spChg>
        <pc:spChg chg="ad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27" creationId="{3B2E3793-BFE6-45A2-9B7B-E18844431C99}"/>
          </ac:spMkLst>
        </pc:spChg>
        <pc:spChg chg="ad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29" creationId="{BC4C4868-CB8F-4AF9-9CDB-8108F2C19B67}"/>
          </ac:spMkLst>
        </pc:spChg>
        <pc:spChg chg="ad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31" creationId="{375E0459-6403-40CD-989D-56A4407CA12E}"/>
          </ac:spMkLst>
        </pc:spChg>
        <pc:spChg chg="add">
          <ac:chgData name="Henrique Tiberio Brandao Vieira Augusto" userId="c6914268-2e44-4bf4-a7f8-4b85ffab7131" providerId="ADAL" clId="{20696809-E80E-4BFB-B290-98519CF94C7D}" dt="2024-04-04T13:56:36.603" v="94" actId="26606"/>
          <ac:spMkLst>
            <pc:docMk/>
            <pc:sldMk cId="4158254256" sldId="271"/>
            <ac:spMk id="33" creationId="{53E5B1A8-3AC9-4BD1-9BBC-78CA94F2D1BA}"/>
          </ac:spMkLst>
        </pc:spChg>
      </pc:sldChg>
      <pc:sldChg chg="del">
        <pc:chgData name="Henrique Tiberio Brandao Vieira Augusto" userId="c6914268-2e44-4bf4-a7f8-4b85ffab7131" providerId="ADAL" clId="{20696809-E80E-4BFB-B290-98519CF94C7D}" dt="2024-04-04T13:57:49.342" v="120" actId="47"/>
        <pc:sldMkLst>
          <pc:docMk/>
          <pc:sldMk cId="374612145" sldId="272"/>
        </pc:sldMkLst>
      </pc:sldChg>
      <pc:sldChg chg="add del">
        <pc:chgData name="Henrique Tiberio Brandao Vieira Augusto" userId="c6914268-2e44-4bf4-a7f8-4b85ffab7131" providerId="ADAL" clId="{20696809-E80E-4BFB-B290-98519CF94C7D}" dt="2024-04-04T15:37:25.515" v="144" actId="47"/>
        <pc:sldMkLst>
          <pc:docMk/>
          <pc:sldMk cId="1537719891" sldId="276"/>
        </pc:sldMkLst>
      </pc:sldChg>
      <pc:sldChg chg="addSp delSp modSp new del mod setBg">
        <pc:chgData name="Henrique Tiberio Brandao Vieira Augusto" userId="c6914268-2e44-4bf4-a7f8-4b85ffab7131" providerId="ADAL" clId="{20696809-E80E-4BFB-B290-98519CF94C7D}" dt="2024-04-04T13:55:00.762" v="44" actId="47"/>
        <pc:sldMkLst>
          <pc:docMk/>
          <pc:sldMk cId="1266310063" sldId="277"/>
        </pc:sldMkLst>
        <pc:spChg chg="mo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2" creationId="{B5AB67E1-F416-D300-B306-40FB1CCFFB78}"/>
          </ac:spMkLst>
        </pc:spChg>
        <pc:spChg chg="del mod">
          <ac:chgData name="Henrique Tiberio Brandao Vieira Augusto" userId="c6914268-2e44-4bf4-a7f8-4b85ffab7131" providerId="ADAL" clId="{20696809-E80E-4BFB-B290-98519CF94C7D}" dt="2024-04-04T13:54:39.992" v="34" actId="478"/>
          <ac:spMkLst>
            <pc:docMk/>
            <pc:sldMk cId="1266310063" sldId="277"/>
            <ac:spMk id="3" creationId="{42932940-24ED-A81F-1390-FFD9F355920A}"/>
          </ac:spMkLst>
        </pc:spChg>
        <pc:spChg chg="mo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4" creationId="{4CAF493A-DA6A-C6FB-18C3-9E371C5325E7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9" creationId="{09588DA8-065E-4F6F-8EFD-43104AB2E0CF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11" creationId="{C4285719-470E-454C-AF62-8323075F1F5B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13" creationId="{CD9FE4EF-C4D8-49A0-B2FF-81D8DB7D8A24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15" creationId="{4300840D-0A0B-4512-BACA-B439D5B9C57C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17" creationId="{D2B78728-A580-49A7-84F9-6EF6F583ADE0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19" creationId="{38FAA1A1-D861-433F-88FA-1E9D6FD31D11}"/>
          </ac:spMkLst>
        </pc:spChg>
        <pc:spChg chg="add">
          <ac:chgData name="Henrique Tiberio Brandao Vieira Augusto" userId="c6914268-2e44-4bf4-a7f8-4b85ffab7131" providerId="ADAL" clId="{20696809-E80E-4BFB-B290-98519CF94C7D}" dt="2024-04-04T13:54:37.403" v="33" actId="26606"/>
          <ac:spMkLst>
            <pc:docMk/>
            <pc:sldMk cId="1266310063" sldId="277"/>
            <ac:spMk id="21" creationId="{8D71EDA1-87BF-4D5D-AB79-F346FD19278A}"/>
          </ac:spMkLst>
        </pc:spChg>
      </pc:sldChg>
      <pc:sldChg chg="delSp add del setBg delDesignElem">
        <pc:chgData name="Henrique Tiberio Brandao Vieira Augusto" userId="c6914268-2e44-4bf4-a7f8-4b85ffab7131" providerId="ADAL" clId="{20696809-E80E-4BFB-B290-98519CF94C7D}" dt="2024-04-04T13:54:49.251" v="39" actId="47"/>
        <pc:sldMkLst>
          <pc:docMk/>
          <pc:sldMk cId="496356113" sldId="278"/>
        </pc:sldMkLst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9" creationId="{4C05D81D-B4A7-4EA6-0D5A-C8CF9A9A4B12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11" creationId="{6C291A56-BC5A-C071-6E1B-DE2EEB0D6455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13" creationId="{9FF0F7F5-8469-9EA0-CD62-4196057F97A5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15" creationId="{426F7603-903C-1F08-0404-803FAA8BE4AA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17" creationId="{702FFE30-D54D-088A-3956-E12B9514EF55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19" creationId="{A153EE77-1C56-F3EB-59EF-ADDE069BD176}"/>
          </ac:spMkLst>
        </pc:spChg>
        <pc:spChg chg="del">
          <ac:chgData name="Henrique Tiberio Brandao Vieira Augusto" userId="c6914268-2e44-4bf4-a7f8-4b85ffab7131" providerId="ADAL" clId="{20696809-E80E-4BFB-B290-98519CF94C7D}" dt="2024-04-04T13:54:43.990" v="36"/>
          <ac:spMkLst>
            <pc:docMk/>
            <pc:sldMk cId="496356113" sldId="278"/>
            <ac:spMk id="21" creationId="{08ACD4A6-DB3B-643E-7496-4A19BAB7047F}"/>
          </ac:spMkLst>
        </pc:spChg>
      </pc:sldChg>
      <pc:sldChg chg="addSp delSp modSp add mod ord setBg delDesignElem modShow">
        <pc:chgData name="Henrique Tiberio Brandao Vieira Augusto" userId="c6914268-2e44-4bf4-a7f8-4b85ffab7131" providerId="ADAL" clId="{20696809-E80E-4BFB-B290-98519CF94C7D}" dt="2024-04-04T14:00:55.383" v="136" actId="729"/>
        <pc:sldMkLst>
          <pc:docMk/>
          <pc:sldMk cId="3943660492" sldId="279"/>
        </pc:sldMkLst>
        <pc:spChg chg="mo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2" creationId="{597F006D-DAA4-4968-2807-4389F503186E}"/>
          </ac:spMkLst>
        </pc:spChg>
        <pc:spChg chg="mo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4" creationId="{F9A20B8E-3856-93D4-B462-12F085985CB8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6" creationId="{0E30439A-8A5B-46EC-8283-9B6B031D40D0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7" creationId="{5CEAD642-85CF-4750-8432-7C80C901F001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8" creationId="{FA33EEAE-15D5-4119-8C1E-89D943F911EF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9" creationId="{47EC6E18-D8E4-6025-B2ED-EE1F2C0B3B2B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10" creationId="{730D8B3B-9B80-4025-B934-26DC7D7CD231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11" creationId="{763E7347-915F-CB3A-D66C-F37507F38629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12" creationId="{B5A1B09C-1565-46F8-B70F-621C5EB48A09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13" creationId="{3C7F676E-5763-CF2C-AEC6-9093BB266366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14" creationId="{8C516CC8-80AC-446C-A56E-9F54B7210402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15" creationId="{98B5CAFF-1801-4DCB-E5FA-58484CA71C14}"/>
          </ac:spMkLst>
        </pc:spChg>
        <pc:spChg chg="add">
          <ac:chgData name="Henrique Tiberio Brandao Vieira Augusto" userId="c6914268-2e44-4bf4-a7f8-4b85ffab7131" providerId="ADAL" clId="{20696809-E80E-4BFB-B290-98519CF94C7D}" dt="2024-04-04T13:54:53.802" v="40" actId="26606"/>
          <ac:spMkLst>
            <pc:docMk/>
            <pc:sldMk cId="3943660492" sldId="279"/>
            <ac:spMk id="16" creationId="{53947E58-F088-49F1-A3D1-DEA690192E84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17" creationId="{3993B7AE-8F18-6EE8-3F74-52086088764D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19" creationId="{C59E1D6F-9390-DEB8-BF2B-CF5A7B001CCF}"/>
          </ac:spMkLst>
        </pc:spChg>
        <pc:spChg chg="del">
          <ac:chgData name="Henrique Tiberio Brandao Vieira Augusto" userId="c6914268-2e44-4bf4-a7f8-4b85ffab7131" providerId="ADAL" clId="{20696809-E80E-4BFB-B290-98519CF94C7D}" dt="2024-04-04T13:54:47.720" v="38"/>
          <ac:spMkLst>
            <pc:docMk/>
            <pc:sldMk cId="3943660492" sldId="279"/>
            <ac:spMk id="21" creationId="{D8425F89-CC3F-7F07-0298-9CE0FD543B44}"/>
          </ac:spMkLst>
        </pc:spChg>
      </pc:sldChg>
      <pc:sldChg chg="delSp add del setBg delDesignElem">
        <pc:chgData name="Henrique Tiberio Brandao Vieira Augusto" userId="c6914268-2e44-4bf4-a7f8-4b85ffab7131" providerId="ADAL" clId="{20696809-E80E-4BFB-B290-98519CF94C7D}" dt="2024-04-04T13:55:02.257" v="45" actId="47"/>
        <pc:sldMkLst>
          <pc:docMk/>
          <pc:sldMk cId="239511896" sldId="280"/>
        </pc:sldMkLst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6" creationId="{22C9DD49-B81F-39A2-D0EA-780DB09E5013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7" creationId="{EB41EB87-D067-B4A3-00B1-EE205DC7E93F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8" creationId="{016A63ED-3D09-4CA5-47AE-98B738EC891D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10" creationId="{7EE1A116-6884-FC26-F0B8-AAAA79281B1F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12" creationId="{422520F8-4EE0-3EB7-77DC-E0ACB7E72FC3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14" creationId="{1C712FD9-679C-F5E8-7628-11CC680C885E}"/>
          </ac:spMkLst>
        </pc:spChg>
        <pc:spChg chg="del">
          <ac:chgData name="Henrique Tiberio Brandao Vieira Augusto" userId="c6914268-2e44-4bf4-a7f8-4b85ffab7131" providerId="ADAL" clId="{20696809-E80E-4BFB-B290-98519CF94C7D}" dt="2024-04-04T13:54:55.941" v="42"/>
          <ac:spMkLst>
            <pc:docMk/>
            <pc:sldMk cId="239511896" sldId="280"/>
            <ac:spMk id="16" creationId="{9D7BFF8B-1F02-7BD7-C551-68CC9001A52E}"/>
          </ac:spMkLst>
        </pc:spChg>
      </pc:sldChg>
      <pc:sldChg chg="modSp add mod modShow">
        <pc:chgData name="Henrique Tiberio Brandao Vieira Augusto" userId="c6914268-2e44-4bf4-a7f8-4b85ffab7131" providerId="ADAL" clId="{20696809-E80E-4BFB-B290-98519CF94C7D}" dt="2024-04-04T14:00:57.882" v="137" actId="729"/>
        <pc:sldMkLst>
          <pc:docMk/>
          <pc:sldMk cId="2749259939" sldId="281"/>
        </pc:sldMkLst>
        <pc:spChg chg="mod">
          <ac:chgData name="Henrique Tiberio Brandao Vieira Augusto" userId="c6914268-2e44-4bf4-a7f8-4b85ffab7131" providerId="ADAL" clId="{20696809-E80E-4BFB-B290-98519CF94C7D}" dt="2024-04-04T13:55:16.496" v="48"/>
          <ac:spMkLst>
            <pc:docMk/>
            <pc:sldMk cId="2749259939" sldId="281"/>
            <ac:spMk id="2" creationId="{EE55F116-32BD-1B21-83B9-9BC695ECBFD2}"/>
          </ac:spMkLst>
        </pc:spChg>
      </pc:sldChg>
      <pc:sldChg chg="modSp add mod ord modShow">
        <pc:chgData name="Henrique Tiberio Brandao Vieira Augusto" userId="c6914268-2e44-4bf4-a7f8-4b85ffab7131" providerId="ADAL" clId="{20696809-E80E-4BFB-B290-98519CF94C7D}" dt="2024-04-04T14:01:00.362" v="138" actId="729"/>
        <pc:sldMkLst>
          <pc:docMk/>
          <pc:sldMk cId="2436034286" sldId="282"/>
        </pc:sldMkLst>
        <pc:spChg chg="mod">
          <ac:chgData name="Henrique Tiberio Brandao Vieira Augusto" userId="c6914268-2e44-4bf4-a7f8-4b85ffab7131" providerId="ADAL" clId="{20696809-E80E-4BFB-B290-98519CF94C7D}" dt="2024-04-04T13:55:34.002" v="75" actId="20577"/>
          <ac:spMkLst>
            <pc:docMk/>
            <pc:sldMk cId="2436034286" sldId="282"/>
            <ac:spMk id="2" creationId="{E8DE7E8D-71AF-CFED-5859-E2D058B8209B}"/>
          </ac:spMkLst>
        </pc:spChg>
      </pc:sldChg>
      <pc:sldChg chg="modSp add mod ord modShow">
        <pc:chgData name="Henrique Tiberio Brandao Vieira Augusto" userId="c6914268-2e44-4bf4-a7f8-4b85ffab7131" providerId="ADAL" clId="{20696809-E80E-4BFB-B290-98519CF94C7D}" dt="2024-04-04T14:01:02.494" v="139" actId="729"/>
        <pc:sldMkLst>
          <pc:docMk/>
          <pc:sldMk cId="56867051" sldId="283"/>
        </pc:sldMkLst>
        <pc:spChg chg="mod">
          <ac:chgData name="Henrique Tiberio Brandao Vieira Augusto" userId="c6914268-2e44-4bf4-a7f8-4b85ffab7131" providerId="ADAL" clId="{20696809-E80E-4BFB-B290-98519CF94C7D}" dt="2024-04-04T13:55:53.227" v="86" actId="20577"/>
          <ac:spMkLst>
            <pc:docMk/>
            <pc:sldMk cId="56867051" sldId="283"/>
            <ac:spMk id="2" creationId="{8B47FB53-1A05-3C19-9F82-6FDB978F8F79}"/>
          </ac:spMkLst>
        </pc:spChg>
      </pc:sldChg>
      <pc:sldChg chg="add">
        <pc:chgData name="Henrique Tiberio Brandao Vieira Augusto" userId="c6914268-2e44-4bf4-a7f8-4b85ffab7131" providerId="ADAL" clId="{20696809-E80E-4BFB-B290-98519CF94C7D}" dt="2024-04-04T13:56:07.321" v="87" actId="2890"/>
        <pc:sldMkLst>
          <pc:docMk/>
          <pc:sldMk cId="1280866270" sldId="284"/>
        </pc:sldMkLst>
      </pc:sldChg>
      <pc:sldChg chg="modSp add mod ord modShow">
        <pc:chgData name="Henrique Tiberio Brandao Vieira Augusto" userId="c6914268-2e44-4bf4-a7f8-4b85ffab7131" providerId="ADAL" clId="{20696809-E80E-4BFB-B290-98519CF94C7D}" dt="2024-04-04T14:01:06.686" v="140" actId="729"/>
        <pc:sldMkLst>
          <pc:docMk/>
          <pc:sldMk cId="14508814" sldId="285"/>
        </pc:sldMkLst>
        <pc:spChg chg="mod">
          <ac:chgData name="Henrique Tiberio Brandao Vieira Augusto" userId="c6914268-2e44-4bf4-a7f8-4b85ffab7131" providerId="ADAL" clId="{20696809-E80E-4BFB-B290-98519CF94C7D}" dt="2024-04-04T13:57:01.850" v="109" actId="20577"/>
          <ac:spMkLst>
            <pc:docMk/>
            <pc:sldMk cId="14508814" sldId="285"/>
            <ac:spMk id="2" creationId="{A75938EE-A995-99DF-A20A-431E1D4FA894}"/>
          </ac:spMkLst>
        </pc:spChg>
      </pc:sldChg>
      <pc:sldChg chg="addSp delSp modSp add mod">
        <pc:chgData name="Henrique Tiberio Brandao Vieira Augusto" userId="c6914268-2e44-4bf4-a7f8-4b85ffab7131" providerId="ADAL" clId="{20696809-E80E-4BFB-B290-98519CF94C7D}" dt="2024-04-04T13:57:42.962" v="119" actId="20577"/>
        <pc:sldMkLst>
          <pc:docMk/>
          <pc:sldMk cId="1871485013" sldId="286"/>
        </pc:sldMkLst>
        <pc:spChg chg="mod">
          <ac:chgData name="Henrique Tiberio Brandao Vieira Augusto" userId="c6914268-2e44-4bf4-a7f8-4b85ffab7131" providerId="ADAL" clId="{20696809-E80E-4BFB-B290-98519CF94C7D}" dt="2024-04-04T13:57:42.962" v="119" actId="20577"/>
          <ac:spMkLst>
            <pc:docMk/>
            <pc:sldMk cId="1871485013" sldId="286"/>
            <ac:spMk id="2" creationId="{17316A26-7893-5456-396E-BC710951DD4D}"/>
          </ac:spMkLst>
        </pc:spChg>
        <pc:picChg chg="del">
          <ac:chgData name="Henrique Tiberio Brandao Vieira Augusto" userId="c6914268-2e44-4bf4-a7f8-4b85ffab7131" providerId="ADAL" clId="{20696809-E80E-4BFB-B290-98519CF94C7D}" dt="2024-04-04T13:57:37.514" v="111" actId="478"/>
          <ac:picMkLst>
            <pc:docMk/>
            <pc:sldMk cId="1871485013" sldId="286"/>
            <ac:picMk id="3" creationId="{A045EC79-14A1-B06E-4A82-0AA933C367F4}"/>
          </ac:picMkLst>
        </pc:picChg>
        <pc:picChg chg="add mod">
          <ac:chgData name="Henrique Tiberio Brandao Vieira Augusto" userId="c6914268-2e44-4bf4-a7f8-4b85ffab7131" providerId="ADAL" clId="{20696809-E80E-4BFB-B290-98519CF94C7D}" dt="2024-04-04T13:57:37.762" v="112"/>
          <ac:picMkLst>
            <pc:docMk/>
            <pc:sldMk cId="1871485013" sldId="286"/>
            <ac:picMk id="5" creationId="{4221CF3C-1E18-E788-FB28-617B821449E2}"/>
          </ac:picMkLst>
        </pc:picChg>
        <pc:picChg chg="add mod">
          <ac:chgData name="Henrique Tiberio Brandao Vieira Augusto" userId="c6914268-2e44-4bf4-a7f8-4b85ffab7131" providerId="ADAL" clId="{20696809-E80E-4BFB-B290-98519CF94C7D}" dt="2024-04-04T13:57:37.762" v="112"/>
          <ac:picMkLst>
            <pc:docMk/>
            <pc:sldMk cId="1871485013" sldId="286"/>
            <ac:picMk id="6" creationId="{A4DAAC75-8EFF-4467-CA8D-3EB91477F44C}"/>
          </ac:picMkLst>
        </pc:picChg>
      </pc:sldChg>
      <pc:sldChg chg="modSp add mod ord modShow">
        <pc:chgData name="Henrique Tiberio Brandao Vieira Augusto" userId="c6914268-2e44-4bf4-a7f8-4b85ffab7131" providerId="ADAL" clId="{20696809-E80E-4BFB-B290-98519CF94C7D}" dt="2024-04-04T14:01:15.364" v="141" actId="729"/>
        <pc:sldMkLst>
          <pc:docMk/>
          <pc:sldMk cId="665987927" sldId="287"/>
        </pc:sldMkLst>
        <pc:spChg chg="mod">
          <ac:chgData name="Henrique Tiberio Brandao Vieira Augusto" userId="c6914268-2e44-4bf4-a7f8-4b85ffab7131" providerId="ADAL" clId="{20696809-E80E-4BFB-B290-98519CF94C7D}" dt="2024-04-04T13:58:02.442" v="135" actId="20577"/>
          <ac:spMkLst>
            <pc:docMk/>
            <pc:sldMk cId="665987927" sldId="287"/>
            <ac:spMk id="2" creationId="{A9353B90-0717-1E52-FE44-44870BC59C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6EB0A-34BC-4BAC-8BC4-7A56F43EB6A7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ACF33C4-17BD-40F2-9598-A6C1E27124ED}">
      <dgm:prSet/>
      <dgm:spPr/>
      <dgm:t>
        <a:bodyPr/>
        <a:lstStyle/>
        <a:p>
          <a:pPr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EF3343D-6D13-4B18-A28A-9B1D0A11FE93}" type="parTrans" cxnId="{BFF76537-BCF2-49CB-925E-84937E3C73E6}">
      <dgm:prSet/>
      <dgm:spPr/>
      <dgm:t>
        <a:bodyPr/>
        <a:lstStyle/>
        <a:p>
          <a:endParaRPr lang="en-US"/>
        </a:p>
      </dgm:t>
    </dgm:pt>
    <dgm:pt modelId="{456273D1-F5B1-4468-90FF-CE4354310E8A}" type="sibTrans" cxnId="{BFF76537-BCF2-49CB-925E-84937E3C73E6}">
      <dgm:prSet/>
      <dgm:spPr/>
      <dgm:t>
        <a:bodyPr/>
        <a:lstStyle/>
        <a:p>
          <a:endParaRPr lang="en-US"/>
        </a:p>
      </dgm:t>
    </dgm:pt>
    <dgm:pt modelId="{97FC081F-CA22-4D63-9359-5715D9793D07}">
      <dgm:prSet/>
      <dgm:spPr/>
      <dgm:t>
        <a:bodyPr/>
        <a:lstStyle/>
        <a:p>
          <a:pPr>
            <a:defRPr cap="all"/>
          </a:pPr>
          <a:r>
            <a:rPr lang="pt-BR"/>
            <a:t>Fundamentação Teórica</a:t>
          </a:r>
          <a:endParaRPr lang="en-US"/>
        </a:p>
      </dgm:t>
    </dgm:pt>
    <dgm:pt modelId="{C60D5BA3-B16F-4DC5-9B6B-1BAB833D185E}" type="parTrans" cxnId="{9C2A68C9-1CE7-45AB-9B76-9E8989E2378F}">
      <dgm:prSet/>
      <dgm:spPr/>
      <dgm:t>
        <a:bodyPr/>
        <a:lstStyle/>
        <a:p>
          <a:endParaRPr lang="en-US"/>
        </a:p>
      </dgm:t>
    </dgm:pt>
    <dgm:pt modelId="{9D67D4AA-35D4-4F52-88FC-CFC309CDF951}" type="sibTrans" cxnId="{9C2A68C9-1CE7-45AB-9B76-9E8989E2378F}">
      <dgm:prSet/>
      <dgm:spPr/>
      <dgm:t>
        <a:bodyPr/>
        <a:lstStyle/>
        <a:p>
          <a:endParaRPr lang="en-US"/>
        </a:p>
      </dgm:t>
    </dgm:pt>
    <dgm:pt modelId="{85B6D6AC-9EF5-4F16-BC4B-B1C2840D5721}">
      <dgm:prSet/>
      <dgm:spPr/>
      <dgm:t>
        <a:bodyPr/>
        <a:lstStyle/>
        <a:p>
          <a:pPr>
            <a:defRPr cap="all"/>
          </a:pPr>
          <a:r>
            <a:rPr lang="pt-BR"/>
            <a:t>Trabalhos Relacionados</a:t>
          </a:r>
          <a:endParaRPr lang="en-US"/>
        </a:p>
      </dgm:t>
    </dgm:pt>
    <dgm:pt modelId="{7474F31D-EC84-41FC-9EF3-BF0EF183B6C0}" type="parTrans" cxnId="{17871088-1137-473F-9674-837207E83550}">
      <dgm:prSet/>
      <dgm:spPr/>
      <dgm:t>
        <a:bodyPr/>
        <a:lstStyle/>
        <a:p>
          <a:endParaRPr lang="en-US"/>
        </a:p>
      </dgm:t>
    </dgm:pt>
    <dgm:pt modelId="{0AE63833-9D24-4D9A-9D23-2BC5851A4C08}" type="sibTrans" cxnId="{17871088-1137-473F-9674-837207E83550}">
      <dgm:prSet/>
      <dgm:spPr/>
      <dgm:t>
        <a:bodyPr/>
        <a:lstStyle/>
        <a:p>
          <a:endParaRPr lang="en-US"/>
        </a:p>
      </dgm:t>
    </dgm:pt>
    <dgm:pt modelId="{0AD05A64-8378-41D9-8943-8DD2F500AAA7}">
      <dgm:prSet/>
      <dgm:spPr/>
      <dgm:t>
        <a:bodyPr/>
        <a:lstStyle/>
        <a:p>
          <a:pPr>
            <a:defRPr cap="all"/>
          </a:pPr>
          <a:r>
            <a:rPr lang="pt-BR"/>
            <a:t>Trabalho Realizado</a:t>
          </a:r>
          <a:endParaRPr lang="en-US"/>
        </a:p>
      </dgm:t>
    </dgm:pt>
    <dgm:pt modelId="{D6CE2977-4A2F-47ED-A094-CFFD0862F4F7}" type="parTrans" cxnId="{C19C0325-A8E7-41A2-8960-9AC6851E9A0B}">
      <dgm:prSet/>
      <dgm:spPr/>
      <dgm:t>
        <a:bodyPr/>
        <a:lstStyle/>
        <a:p>
          <a:endParaRPr lang="en-US"/>
        </a:p>
      </dgm:t>
    </dgm:pt>
    <dgm:pt modelId="{6FEC76B9-9247-4650-AFFC-CD020F6178A1}" type="sibTrans" cxnId="{C19C0325-A8E7-41A2-8960-9AC6851E9A0B}">
      <dgm:prSet/>
      <dgm:spPr/>
      <dgm:t>
        <a:bodyPr/>
        <a:lstStyle/>
        <a:p>
          <a:endParaRPr lang="en-US"/>
        </a:p>
      </dgm:t>
    </dgm:pt>
    <dgm:pt modelId="{FE91CC70-554E-4578-97A6-2EA024DA4E8B}">
      <dgm:prSet/>
      <dgm:spPr/>
      <dgm:t>
        <a:bodyPr/>
        <a:lstStyle/>
        <a:p>
          <a:pPr>
            <a:defRPr cap="all"/>
          </a:pPr>
          <a:r>
            <a:rPr lang="pt-BR"/>
            <a:t>Resultados</a:t>
          </a:r>
          <a:endParaRPr lang="en-US"/>
        </a:p>
      </dgm:t>
    </dgm:pt>
    <dgm:pt modelId="{CD18111F-3F25-4912-BF0C-FBDA84E32D90}" type="parTrans" cxnId="{5F15A4CA-B587-4BB8-BF56-DBC4DE01EE1E}">
      <dgm:prSet/>
      <dgm:spPr/>
      <dgm:t>
        <a:bodyPr/>
        <a:lstStyle/>
        <a:p>
          <a:endParaRPr lang="en-US"/>
        </a:p>
      </dgm:t>
    </dgm:pt>
    <dgm:pt modelId="{0B6CE0E2-7218-4ABD-AA4E-35B14886C226}" type="sibTrans" cxnId="{5F15A4CA-B587-4BB8-BF56-DBC4DE01EE1E}">
      <dgm:prSet/>
      <dgm:spPr/>
      <dgm:t>
        <a:bodyPr/>
        <a:lstStyle/>
        <a:p>
          <a:endParaRPr lang="en-US"/>
        </a:p>
      </dgm:t>
    </dgm:pt>
    <dgm:pt modelId="{92E99EAD-D6CD-406C-9C08-87DA7514CBC4}">
      <dgm:prSet/>
      <dgm:spPr/>
      <dgm:t>
        <a:bodyPr/>
        <a:lstStyle/>
        <a:p>
          <a:pPr>
            <a:defRPr cap="all"/>
          </a:pPr>
          <a:r>
            <a:rPr lang="pt-BR"/>
            <a:t>Conclusões</a:t>
          </a:r>
          <a:endParaRPr lang="en-US"/>
        </a:p>
      </dgm:t>
    </dgm:pt>
    <dgm:pt modelId="{F19AD235-AC6B-420F-9274-77436D163AAA}" type="parTrans" cxnId="{9326780F-8959-4CC6-B092-BFC4857EA00B}">
      <dgm:prSet/>
      <dgm:spPr/>
      <dgm:t>
        <a:bodyPr/>
        <a:lstStyle/>
        <a:p>
          <a:endParaRPr lang="en-US"/>
        </a:p>
      </dgm:t>
    </dgm:pt>
    <dgm:pt modelId="{D5C659D5-6F19-47A0-90E8-A67E42CC840B}" type="sibTrans" cxnId="{9326780F-8959-4CC6-B092-BFC4857EA00B}">
      <dgm:prSet/>
      <dgm:spPr/>
      <dgm:t>
        <a:bodyPr/>
        <a:lstStyle/>
        <a:p>
          <a:endParaRPr lang="en-US"/>
        </a:p>
      </dgm:t>
    </dgm:pt>
    <dgm:pt modelId="{C0970903-2327-4A2B-BEF3-7222DB6FE96C}" type="pres">
      <dgm:prSet presAssocID="{C056EB0A-34BC-4BAC-8BC4-7A56F43EB6A7}" presName="vert0" presStyleCnt="0">
        <dgm:presLayoutVars>
          <dgm:dir/>
          <dgm:animOne val="branch"/>
          <dgm:animLvl val="lvl"/>
        </dgm:presLayoutVars>
      </dgm:prSet>
      <dgm:spPr/>
    </dgm:pt>
    <dgm:pt modelId="{FAEC5A2E-EC90-4E35-8436-E228774DA8B6}" type="pres">
      <dgm:prSet presAssocID="{DACF33C4-17BD-40F2-9598-A6C1E27124ED}" presName="thickLine" presStyleLbl="alignNode1" presStyleIdx="0" presStyleCnt="6"/>
      <dgm:spPr/>
    </dgm:pt>
    <dgm:pt modelId="{803A670C-0621-49CD-86FB-B077A8755CF6}" type="pres">
      <dgm:prSet presAssocID="{DACF33C4-17BD-40F2-9598-A6C1E27124ED}" presName="horz1" presStyleCnt="0"/>
      <dgm:spPr/>
    </dgm:pt>
    <dgm:pt modelId="{5822EF86-62A7-4E9B-A7B5-663EE21B6C2C}" type="pres">
      <dgm:prSet presAssocID="{DACF33C4-17BD-40F2-9598-A6C1E27124ED}" presName="tx1" presStyleLbl="revTx" presStyleIdx="0" presStyleCnt="6"/>
      <dgm:spPr/>
    </dgm:pt>
    <dgm:pt modelId="{AC63710E-F2E6-43CF-B44A-4F555CDAE634}" type="pres">
      <dgm:prSet presAssocID="{DACF33C4-17BD-40F2-9598-A6C1E27124ED}" presName="vert1" presStyleCnt="0"/>
      <dgm:spPr/>
    </dgm:pt>
    <dgm:pt modelId="{8F12EB9C-ED89-4092-A16A-3E8EA48C7FC2}" type="pres">
      <dgm:prSet presAssocID="{97FC081F-CA22-4D63-9359-5715D9793D07}" presName="thickLine" presStyleLbl="alignNode1" presStyleIdx="1" presStyleCnt="6"/>
      <dgm:spPr/>
    </dgm:pt>
    <dgm:pt modelId="{6DEEE0F6-E857-4708-B90E-41EE772559CB}" type="pres">
      <dgm:prSet presAssocID="{97FC081F-CA22-4D63-9359-5715D9793D07}" presName="horz1" presStyleCnt="0"/>
      <dgm:spPr/>
    </dgm:pt>
    <dgm:pt modelId="{A29180A9-7CFC-4397-9CDD-BD071537EF8C}" type="pres">
      <dgm:prSet presAssocID="{97FC081F-CA22-4D63-9359-5715D9793D07}" presName="tx1" presStyleLbl="revTx" presStyleIdx="1" presStyleCnt="6"/>
      <dgm:spPr/>
    </dgm:pt>
    <dgm:pt modelId="{A245E9FF-63F9-4702-977A-C393B4714649}" type="pres">
      <dgm:prSet presAssocID="{97FC081F-CA22-4D63-9359-5715D9793D07}" presName="vert1" presStyleCnt="0"/>
      <dgm:spPr/>
    </dgm:pt>
    <dgm:pt modelId="{3158C701-F62C-40F0-A28E-77355C4B2AFC}" type="pres">
      <dgm:prSet presAssocID="{85B6D6AC-9EF5-4F16-BC4B-B1C2840D5721}" presName="thickLine" presStyleLbl="alignNode1" presStyleIdx="2" presStyleCnt="6"/>
      <dgm:spPr/>
    </dgm:pt>
    <dgm:pt modelId="{B1500C80-F800-4F50-9ABE-931C4FB9CF51}" type="pres">
      <dgm:prSet presAssocID="{85B6D6AC-9EF5-4F16-BC4B-B1C2840D5721}" presName="horz1" presStyleCnt="0"/>
      <dgm:spPr/>
    </dgm:pt>
    <dgm:pt modelId="{2F4FB39A-C58E-47E9-80AB-EF2BAF3DB751}" type="pres">
      <dgm:prSet presAssocID="{85B6D6AC-9EF5-4F16-BC4B-B1C2840D5721}" presName="tx1" presStyleLbl="revTx" presStyleIdx="2" presStyleCnt="6"/>
      <dgm:spPr/>
    </dgm:pt>
    <dgm:pt modelId="{D0107881-C66F-4DA6-A390-AD123858E6C6}" type="pres">
      <dgm:prSet presAssocID="{85B6D6AC-9EF5-4F16-BC4B-B1C2840D5721}" presName="vert1" presStyleCnt="0"/>
      <dgm:spPr/>
    </dgm:pt>
    <dgm:pt modelId="{1CF7149B-A78E-482C-B023-45EF64D78956}" type="pres">
      <dgm:prSet presAssocID="{0AD05A64-8378-41D9-8943-8DD2F500AAA7}" presName="thickLine" presStyleLbl="alignNode1" presStyleIdx="3" presStyleCnt="6"/>
      <dgm:spPr/>
    </dgm:pt>
    <dgm:pt modelId="{D9C7666D-6706-4265-BC57-ADDFD4804DC4}" type="pres">
      <dgm:prSet presAssocID="{0AD05A64-8378-41D9-8943-8DD2F500AAA7}" presName="horz1" presStyleCnt="0"/>
      <dgm:spPr/>
    </dgm:pt>
    <dgm:pt modelId="{95946628-2214-4B8F-9D8B-3E2AAD59DC0B}" type="pres">
      <dgm:prSet presAssocID="{0AD05A64-8378-41D9-8943-8DD2F500AAA7}" presName="tx1" presStyleLbl="revTx" presStyleIdx="3" presStyleCnt="6"/>
      <dgm:spPr/>
    </dgm:pt>
    <dgm:pt modelId="{288C5393-937E-4CFE-95E8-98AC0135226D}" type="pres">
      <dgm:prSet presAssocID="{0AD05A64-8378-41D9-8943-8DD2F500AAA7}" presName="vert1" presStyleCnt="0"/>
      <dgm:spPr/>
    </dgm:pt>
    <dgm:pt modelId="{2EB44706-C621-4AF7-99F9-F9738B30D872}" type="pres">
      <dgm:prSet presAssocID="{FE91CC70-554E-4578-97A6-2EA024DA4E8B}" presName="thickLine" presStyleLbl="alignNode1" presStyleIdx="4" presStyleCnt="6"/>
      <dgm:spPr/>
    </dgm:pt>
    <dgm:pt modelId="{6D17D298-5AA5-4974-9624-58E86327D628}" type="pres">
      <dgm:prSet presAssocID="{FE91CC70-554E-4578-97A6-2EA024DA4E8B}" presName="horz1" presStyleCnt="0"/>
      <dgm:spPr/>
    </dgm:pt>
    <dgm:pt modelId="{3ED7A13B-BC68-4155-B8B2-6A4B194CCFF4}" type="pres">
      <dgm:prSet presAssocID="{FE91CC70-554E-4578-97A6-2EA024DA4E8B}" presName="tx1" presStyleLbl="revTx" presStyleIdx="4" presStyleCnt="6"/>
      <dgm:spPr/>
    </dgm:pt>
    <dgm:pt modelId="{17ACE6F4-4462-4E1F-9AC5-D35A29886D7E}" type="pres">
      <dgm:prSet presAssocID="{FE91CC70-554E-4578-97A6-2EA024DA4E8B}" presName="vert1" presStyleCnt="0"/>
      <dgm:spPr/>
    </dgm:pt>
    <dgm:pt modelId="{BD65923D-884B-41FD-BFEC-177C62D9710A}" type="pres">
      <dgm:prSet presAssocID="{92E99EAD-D6CD-406C-9C08-87DA7514CBC4}" presName="thickLine" presStyleLbl="alignNode1" presStyleIdx="5" presStyleCnt="6"/>
      <dgm:spPr/>
    </dgm:pt>
    <dgm:pt modelId="{7C6EC2F0-EA95-4583-B134-8E46F39E675B}" type="pres">
      <dgm:prSet presAssocID="{92E99EAD-D6CD-406C-9C08-87DA7514CBC4}" presName="horz1" presStyleCnt="0"/>
      <dgm:spPr/>
    </dgm:pt>
    <dgm:pt modelId="{7F624C16-9B2D-4C48-A8EB-4BC1EF9923E0}" type="pres">
      <dgm:prSet presAssocID="{92E99EAD-D6CD-406C-9C08-87DA7514CBC4}" presName="tx1" presStyleLbl="revTx" presStyleIdx="5" presStyleCnt="6"/>
      <dgm:spPr/>
    </dgm:pt>
    <dgm:pt modelId="{9E850D9D-AD54-445D-8D7E-73273AD7AE2F}" type="pres">
      <dgm:prSet presAssocID="{92E99EAD-D6CD-406C-9C08-87DA7514CBC4}" presName="vert1" presStyleCnt="0"/>
      <dgm:spPr/>
    </dgm:pt>
  </dgm:ptLst>
  <dgm:cxnLst>
    <dgm:cxn modelId="{9326780F-8959-4CC6-B092-BFC4857EA00B}" srcId="{C056EB0A-34BC-4BAC-8BC4-7A56F43EB6A7}" destId="{92E99EAD-D6CD-406C-9C08-87DA7514CBC4}" srcOrd="5" destOrd="0" parTransId="{F19AD235-AC6B-420F-9274-77436D163AAA}" sibTransId="{D5C659D5-6F19-47A0-90E8-A67E42CC840B}"/>
    <dgm:cxn modelId="{8EA75721-D995-4856-8220-46A2F8646FB3}" type="presOf" srcId="{C056EB0A-34BC-4BAC-8BC4-7A56F43EB6A7}" destId="{C0970903-2327-4A2B-BEF3-7222DB6FE96C}" srcOrd="0" destOrd="0" presId="urn:microsoft.com/office/officeart/2008/layout/LinedList"/>
    <dgm:cxn modelId="{C19C0325-A8E7-41A2-8960-9AC6851E9A0B}" srcId="{C056EB0A-34BC-4BAC-8BC4-7A56F43EB6A7}" destId="{0AD05A64-8378-41D9-8943-8DD2F500AAA7}" srcOrd="3" destOrd="0" parTransId="{D6CE2977-4A2F-47ED-A094-CFFD0862F4F7}" sibTransId="{6FEC76B9-9247-4650-AFFC-CD020F6178A1}"/>
    <dgm:cxn modelId="{BFF76537-BCF2-49CB-925E-84937E3C73E6}" srcId="{C056EB0A-34BC-4BAC-8BC4-7A56F43EB6A7}" destId="{DACF33C4-17BD-40F2-9598-A6C1E27124ED}" srcOrd="0" destOrd="0" parTransId="{DEF3343D-6D13-4B18-A28A-9B1D0A11FE93}" sibTransId="{456273D1-F5B1-4468-90FF-CE4354310E8A}"/>
    <dgm:cxn modelId="{7B00E64D-614D-4D5C-B08C-15BDA5B2CD6C}" type="presOf" srcId="{92E99EAD-D6CD-406C-9C08-87DA7514CBC4}" destId="{7F624C16-9B2D-4C48-A8EB-4BC1EF9923E0}" srcOrd="0" destOrd="0" presId="urn:microsoft.com/office/officeart/2008/layout/LinedList"/>
    <dgm:cxn modelId="{4C99F480-1E86-4150-B841-3884FEE951F1}" type="presOf" srcId="{0AD05A64-8378-41D9-8943-8DD2F500AAA7}" destId="{95946628-2214-4B8F-9D8B-3E2AAD59DC0B}" srcOrd="0" destOrd="0" presId="urn:microsoft.com/office/officeart/2008/layout/LinedList"/>
    <dgm:cxn modelId="{17871088-1137-473F-9674-837207E83550}" srcId="{C056EB0A-34BC-4BAC-8BC4-7A56F43EB6A7}" destId="{85B6D6AC-9EF5-4F16-BC4B-B1C2840D5721}" srcOrd="2" destOrd="0" parTransId="{7474F31D-EC84-41FC-9EF3-BF0EF183B6C0}" sibTransId="{0AE63833-9D24-4D9A-9D23-2BC5851A4C08}"/>
    <dgm:cxn modelId="{0BA4B893-0738-4C80-B955-70F0DE428C48}" type="presOf" srcId="{DACF33C4-17BD-40F2-9598-A6C1E27124ED}" destId="{5822EF86-62A7-4E9B-A7B5-663EE21B6C2C}" srcOrd="0" destOrd="0" presId="urn:microsoft.com/office/officeart/2008/layout/LinedList"/>
    <dgm:cxn modelId="{D0B2A4B4-F2A0-4702-9952-21D64ABD30A5}" type="presOf" srcId="{97FC081F-CA22-4D63-9359-5715D9793D07}" destId="{A29180A9-7CFC-4397-9CDD-BD071537EF8C}" srcOrd="0" destOrd="0" presId="urn:microsoft.com/office/officeart/2008/layout/LinedList"/>
    <dgm:cxn modelId="{C0BF26BF-506C-4E9A-9DE1-EEA573B03F0B}" type="presOf" srcId="{FE91CC70-554E-4578-97A6-2EA024DA4E8B}" destId="{3ED7A13B-BC68-4155-B8B2-6A4B194CCFF4}" srcOrd="0" destOrd="0" presId="urn:microsoft.com/office/officeart/2008/layout/LinedList"/>
    <dgm:cxn modelId="{9C2A68C9-1CE7-45AB-9B76-9E8989E2378F}" srcId="{C056EB0A-34BC-4BAC-8BC4-7A56F43EB6A7}" destId="{97FC081F-CA22-4D63-9359-5715D9793D07}" srcOrd="1" destOrd="0" parTransId="{C60D5BA3-B16F-4DC5-9B6B-1BAB833D185E}" sibTransId="{9D67D4AA-35D4-4F52-88FC-CFC309CDF951}"/>
    <dgm:cxn modelId="{5F15A4CA-B587-4BB8-BF56-DBC4DE01EE1E}" srcId="{C056EB0A-34BC-4BAC-8BC4-7A56F43EB6A7}" destId="{FE91CC70-554E-4578-97A6-2EA024DA4E8B}" srcOrd="4" destOrd="0" parTransId="{CD18111F-3F25-4912-BF0C-FBDA84E32D90}" sibTransId="{0B6CE0E2-7218-4ABD-AA4E-35B14886C226}"/>
    <dgm:cxn modelId="{73B4A0F0-A9A9-4318-A29B-AE63BE784851}" type="presOf" srcId="{85B6D6AC-9EF5-4F16-BC4B-B1C2840D5721}" destId="{2F4FB39A-C58E-47E9-80AB-EF2BAF3DB751}" srcOrd="0" destOrd="0" presId="urn:microsoft.com/office/officeart/2008/layout/LinedList"/>
    <dgm:cxn modelId="{5D867D4B-16AE-467D-A7F0-AF6C525B0656}" type="presParOf" srcId="{C0970903-2327-4A2B-BEF3-7222DB6FE96C}" destId="{FAEC5A2E-EC90-4E35-8436-E228774DA8B6}" srcOrd="0" destOrd="0" presId="urn:microsoft.com/office/officeart/2008/layout/LinedList"/>
    <dgm:cxn modelId="{18F80819-5603-492B-A049-13D14AEF503D}" type="presParOf" srcId="{C0970903-2327-4A2B-BEF3-7222DB6FE96C}" destId="{803A670C-0621-49CD-86FB-B077A8755CF6}" srcOrd="1" destOrd="0" presId="urn:microsoft.com/office/officeart/2008/layout/LinedList"/>
    <dgm:cxn modelId="{BEE32534-38AA-4D9C-830E-A1E5F5E04940}" type="presParOf" srcId="{803A670C-0621-49CD-86FB-B077A8755CF6}" destId="{5822EF86-62A7-4E9B-A7B5-663EE21B6C2C}" srcOrd="0" destOrd="0" presId="urn:microsoft.com/office/officeart/2008/layout/LinedList"/>
    <dgm:cxn modelId="{94E06998-9CEB-46DA-94EA-462C4F677A54}" type="presParOf" srcId="{803A670C-0621-49CD-86FB-B077A8755CF6}" destId="{AC63710E-F2E6-43CF-B44A-4F555CDAE634}" srcOrd="1" destOrd="0" presId="urn:microsoft.com/office/officeart/2008/layout/LinedList"/>
    <dgm:cxn modelId="{B510D942-DCE7-4DEC-B78A-C2E5189C5754}" type="presParOf" srcId="{C0970903-2327-4A2B-BEF3-7222DB6FE96C}" destId="{8F12EB9C-ED89-4092-A16A-3E8EA48C7FC2}" srcOrd="2" destOrd="0" presId="urn:microsoft.com/office/officeart/2008/layout/LinedList"/>
    <dgm:cxn modelId="{816EF6E6-88CD-4045-A025-292618C94DC9}" type="presParOf" srcId="{C0970903-2327-4A2B-BEF3-7222DB6FE96C}" destId="{6DEEE0F6-E857-4708-B90E-41EE772559CB}" srcOrd="3" destOrd="0" presId="urn:microsoft.com/office/officeart/2008/layout/LinedList"/>
    <dgm:cxn modelId="{DB31893D-50A6-424E-8213-BB1B043D467C}" type="presParOf" srcId="{6DEEE0F6-E857-4708-B90E-41EE772559CB}" destId="{A29180A9-7CFC-4397-9CDD-BD071537EF8C}" srcOrd="0" destOrd="0" presId="urn:microsoft.com/office/officeart/2008/layout/LinedList"/>
    <dgm:cxn modelId="{180843AA-861A-4B53-88E7-8BDF61940BDC}" type="presParOf" srcId="{6DEEE0F6-E857-4708-B90E-41EE772559CB}" destId="{A245E9FF-63F9-4702-977A-C393B4714649}" srcOrd="1" destOrd="0" presId="urn:microsoft.com/office/officeart/2008/layout/LinedList"/>
    <dgm:cxn modelId="{A293025B-33F4-4702-8A29-3B64AF46CC24}" type="presParOf" srcId="{C0970903-2327-4A2B-BEF3-7222DB6FE96C}" destId="{3158C701-F62C-40F0-A28E-77355C4B2AFC}" srcOrd="4" destOrd="0" presId="urn:microsoft.com/office/officeart/2008/layout/LinedList"/>
    <dgm:cxn modelId="{21D6163A-002B-46E4-B05B-53DC31EF6A64}" type="presParOf" srcId="{C0970903-2327-4A2B-BEF3-7222DB6FE96C}" destId="{B1500C80-F800-4F50-9ABE-931C4FB9CF51}" srcOrd="5" destOrd="0" presId="urn:microsoft.com/office/officeart/2008/layout/LinedList"/>
    <dgm:cxn modelId="{D85AB070-0F6D-4C06-91CF-C2F371D8B1E2}" type="presParOf" srcId="{B1500C80-F800-4F50-9ABE-931C4FB9CF51}" destId="{2F4FB39A-C58E-47E9-80AB-EF2BAF3DB751}" srcOrd="0" destOrd="0" presId="urn:microsoft.com/office/officeart/2008/layout/LinedList"/>
    <dgm:cxn modelId="{8420E1AC-9AB8-4137-8CEB-E1081F5C10C6}" type="presParOf" srcId="{B1500C80-F800-4F50-9ABE-931C4FB9CF51}" destId="{D0107881-C66F-4DA6-A390-AD123858E6C6}" srcOrd="1" destOrd="0" presId="urn:microsoft.com/office/officeart/2008/layout/LinedList"/>
    <dgm:cxn modelId="{2D0F1DC0-F259-4ED1-AA05-A32145ED0B2A}" type="presParOf" srcId="{C0970903-2327-4A2B-BEF3-7222DB6FE96C}" destId="{1CF7149B-A78E-482C-B023-45EF64D78956}" srcOrd="6" destOrd="0" presId="urn:microsoft.com/office/officeart/2008/layout/LinedList"/>
    <dgm:cxn modelId="{49B09B0D-3D16-466B-AE8A-A718E25E92F2}" type="presParOf" srcId="{C0970903-2327-4A2B-BEF3-7222DB6FE96C}" destId="{D9C7666D-6706-4265-BC57-ADDFD4804DC4}" srcOrd="7" destOrd="0" presId="urn:microsoft.com/office/officeart/2008/layout/LinedList"/>
    <dgm:cxn modelId="{6A8B4011-2F32-483B-B408-A69EF7F566A7}" type="presParOf" srcId="{D9C7666D-6706-4265-BC57-ADDFD4804DC4}" destId="{95946628-2214-4B8F-9D8B-3E2AAD59DC0B}" srcOrd="0" destOrd="0" presId="urn:microsoft.com/office/officeart/2008/layout/LinedList"/>
    <dgm:cxn modelId="{23592257-80E5-498B-BB76-0693DE189E4E}" type="presParOf" srcId="{D9C7666D-6706-4265-BC57-ADDFD4804DC4}" destId="{288C5393-937E-4CFE-95E8-98AC0135226D}" srcOrd="1" destOrd="0" presId="urn:microsoft.com/office/officeart/2008/layout/LinedList"/>
    <dgm:cxn modelId="{1F0D179C-B700-4633-A7DA-BAC1D3FC5B6D}" type="presParOf" srcId="{C0970903-2327-4A2B-BEF3-7222DB6FE96C}" destId="{2EB44706-C621-4AF7-99F9-F9738B30D872}" srcOrd="8" destOrd="0" presId="urn:microsoft.com/office/officeart/2008/layout/LinedList"/>
    <dgm:cxn modelId="{FF9B0FD8-0BF2-470D-87A4-7E66F0EFBD17}" type="presParOf" srcId="{C0970903-2327-4A2B-BEF3-7222DB6FE96C}" destId="{6D17D298-5AA5-4974-9624-58E86327D628}" srcOrd="9" destOrd="0" presId="urn:microsoft.com/office/officeart/2008/layout/LinedList"/>
    <dgm:cxn modelId="{E645B76E-1BC6-45BF-8B57-6639418F01A1}" type="presParOf" srcId="{6D17D298-5AA5-4974-9624-58E86327D628}" destId="{3ED7A13B-BC68-4155-B8B2-6A4B194CCFF4}" srcOrd="0" destOrd="0" presId="urn:microsoft.com/office/officeart/2008/layout/LinedList"/>
    <dgm:cxn modelId="{3A4EB4BA-8B03-4D1F-95ED-0D4D7A9A3DAC}" type="presParOf" srcId="{6D17D298-5AA5-4974-9624-58E86327D628}" destId="{17ACE6F4-4462-4E1F-9AC5-D35A29886D7E}" srcOrd="1" destOrd="0" presId="urn:microsoft.com/office/officeart/2008/layout/LinedList"/>
    <dgm:cxn modelId="{E0E91749-90C2-4A31-9CDF-9A5557B6D10E}" type="presParOf" srcId="{C0970903-2327-4A2B-BEF3-7222DB6FE96C}" destId="{BD65923D-884B-41FD-BFEC-177C62D9710A}" srcOrd="10" destOrd="0" presId="urn:microsoft.com/office/officeart/2008/layout/LinedList"/>
    <dgm:cxn modelId="{6E3B976C-F01B-4320-85AF-D9F8A9681B06}" type="presParOf" srcId="{C0970903-2327-4A2B-BEF3-7222DB6FE96C}" destId="{7C6EC2F0-EA95-4583-B134-8E46F39E675B}" srcOrd="11" destOrd="0" presId="urn:microsoft.com/office/officeart/2008/layout/LinedList"/>
    <dgm:cxn modelId="{3097B873-51EC-4CCE-A50A-0BBC403F2951}" type="presParOf" srcId="{7C6EC2F0-EA95-4583-B134-8E46F39E675B}" destId="{7F624C16-9B2D-4C48-A8EB-4BC1EF9923E0}" srcOrd="0" destOrd="0" presId="urn:microsoft.com/office/officeart/2008/layout/LinedList"/>
    <dgm:cxn modelId="{4C5FD9C3-40DE-4C74-AD9E-461218224459}" type="presParOf" srcId="{7C6EC2F0-EA95-4583-B134-8E46F39E675B}" destId="{9E850D9D-AD54-445D-8D7E-73273AD7AE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C5A2E-EC90-4E35-8436-E228774DA8B6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2EF86-62A7-4E9B-A7B5-663EE21B6C2C}">
      <dsp:nvSpPr>
        <dsp:cNvPr id="0" name=""/>
        <dsp:cNvSpPr/>
      </dsp:nvSpPr>
      <dsp:spPr>
        <a:xfrm>
          <a:off x="0" y="2047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dirty="0"/>
            <a:t>Introdução</a:t>
          </a:r>
          <a:endParaRPr lang="en-US" sz="3200" kern="1200" dirty="0"/>
        </a:p>
      </dsp:txBody>
      <dsp:txXfrm>
        <a:off x="0" y="2047"/>
        <a:ext cx="10927829" cy="698118"/>
      </dsp:txXfrm>
    </dsp:sp>
    <dsp:sp modelId="{8F12EB9C-ED89-4092-A16A-3E8EA48C7FC2}">
      <dsp:nvSpPr>
        <dsp:cNvPr id="0" name=""/>
        <dsp:cNvSpPr/>
      </dsp:nvSpPr>
      <dsp:spPr>
        <a:xfrm>
          <a:off x="0" y="700165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180A9-7CFC-4397-9CDD-BD071537EF8C}">
      <dsp:nvSpPr>
        <dsp:cNvPr id="0" name=""/>
        <dsp:cNvSpPr/>
      </dsp:nvSpPr>
      <dsp:spPr>
        <a:xfrm>
          <a:off x="0" y="700165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/>
            <a:t>Fundamentação Teórica</a:t>
          </a:r>
          <a:endParaRPr lang="en-US" sz="3200" kern="1200"/>
        </a:p>
      </dsp:txBody>
      <dsp:txXfrm>
        <a:off x="0" y="700165"/>
        <a:ext cx="10927829" cy="698118"/>
      </dsp:txXfrm>
    </dsp:sp>
    <dsp:sp modelId="{3158C701-F62C-40F0-A28E-77355C4B2AFC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B39A-C58E-47E9-80AB-EF2BAF3DB751}">
      <dsp:nvSpPr>
        <dsp:cNvPr id="0" name=""/>
        <dsp:cNvSpPr/>
      </dsp:nvSpPr>
      <dsp:spPr>
        <a:xfrm>
          <a:off x="0" y="1398284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/>
            <a:t>Trabalhos Relacionados</a:t>
          </a:r>
          <a:endParaRPr lang="en-US" sz="3200" kern="1200"/>
        </a:p>
      </dsp:txBody>
      <dsp:txXfrm>
        <a:off x="0" y="1398284"/>
        <a:ext cx="10927829" cy="698118"/>
      </dsp:txXfrm>
    </dsp:sp>
    <dsp:sp modelId="{1CF7149B-A78E-482C-B023-45EF64D78956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46628-2214-4B8F-9D8B-3E2AAD59DC0B}">
      <dsp:nvSpPr>
        <dsp:cNvPr id="0" name=""/>
        <dsp:cNvSpPr/>
      </dsp:nvSpPr>
      <dsp:spPr>
        <a:xfrm>
          <a:off x="0" y="2096402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/>
            <a:t>Trabalho Realizado</a:t>
          </a:r>
          <a:endParaRPr lang="en-US" sz="3200" kern="1200"/>
        </a:p>
      </dsp:txBody>
      <dsp:txXfrm>
        <a:off x="0" y="2096402"/>
        <a:ext cx="10927829" cy="698118"/>
      </dsp:txXfrm>
    </dsp:sp>
    <dsp:sp modelId="{2EB44706-C621-4AF7-99F9-F9738B30D872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7A13B-BC68-4155-B8B2-6A4B194CCFF4}">
      <dsp:nvSpPr>
        <dsp:cNvPr id="0" name=""/>
        <dsp:cNvSpPr/>
      </dsp:nvSpPr>
      <dsp:spPr>
        <a:xfrm>
          <a:off x="0" y="2794520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/>
            <a:t>Resultados</a:t>
          </a:r>
          <a:endParaRPr lang="en-US" sz="3200" kern="1200"/>
        </a:p>
      </dsp:txBody>
      <dsp:txXfrm>
        <a:off x="0" y="2794520"/>
        <a:ext cx="10927829" cy="698118"/>
      </dsp:txXfrm>
    </dsp:sp>
    <dsp:sp modelId="{BD65923D-884B-41FD-BFEC-177C62D9710A}">
      <dsp:nvSpPr>
        <dsp:cNvPr id="0" name=""/>
        <dsp:cNvSpPr/>
      </dsp:nvSpPr>
      <dsp:spPr>
        <a:xfrm>
          <a:off x="0" y="3492639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4C16-9B2D-4C48-A8EB-4BC1EF9923E0}">
      <dsp:nvSpPr>
        <dsp:cNvPr id="0" name=""/>
        <dsp:cNvSpPr/>
      </dsp:nvSpPr>
      <dsp:spPr>
        <a:xfrm>
          <a:off x="0" y="3492639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/>
            <a:t>Conclusões</a:t>
          </a:r>
          <a:endParaRPr lang="en-US" sz="3200" kern="1200"/>
        </a:p>
      </dsp:txBody>
      <dsp:txXfrm>
        <a:off x="0" y="3492639"/>
        <a:ext cx="10927829" cy="69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6297F-276F-4928-ACF3-F5A9361A3BA9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845D0-E61E-47CA-A29D-733FDFF0D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2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8852-7FB4-2FB8-3096-339FFBA4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AF3FB-4314-602A-FA22-9BF54D3E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14D14-CFF6-54A6-968C-5CAC0D68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F56-8F4F-4B87-90B0-632A10EB7C55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85B1D-B7D2-1231-2B21-AD481B5C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52BA0-F688-5C0C-F7A2-8385DCF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6B7A1-0C3E-CBAD-8407-F5522728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276B7-D409-DD23-9A96-7318DF57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D92C6-899D-252C-8EE5-F2AF57F4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4C7D-E70A-477A-B01F-A32BF8DDEB3E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AE677-7EAC-ABCF-4633-665BF260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AB96F-B1BC-4DD6-1BBD-0D75C8AF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D929F2-BC49-DAEB-83A1-D80BEFA0E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79246-9885-7393-63CA-1F3FB666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B59AB-9C66-543B-DFD4-097CEDB1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48DA-2BE2-4CA4-BDB7-157A779C1A4E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6D731-A689-AA10-F46A-FC594E7C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129FA-1A1C-5A96-3B31-5E17F09D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0CFA5-5052-E0C8-46AE-419B495E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510D4-EE93-4FCC-A55B-B98C4AD9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4349D-9F84-01FE-C29D-2A689A80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7D50-DA9D-4296-BF50-38B45CA8BB17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5B465-2DEC-7545-0CD7-CBF081D8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80DE4-AE9F-98BA-A640-B160DF3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02882-C16A-2BAD-1542-FB050A3D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1AE034-988D-0FA0-292A-4E19F84D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60FB6-8452-CF6A-AA79-90C4DCBE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EE8-671D-4867-843A-918508A832FB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5DA03-696B-192D-D507-8A97537F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950F8-241F-2607-0D5B-C7F73C3F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2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3B1B4-19C8-19E1-6EAC-B3F85FC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5616C-8FEB-7675-CDDD-BFEA6F54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3452A7-91DA-CCFD-6CAD-50E605B2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281ABD-70CC-F343-181A-7D57F949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729F-5311-40AC-B612-0F5F87BA4500}" type="datetime1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C27E5-6EAD-B707-9F8F-F87DDD62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8FD859-DB00-EE16-2233-80E4359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1DEE-AAFB-588E-9933-D56FABCD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9E920-3508-EE4F-9A69-E3A4D2DF5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E0B407-4774-A90D-5CAA-BBC1F5ED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1FD4F5-DC2B-52FE-3560-EB3EB93C1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27FF63-AB19-4DD4-E41F-46AF77B8D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19C574-B48D-9ACA-1F3C-14138B95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A34E-1353-4958-86E4-B68F9133F4EF}" type="datetime1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24366-317E-4114-BA82-4EDA66A6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9A55FF-EF60-69B4-FF21-D9E2984C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6DC56-A8A3-E13D-0C1E-FD0E4CD8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476D3A-2BB2-71D3-0CE5-35B4BDB7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97C0-32FB-4E1B-ACFD-9E62301F7EBB}" type="datetime1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A82AE0-3D1D-D7EA-413A-3EDEE6D7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3D904B-BD21-C267-2A4E-FC7F786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861F4F-9A06-9750-B75E-115B8D4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BE8-B429-45C8-83CE-2A2C26D0C3CC}" type="datetime1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325B75-423B-8B43-6B88-66044397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504E2-9E40-C22E-17C7-49C3D791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9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3AB66-3A44-1DFD-7389-39709549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2F18E-7B43-101D-88CF-A5ACCF04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B02CB2-5EBD-2676-691D-6F313D72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633009-C958-2FD5-99C1-5E5B9EF3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D607-5EAC-4DE5-A990-F85C705C1B83}" type="datetime1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10E2F-8D59-FE09-DBFA-03AB67EF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AA8FA-6F3E-3C0F-DF62-311E636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2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28EF2-EDC6-A963-ECB4-B47918FA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7B637A-1D1E-035F-2827-429B63A15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30BAB-247B-19B1-D68F-58DFFBA4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A5D29-C219-80FF-19D7-EA22CAB3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E9C2-81CD-4E13-857F-FD4584EBF9C7}" type="datetime1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9D663A-A25E-F6C2-D25A-A9E3F3E4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4818B-E73C-E83A-6D43-2EB93ED5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3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9E7E12-169C-1CD3-04C5-2C4843CD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192730-19C1-305E-7160-A8A9079E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B7D802-CBE4-1213-8011-3EF5DA441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D3356-76CC-44FD-83EC-0F742C737393}" type="datetime1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C3D21-4D81-DAAE-F2F1-3F211DCF7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3C687-2C23-933B-37B2-B5E93CBEE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EE70-F467-4A86-8ED4-1777F624404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E3F8BC-A5BD-9C48-B721-54E8A5B945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1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083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circuito, animal, coral&#10;&#10;Descrição gerada automaticamente">
            <a:extLst>
              <a:ext uri="{FF2B5EF4-FFF2-40B4-BE49-F238E27FC236}">
                <a16:creationId xmlns:a16="http://schemas.microsoft.com/office/drawing/2014/main" id="{0A4F221B-5D64-BE2E-6EAE-7563FF2F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1" b="4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D4506D-E419-A3AB-C740-BE6E0C27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5100">
                <a:solidFill>
                  <a:srgbClr val="FFFFFF"/>
                </a:solidFill>
                <a:cs typeface="Tahoma" pitchFamily="2"/>
              </a:rPr>
              <a:t>Classificação de Intensidade das Emoções na Fala em Português Brasileiro por meio de Deep Learning</a:t>
            </a:r>
            <a:endParaRPr lang="pt-BR" sz="51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3580A-2539-0F94-A0E3-3F3288E44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lvl="0" rtl="0"/>
            <a:r>
              <a:rPr lang="pt-BR" sz="1700">
                <a:solidFill>
                  <a:srgbClr val="FFFFFF"/>
                </a:solidFill>
                <a:cs typeface="Tahoma" pitchFamily="2"/>
              </a:rPr>
              <a:t>Henrique Brandão</a:t>
            </a:r>
          </a:p>
          <a:p>
            <a:pPr lvl="0" rtl="0"/>
            <a:r>
              <a:rPr lang="pt-BR" sz="1700">
                <a:solidFill>
                  <a:srgbClr val="FFFFFF"/>
                </a:solidFill>
                <a:cs typeface="Tahoma" pitchFamily="2"/>
              </a:rPr>
              <a:t>PPGI – UNB</a:t>
            </a:r>
          </a:p>
          <a:p>
            <a:pPr lvl="0" rtl="0"/>
            <a:r>
              <a:rPr lang="pt-BR" sz="1700">
                <a:solidFill>
                  <a:srgbClr val="FFFFFF"/>
                </a:solidFill>
                <a:cs typeface="Tahoma" pitchFamily="2"/>
              </a:rPr>
              <a:t>Abril de 2024</a:t>
            </a:r>
          </a:p>
          <a:p>
            <a:endParaRPr lang="pt-BR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6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89CD4-29ED-6293-D0EF-FD76B725F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6D1993-B694-B6AF-883E-841742DEF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C1D43B-D097-8C47-70B0-0D679AFD3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C697A11-02ED-FF2F-7720-FCFEA94EF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CA97A84-0D8C-7A60-1471-3161BB1CD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C442F42F-6BCF-EE0D-66F0-99FF0A077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7FB53-1A05-3C19-9F82-6FDB978F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  <a:cs typeface="Tahoma" pitchFamily="2"/>
              </a:rPr>
              <a:t>Trabalho Realizado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6AD23DFA-E958-DA6B-AB71-CBD4F7C27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3057AE19-62C8-820C-F176-7D21A331A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9DB2-3818-393C-613A-18E20F67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D0996-38A7-80CD-A819-489AFD72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AE2828-5D41-6237-4620-64B2288E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Trabalho Realizado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0FD57DD-34BE-79BB-B978-8E77656C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11</a:t>
            </a:fld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CEADFBB-B6D8-E07B-1F20-161CBFBAB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06" y="1575461"/>
            <a:ext cx="5324492" cy="5191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03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7B2A2-D55E-D430-EF3F-FEFF5C2E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A9ECD7-D8EA-EFAD-D2E0-00A8E8AA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919FD-7BE3-2E8E-C199-891A46DCA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2AA29-D9ED-7A60-BB36-08F6B16B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19472-6212-F6C6-84A4-4CBE49C77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4EF78C-FCFF-3E1A-20E1-3572616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Trabalho Realizado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6CD372-EB91-9927-9419-2BA7BA78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8" y="4192983"/>
            <a:ext cx="4916875" cy="2537348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36BA6-C5D1-746F-0B1E-7BEBFF45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8" y="1596478"/>
            <a:ext cx="5397565" cy="2400300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650D0C-B7F7-91CF-18EF-2DA4D4F7D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602" y="4510652"/>
            <a:ext cx="6703119" cy="2036972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B51AC9-6335-3891-EC5F-664C1271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1623292"/>
            <a:ext cx="6212392" cy="1688637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EB31AB7-D1CB-7163-2B37-8BF1D5E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DF840B-435C-5F1B-7D38-E8FAE989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19BCF7-328B-2C78-348C-B241C56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Trabalho Realizado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3D6D71-1756-9955-0F2C-6E85AA56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" y="1669143"/>
            <a:ext cx="6213986" cy="3246806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A1270DD-BC2F-8FAD-F650-49A0A110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2BDD82-FB44-89E6-D7D0-B76DD1DC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90" y="3429000"/>
            <a:ext cx="6075552" cy="3037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69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FB948-1CB4-43E8-8DCC-E68F0B05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AB0B7ED-CEBF-BCCE-90BE-3FB8DF78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3418111-5EC8-143F-364E-DC697E47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DC99532-98E3-3C93-8BE2-E6DAFEB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ECD3DED-7155-F9F8-5108-44C89E24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E1DDF69D-5F43-4C3A-8CC1-E22E2EBF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938EE-A995-99DF-A20A-431E1D4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  <a:cs typeface="Tahoma" pitchFamily="2"/>
              </a:rPr>
              <a:t>Resultados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371C74C-51DC-79C5-02C9-E991DC5F1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0ED74EB-E804-B989-E6B4-D19356BF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C558A-8209-B1F4-E886-60A97D3F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9DD54-2121-B2C2-D0DF-95ABBAE7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F2FF5-BE3B-F85B-C698-A897E51B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Resultados – 64 MFCCs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Imagem 3" title="Loss de teste = 6,40">
            <a:extLst>
              <a:ext uri="{FF2B5EF4-FFF2-40B4-BE49-F238E27FC236}">
                <a16:creationId xmlns:a16="http://schemas.microsoft.com/office/drawing/2014/main" id="{4E58ADBD-AB40-A46E-F7A6-BB84E617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0" y="2432807"/>
            <a:ext cx="4228530" cy="2905568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785B3C-0D32-1313-8FE3-6076EAF7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04" y="2766212"/>
            <a:ext cx="4943477" cy="1983588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6CA65F-670C-B7C9-D02A-783E653D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8D569-FFC4-B374-C380-883511D6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0BD9B-B892-D7FD-860A-A9431C0A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C2677F-28BF-8FDA-BA3C-8EFCCCEE4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B08F4A-DD6A-0ED3-DC7B-77D598A7B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8B4A63-4C59-B40E-6B40-E5C6B01F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6982FD-F626-1AD3-49C4-A1B470E80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D2C3274-8660-2A00-453D-3F5D304A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Resultados – 64 MFCCs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ACB708-EDBA-0FAB-5D4D-96DF0226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5394600">
            <a:off x="3587773" y="-41539"/>
            <a:ext cx="5161379" cy="84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42311-A7A9-B87D-7257-178D834F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97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A8461-A9B9-B17F-38A6-19A2FF11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217B27D-6735-FB0B-842A-9A450F48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Resultados – 128 MFCCs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E7EE8B-499B-4916-B92E-1B763438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2" y="2408925"/>
            <a:ext cx="4490105" cy="3033855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9727D9-219F-6535-EBE4-E0CF6C54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55" y="2821612"/>
            <a:ext cx="4614648" cy="1877387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01D6A7-764C-5AF9-740A-6BD5B310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09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50708-9F50-EB03-1EF8-F43BDF9B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F77E24-BCFE-E82B-DECC-0A6BB352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FAD473-A602-23A7-441D-D132DA829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C785F2-DB26-B6B6-7650-5C417B22D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D457C8-1E2E-A761-82D2-BEAF4838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EA8E46-14AB-59E9-F345-BA53E624F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44D6F7-77DE-C4D5-E0BF-F18BC08B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Resultados – 128 MFCCs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25F329-8F76-9355-8212-C5C9D2A0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rot="5403600">
            <a:off x="3929135" y="79870"/>
            <a:ext cx="5100913" cy="82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DBA678-90D6-F4F4-0EE5-9AB257D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2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C0A2C-1AC6-0106-2689-22B18FF53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0F6983-EBBD-1249-108E-184D31FD9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26DA8C-A23A-5554-C78A-2C625CB1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45F75A-C4DD-DDD7-3DFE-E31BC48B4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52FB6-E6E4-B4DA-FBAB-47BE0CDE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F51499-31F5-5831-1224-9003164F7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316A26-7893-5456-396E-BC710951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cs typeface="Tahoma" pitchFamily="2"/>
              </a:rPr>
              <a:t>Resultados Finais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24A69A-3A79-49D9-F084-15FA8303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21CF3C-1E18-E788-FB28-617B8214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05" y="4203700"/>
            <a:ext cx="6100272" cy="2395901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DAAC75-8EFF-4467-CA8D-3EB91477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85" y="2046300"/>
            <a:ext cx="8855630" cy="1992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14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FEE91-9CFA-04E1-6C51-0E027E5D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Sumário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05455F0E-8F40-B829-F047-247AE9939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902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B1FFE3-C7C2-94C3-4B77-DEBFB4FA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05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7ED29-2C95-A4FB-7E18-37C26177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33DDAF6-0D19-0B5C-0A95-1588EADA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3FFA7E-1624-6F07-05AD-E3F072AB5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E2913DA-9076-7844-7F6A-A2B3945A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C99ED3A-FF99-181D-6E4F-66EFAA78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FC836C71-39A5-9E3F-135C-23A9BFB74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53B90-0717-1E52-FE44-44870BC5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  <a:cs typeface="Tahoma" pitchFamily="2"/>
              </a:rPr>
              <a:t>Conclusões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F3C4072-46C9-1D18-1C6E-B94B15344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DF8A42A8-3EE2-71FA-3816-99118242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60B990-0231-E951-5E32-63FE4D36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8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ED0E8-CD3A-E7BB-66B2-C111029EE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7E3BAE-710C-851F-E7C4-A2014474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Conclusões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CB35A-82C2-B6E3-C8B1-E348B804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É possível realizar uma tarefa de ML para inferir a intensidade da emoção na voz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Conseguimos lidar com a escassez de dados nesta tarefa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Há a necessidade de modelos mais robustos para compensar pela falta de amostras</a:t>
            </a:r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63114B-4BD4-47DD-84C6-66EACA87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pt-B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pt-B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5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4B66B-2866-3213-E456-91E42BE4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D1753C5-1FC4-FEA2-F521-06D96A32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790B8A7-A89D-878F-ED47-6FE53F9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39453-84BD-4CD8-F729-3A024A81D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F006D-DAA4-4968-2807-4389F5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20B8E-3856-93D4-B462-12F0859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6C988-4BF8-B50A-73F5-8B2234DB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9AB2D0-D2AD-96EE-0685-6526E21A3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4" r="893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52227-C253-BF2D-160C-FA91559D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>
                <a:cs typeface="Tahoma" pitchFamily="2"/>
              </a:rPr>
              <a:t>Introdução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D5D10-1B8A-B73B-984B-42A8A8B0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fontScale="92500"/>
          </a:bodyPr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Nossa primeira forma de comunicação e de expressão de emoções e que perdura ao longo da vida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Problema complexo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Natureza interdisciplinar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Aplicações em diversas áreas</a:t>
            </a:r>
          </a:p>
          <a:p>
            <a:endParaRPr lang="pt-BR" sz="2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C32B0-6873-DC65-7126-9826DBDD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41B0B-5CD8-940F-717F-EB529A69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24E35B1-4FF0-ECCA-4193-BE2FA058D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CE19433-5B96-9891-2B6E-49D506B8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21BDEF6-7B66-0797-A321-06EE2BF1E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E8F907E-C1CF-6059-6CAD-15D9B8EB7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498C032B-B3C7-CF79-C130-632251BBB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5F116-32BD-1B21-83B9-9BC695EC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  <a:cs typeface="Tahoma" pitchFamily="2"/>
              </a:rPr>
              <a:t>Fundamentação Teórica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E99181C-AF5A-A99B-A0AA-3C261450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8C92C81-B0B3-67CC-7820-AC50ED4DA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332CD-898F-F7F0-2478-52DC84A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634EB-5809-6EB9-E571-2129FE4F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77600F-5937-69C3-DFBA-B6DA3660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cs typeface="Tahoma" pitchFamily="2"/>
              </a:rPr>
              <a:t>Fundamentação Teórica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55E64B-4B0A-9E25-0252-F4823C68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22" y="2010135"/>
            <a:ext cx="3800439" cy="4008534"/>
          </a:xfrm>
          <a:prstGeom prst="rect">
            <a:avLst/>
          </a:prstGeom>
          <a:noFill/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4D5FC-139E-376F-CB8D-BD456F0D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56" y="2013356"/>
            <a:ext cx="5437966" cy="3439513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6446E41-1802-2DA9-33C7-A6761AD0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9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EC0E5-E93E-FDF1-8D51-3C07814D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86BC85-6D6F-1531-2606-F7539626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Fundamentação Teórica</a:t>
            </a:r>
            <a:endParaRPr lang="pt-BR" sz="400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E2085-8F89-D4B6-08EA-EA947489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2" y="1669143"/>
            <a:ext cx="4108049" cy="3768061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5A2F80-A85F-7262-68F2-F68F87A8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06" y="4160596"/>
            <a:ext cx="7546872" cy="2056521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8BE8DA2-0285-9B3A-0128-BFBE85C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1E3FF-40AF-6B9C-60C7-B1B1888F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15706EB-5D40-3198-003D-007AB8740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814CF6-4D09-EE17-3E86-ADC38F31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E49C904-D15B-C793-DFED-6E08C689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6BC71A1-30AF-57BB-4089-3A7E06B8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FFE689E6-311B-EBFB-0A62-4113F4F88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E7E8D-71AF-CFED-5859-E2D058B8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  <a:cs typeface="Tahoma" pitchFamily="2"/>
              </a:rPr>
              <a:t>Trabalhos Relacionados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55194961-9BC3-8F68-40FC-A81AE434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097BE47-8D43-C9DA-6A86-035F39658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73059-D5E1-D012-0FEB-8D58B69C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BCEE70-F467-4A86-8ED4-1777F624404A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3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30403-D8E0-8B0D-690E-6332D4D8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29F1F8-9982-C336-F26E-A916A60D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Tahoma" pitchFamily="2"/>
              </a:rPr>
              <a:t>Trabalhos Relacionados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A23DF-F8FA-6D46-1090-5D4B9ACC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Obtenção de dados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i="1" dirty="0" err="1">
                <a:cs typeface="Tahoma" pitchFamily="2"/>
              </a:rPr>
              <a:t>Dataset</a:t>
            </a:r>
            <a:r>
              <a:rPr lang="pt-BR" dirty="0">
                <a:cs typeface="Tahoma" pitchFamily="2"/>
              </a:rPr>
              <a:t> em português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Características Espectrais</a:t>
            </a:r>
          </a:p>
          <a:p>
            <a:pPr lvl="0" rt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Classificar a intensidade como próximo passo após classificar a emoção</a:t>
            </a:r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CB9036-8DA8-91E0-235A-7566CA8E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E70-F467-4A86-8ED4-1777F62440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177</Words>
  <Application>Microsoft Office PowerPoint</Application>
  <PresentationFormat>Widescreen</PresentationFormat>
  <Paragraphs>63</Paragraphs>
  <Slides>22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StarSymbol</vt:lpstr>
      <vt:lpstr>Tahoma</vt:lpstr>
      <vt:lpstr>Tema do Office</vt:lpstr>
      <vt:lpstr>Classificação de Intensidade das Emoções na Fala em Português Brasileiro por meio de Deep Learning</vt:lpstr>
      <vt:lpstr>Sumário</vt:lpstr>
      <vt:lpstr>Introdução</vt:lpstr>
      <vt:lpstr>Introdução</vt:lpstr>
      <vt:lpstr>Fundamentação Teórica</vt:lpstr>
      <vt:lpstr>Fundamentação Teórica</vt:lpstr>
      <vt:lpstr>Fundamentação Teórica</vt:lpstr>
      <vt:lpstr>Trabalhos Relacionados</vt:lpstr>
      <vt:lpstr>Trabalhos Relacionados</vt:lpstr>
      <vt:lpstr>Trabalho Realizado</vt:lpstr>
      <vt:lpstr>Trabalho Realizado</vt:lpstr>
      <vt:lpstr>Trabalho Realizado</vt:lpstr>
      <vt:lpstr>Trabalho Realizado</vt:lpstr>
      <vt:lpstr>Resultados</vt:lpstr>
      <vt:lpstr>Resultados – 64 MFCCs</vt:lpstr>
      <vt:lpstr>Resultados – 64 MFCCs</vt:lpstr>
      <vt:lpstr>Resultados – 128 MFCCs</vt:lpstr>
      <vt:lpstr>Resultados – 128 MFCCs</vt:lpstr>
      <vt:lpstr>Resultados Finais</vt:lpstr>
      <vt:lpstr>Conclusões</vt:lpstr>
      <vt:lpstr>Conclusões</vt:lpstr>
      <vt:lpstr>Obrigado!</vt:lpstr>
    </vt:vector>
  </TitlesOfParts>
  <Company>Banco do Brasil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Intensidade das Emoções na Fala em Português Brasileiro por meio de Deep Learning</dc:title>
  <dc:creator>Henrique Tiberio Brandao Vieira Augusto</dc:creator>
  <cp:lastModifiedBy>Henrique Tiberio Brandao Vieira Augusto</cp:lastModifiedBy>
  <cp:revision>3</cp:revision>
  <dcterms:created xsi:type="dcterms:W3CDTF">2024-04-04T13:30:06Z</dcterms:created>
  <dcterms:modified xsi:type="dcterms:W3CDTF">2024-04-04T15:38:11Z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2024-04-04T13:33:08Z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d7c47c24-82b3-4183-bed8-6d51a8ef1106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