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74" r:id="rId3"/>
    <p:sldId id="257" r:id="rId4"/>
    <p:sldId id="258" r:id="rId5"/>
    <p:sldId id="262" r:id="rId6"/>
    <p:sldId id="260" r:id="rId7"/>
    <p:sldId id="261" r:id="rId8"/>
    <p:sldId id="259" r:id="rId9"/>
    <p:sldId id="273" r:id="rId10"/>
    <p:sldId id="267" r:id="rId11"/>
    <p:sldId id="268" r:id="rId12"/>
    <p:sldId id="269" r:id="rId13"/>
    <p:sldId id="271" r:id="rId14"/>
    <p:sldId id="272" r:id="rId15"/>
    <p:sldId id="263" r:id="rId16"/>
    <p:sldId id="270" r:id="rId17"/>
    <p:sldId id="265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43"/>
  </p:normalViewPr>
  <p:slideViewPr>
    <p:cSldViewPr snapToGrid="0" snapToObjects="1">
      <p:cViewPr varScale="1">
        <p:scale>
          <a:sx n="46" d="100"/>
          <a:sy n="46" d="100"/>
        </p:scale>
        <p:origin x="62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3410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7F47CF-67C9-420C-80A5-E2069FF0C2DF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238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22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3BFE2-83B7-4B0A-B9D3-AB28331082B3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03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F78E3-FDA3-4D28-AAA2-0B81F349A39D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3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33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R for Medical Studies from Genomic big data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86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&lt;- "Hello World!"</a:t>
            </a:r>
          </a:p>
          <a:p>
            <a:r>
              <a:rPr lang="en-US" altLang="zh-TW" dirty="0"/>
              <a:t>print(x)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5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install.packages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install.packages</a:t>
            </a:r>
            <a:r>
              <a:rPr lang="en-US" altLang="zh-TW" dirty="0"/>
              <a:t>("</a:t>
            </a:r>
            <a:r>
              <a:rPr lang="en-US" altLang="zh-TW" dirty="0" err="1"/>
              <a:t>dtplyr</a:t>
            </a:r>
            <a:r>
              <a:rPr lang="en-US" altLang="zh-TW" dirty="0" smtClean="0"/>
              <a:t>")</a:t>
            </a:r>
          </a:p>
          <a:p>
            <a:r>
              <a:rPr lang="en-US" altLang="zh-TW" dirty="0" err="1"/>
              <a:t>install.packages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devtools</a:t>
            </a:r>
            <a:r>
              <a:rPr lang="en-US" altLang="zh-TW" dirty="0" smtClean="0"/>
              <a:t>")</a:t>
            </a:r>
          </a:p>
          <a:p>
            <a:r>
              <a:rPr lang="en-US" altLang="zh-TW" dirty="0" err="1"/>
              <a:t>devtools</a:t>
            </a:r>
            <a:r>
              <a:rPr lang="en-US" altLang="zh-TW" dirty="0"/>
              <a:t>::</a:t>
            </a:r>
            <a:r>
              <a:rPr lang="en-US" altLang="zh-TW" dirty="0" err="1"/>
              <a:t>install_github</a:t>
            </a:r>
            <a:r>
              <a:rPr lang="en-US" altLang="zh-TW" dirty="0"/>
              <a:t>("</a:t>
            </a:r>
            <a:r>
              <a:rPr lang="en-US" altLang="zh-TW" dirty="0" err="1"/>
              <a:t>hadley</a:t>
            </a:r>
            <a:r>
              <a:rPr lang="en-US" altLang="zh-TW" dirty="0"/>
              <a:t>/</a:t>
            </a:r>
            <a:r>
              <a:rPr lang="en-US" altLang="zh-TW" dirty="0" err="1"/>
              <a:t>dtplyr</a:t>
            </a:r>
            <a:r>
              <a:rPr lang="en-US" altLang="zh-TW" dirty="0"/>
              <a:t>")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13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source("http://wush978.github.io/R/</a:t>
            </a:r>
            <a:r>
              <a:rPr lang="en-US" altLang="zh-TW" dirty="0" err="1"/>
              <a:t>init-swirl.R</a:t>
            </a:r>
            <a:r>
              <a:rPr lang="en-US" altLang="zh-TW" dirty="0" smtClean="0"/>
              <a:t>")</a:t>
            </a:r>
          </a:p>
          <a:p>
            <a:r>
              <a:rPr lang="en-US" altLang="zh-TW" dirty="0"/>
              <a:t>&gt; help(solve)</a:t>
            </a:r>
          </a:p>
          <a:p>
            <a:r>
              <a:rPr lang="en-US" altLang="zh-TW" dirty="0"/>
              <a:t>&gt; ?</a:t>
            </a:r>
            <a:r>
              <a:rPr lang="en-US" altLang="zh-TW" dirty="0" smtClean="0"/>
              <a:t>solve</a:t>
            </a:r>
          </a:p>
          <a:p>
            <a:r>
              <a:rPr lang="en-US" altLang="zh-TW" dirty="0"/>
              <a:t>&gt; source("</a:t>
            </a:r>
            <a:r>
              <a:rPr lang="en-US" altLang="zh-TW" dirty="0" err="1"/>
              <a:t>commands.R</a:t>
            </a:r>
            <a:r>
              <a:rPr lang="en-US" altLang="zh-TW" dirty="0"/>
              <a:t>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47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numeric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 </a:t>
            </a:r>
            <a:r>
              <a:rPr lang="en-US" altLang="zh-TW" dirty="0"/>
              <a:t>&lt;- 0:9</a:t>
            </a:r>
          </a:p>
          <a:p>
            <a:r>
              <a:rPr lang="en-US" altLang="zh-TW" dirty="0" smtClean="0"/>
              <a:t>digits </a:t>
            </a:r>
            <a:r>
              <a:rPr lang="en-US" altLang="zh-TW" dirty="0"/>
              <a:t>&lt;- </a:t>
            </a:r>
            <a:r>
              <a:rPr lang="en-US" altLang="zh-TW" dirty="0" err="1"/>
              <a:t>as.character</a:t>
            </a:r>
            <a:r>
              <a:rPr lang="en-US" altLang="zh-TW" dirty="0"/>
              <a:t>(z)</a:t>
            </a:r>
          </a:p>
          <a:p>
            <a:r>
              <a:rPr lang="en-US" altLang="zh-TW" smtClean="0"/>
              <a:t>d </a:t>
            </a:r>
            <a:r>
              <a:rPr lang="en-US" altLang="zh-TW" dirty="0"/>
              <a:t>&lt;- </a:t>
            </a:r>
            <a:r>
              <a:rPr lang="en-US" altLang="zh-TW" dirty="0" err="1"/>
              <a:t>as.integer</a:t>
            </a:r>
            <a:r>
              <a:rPr lang="en-US" altLang="zh-TW" dirty="0"/>
              <a:t>(digits)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 &lt;- numeric()</a:t>
            </a:r>
          </a:p>
          <a:p>
            <a:r>
              <a:rPr lang="en-US" altLang="zh-TW" dirty="0" err="1"/>
              <a:t>attr</a:t>
            </a:r>
            <a:r>
              <a:rPr lang="en-US" altLang="zh-TW" dirty="0"/>
              <a:t>(z, "dim") &lt;- c(10,10)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68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 programming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Data structure</a:t>
            </a:r>
          </a:p>
          <a:p>
            <a:pPr lvl="1"/>
            <a:r>
              <a:rPr kumimoji="1" lang="en-US" altLang="zh-TW" dirty="0" smtClean="0"/>
              <a:t>vector</a:t>
            </a:r>
          </a:p>
          <a:p>
            <a:pPr lvl="1"/>
            <a:r>
              <a:rPr lang="en-US" altLang="zh-TW" dirty="0" err="1" smtClean="0"/>
              <a:t>data.frame</a:t>
            </a:r>
            <a:endParaRPr lang="en-US" altLang="zh-TW" dirty="0" smtClean="0"/>
          </a:p>
          <a:p>
            <a:pPr lvl="1"/>
            <a:r>
              <a:rPr kumimoji="1" lang="en-US" altLang="zh-TW" dirty="0" smtClean="0"/>
              <a:t>table</a:t>
            </a:r>
          </a:p>
          <a:p>
            <a:r>
              <a:rPr kumimoji="1" lang="en-US" altLang="zh-TW" dirty="0" smtClean="0"/>
              <a:t>Program</a:t>
            </a:r>
          </a:p>
          <a:p>
            <a:pPr lvl="1"/>
            <a:r>
              <a:rPr kumimoji="1" lang="en-US" altLang="zh-TW" dirty="0" smtClean="0"/>
              <a:t>input</a:t>
            </a:r>
          </a:p>
          <a:p>
            <a:pPr lvl="1"/>
            <a:r>
              <a:rPr kumimoji="1" lang="en-US" altLang="zh-TW" dirty="0" smtClean="0"/>
              <a:t>output</a:t>
            </a:r>
          </a:p>
          <a:p>
            <a:pPr lvl="1"/>
            <a:r>
              <a:rPr kumimoji="1" lang="en-US" altLang="zh-TW" dirty="0" smtClean="0"/>
              <a:t>combine</a:t>
            </a:r>
          </a:p>
          <a:p>
            <a:pPr lvl="1"/>
            <a:r>
              <a:rPr kumimoji="1" lang="en-US" altLang="zh-TW" dirty="0" smtClean="0"/>
              <a:t>plot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94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 and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x &lt;- c(10.4, 5.6, 3.1, 6.4, 21.7) </a:t>
            </a:r>
          </a:p>
          <a:p>
            <a:r>
              <a:rPr lang="es-ES" altLang="zh-TW" dirty="0" smtClean="0"/>
              <a:t>c(10.4</a:t>
            </a:r>
            <a:r>
              <a:rPr lang="es-ES" altLang="zh-TW" dirty="0"/>
              <a:t>, 5.6, 3.1, 6.4, 21.7) -&gt; x</a:t>
            </a:r>
          </a:p>
          <a:p>
            <a:r>
              <a:rPr lang="es-ES" altLang="zh-TW" dirty="0" smtClean="0"/>
              <a:t>&gt; </a:t>
            </a:r>
            <a:r>
              <a:rPr lang="es-ES" altLang="zh-TW" dirty="0"/>
              <a:t>1/x</a:t>
            </a:r>
          </a:p>
          <a:p>
            <a:r>
              <a:rPr lang="es-ES" altLang="zh-TW" dirty="0" smtClean="0"/>
              <a:t>y </a:t>
            </a:r>
            <a:r>
              <a:rPr lang="es-ES" altLang="zh-TW" dirty="0"/>
              <a:t>&lt;- c(x, 0, x</a:t>
            </a:r>
            <a:r>
              <a:rPr lang="es-ES" altLang="zh-TW" dirty="0" smtClean="0"/>
              <a:t>)</a:t>
            </a:r>
          </a:p>
          <a:p>
            <a:r>
              <a:rPr lang="en-US" altLang="zh-TW" dirty="0"/>
              <a:t>&gt; x[1]</a:t>
            </a:r>
          </a:p>
          <a:p>
            <a:r>
              <a:rPr lang="en-US" altLang="zh-TW" dirty="0" smtClean="0"/>
              <a:t>&gt; </a:t>
            </a:r>
            <a:r>
              <a:rPr lang="en-US" altLang="zh-TW" dirty="0"/>
              <a:t>x[1:5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x&lt;-rep(c(1,2,2,1</a:t>
            </a:r>
            <a:r>
              <a:rPr lang="en-US" altLang="zh-TW" dirty="0"/>
              <a:t>), times=4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2297" y="1825625"/>
            <a:ext cx="2413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c(): concatenating</a:t>
            </a:r>
          </a:p>
        </p:txBody>
      </p:sp>
    </p:spTree>
    <p:extLst>
      <p:ext uri="{BB962C8B-B14F-4D97-AF65-F5344CB8AC3E}">
        <p14:creationId xmlns:p14="http://schemas.microsoft.com/office/powerpoint/2010/main" val="31238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 &amp; output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958" y="1857983"/>
            <a:ext cx="5632314" cy="3581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read.table</a:t>
            </a:r>
            <a:r>
              <a:rPr lang="en-US" altLang="zh-TW" dirty="0"/>
              <a:t>(file, header = FALSE, </a:t>
            </a:r>
            <a:r>
              <a:rPr lang="en-US" altLang="zh-TW" dirty="0" err="1"/>
              <a:t>sep</a:t>
            </a:r>
            <a:r>
              <a:rPr lang="en-US" altLang="zh-TW" dirty="0"/>
              <a:t> = "", quote = "\"'",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dec</a:t>
            </a:r>
            <a:r>
              <a:rPr lang="en-US" altLang="zh-TW" dirty="0"/>
              <a:t> = ".", numerals = c("</a:t>
            </a:r>
            <a:r>
              <a:rPr lang="en-US" altLang="zh-TW" dirty="0" err="1"/>
              <a:t>allow.loss</a:t>
            </a:r>
            <a:r>
              <a:rPr lang="en-US" altLang="zh-TW" dirty="0"/>
              <a:t>", "</a:t>
            </a:r>
            <a:r>
              <a:rPr lang="en-US" altLang="zh-TW" dirty="0" err="1"/>
              <a:t>warn.loss</a:t>
            </a:r>
            <a:r>
              <a:rPr lang="en-US" altLang="zh-TW" dirty="0"/>
              <a:t>", "</a:t>
            </a:r>
            <a:r>
              <a:rPr lang="en-US" altLang="zh-TW" dirty="0" err="1"/>
              <a:t>no.loss</a:t>
            </a:r>
            <a:r>
              <a:rPr lang="en-US" altLang="zh-TW" dirty="0"/>
              <a:t>"),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row.names</a:t>
            </a:r>
            <a:r>
              <a:rPr lang="en-US" altLang="zh-TW" dirty="0"/>
              <a:t>, </a:t>
            </a:r>
            <a:r>
              <a:rPr lang="en-US" altLang="zh-TW" dirty="0" err="1"/>
              <a:t>col.names</a:t>
            </a:r>
            <a:r>
              <a:rPr lang="en-US" altLang="zh-TW" dirty="0"/>
              <a:t>, as.is = !</a:t>
            </a:r>
            <a:r>
              <a:rPr lang="en-US" altLang="zh-TW" dirty="0" err="1"/>
              <a:t>stringsAsFactors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na.strings</a:t>
            </a:r>
            <a:r>
              <a:rPr lang="en-US" altLang="zh-TW" dirty="0"/>
              <a:t> = "NA", </a:t>
            </a:r>
            <a:r>
              <a:rPr lang="en-US" altLang="zh-TW" dirty="0" err="1"/>
              <a:t>colClasses</a:t>
            </a:r>
            <a:r>
              <a:rPr lang="en-US" altLang="zh-TW" dirty="0"/>
              <a:t> = NA, </a:t>
            </a:r>
            <a:r>
              <a:rPr lang="en-US" altLang="zh-TW" dirty="0" err="1"/>
              <a:t>nrows</a:t>
            </a:r>
            <a:r>
              <a:rPr lang="en-US" altLang="zh-TW" dirty="0"/>
              <a:t> = -1,</a:t>
            </a:r>
          </a:p>
          <a:p>
            <a:pPr marL="0" indent="0">
              <a:buNone/>
            </a:pPr>
            <a:r>
              <a:rPr lang="en-US" altLang="zh-TW" dirty="0"/>
              <a:t>           skip = 0, </a:t>
            </a:r>
            <a:r>
              <a:rPr lang="en-US" altLang="zh-TW" dirty="0" err="1"/>
              <a:t>check.names</a:t>
            </a:r>
            <a:r>
              <a:rPr lang="en-US" altLang="zh-TW" dirty="0"/>
              <a:t> = TRUE, fill = !</a:t>
            </a:r>
            <a:r>
              <a:rPr lang="en-US" altLang="zh-TW" dirty="0" err="1"/>
              <a:t>blank.lines.skip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strip.white</a:t>
            </a:r>
            <a:r>
              <a:rPr lang="en-US" altLang="zh-TW" dirty="0"/>
              <a:t> = FALSE, </a:t>
            </a:r>
            <a:r>
              <a:rPr lang="en-US" altLang="zh-TW" dirty="0" err="1"/>
              <a:t>blank.lines.skip</a:t>
            </a:r>
            <a:r>
              <a:rPr lang="en-US" altLang="zh-TW" dirty="0"/>
              <a:t> = TRUE,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comment.char</a:t>
            </a:r>
            <a:r>
              <a:rPr lang="en-US" altLang="zh-TW" dirty="0"/>
              <a:t> = "#",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allowEscapes</a:t>
            </a:r>
            <a:r>
              <a:rPr lang="en-US" altLang="zh-TW" dirty="0"/>
              <a:t> = FALSE, flush = FALSE,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stringsAsFactors</a:t>
            </a:r>
            <a:r>
              <a:rPr lang="en-US" altLang="zh-TW" dirty="0"/>
              <a:t> = </a:t>
            </a:r>
            <a:r>
              <a:rPr lang="en-US" altLang="zh-TW" dirty="0" err="1"/>
              <a:t>default.stringsAsFactors</a:t>
            </a:r>
            <a:r>
              <a:rPr lang="en-US" altLang="zh-TW" dirty="0"/>
              <a:t>(),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fileEncoding</a:t>
            </a:r>
            <a:r>
              <a:rPr lang="en-US" altLang="zh-TW" dirty="0"/>
              <a:t> = "", encoding = "unknown", text, </a:t>
            </a:r>
            <a:r>
              <a:rPr lang="en-US" altLang="zh-TW" dirty="0" err="1"/>
              <a:t>skipNul</a:t>
            </a:r>
            <a:r>
              <a:rPr lang="en-US" altLang="zh-TW" dirty="0"/>
              <a:t> = FALSE)</a:t>
            </a:r>
          </a:p>
          <a:p>
            <a:pPr marL="0" indent="0">
              <a:buNone/>
            </a:pPr>
            <a:r>
              <a:rPr lang="en-US" altLang="zh-TW" dirty="0" smtClean="0"/>
              <a:t>read.csv(file</a:t>
            </a:r>
            <a:r>
              <a:rPr lang="en-US" altLang="zh-TW" dirty="0"/>
              <a:t>, header = TRUE, </a:t>
            </a:r>
            <a:r>
              <a:rPr lang="en-US" altLang="zh-TW" dirty="0" err="1"/>
              <a:t>sep</a:t>
            </a:r>
            <a:r>
              <a:rPr lang="en-US" altLang="zh-TW" dirty="0"/>
              <a:t> = ",", quote = "\"",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dec</a:t>
            </a:r>
            <a:r>
              <a:rPr lang="en-US" altLang="zh-TW" dirty="0"/>
              <a:t> = ".", fill = TRUE, </a:t>
            </a:r>
            <a:r>
              <a:rPr lang="en-US" altLang="zh-TW" dirty="0" err="1"/>
              <a:t>comment.char</a:t>
            </a:r>
            <a:r>
              <a:rPr lang="en-US" altLang="zh-TW" dirty="0"/>
              <a:t> = "", </a:t>
            </a:r>
            <a:r>
              <a:rPr lang="en-US" altLang="zh-TW" dirty="0" smtClean="0"/>
              <a:t>...)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00799" y="1743445"/>
            <a:ext cx="535127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write.table</a:t>
            </a:r>
            <a:r>
              <a:rPr lang="en-US" altLang="zh-TW" sz="1400" dirty="0"/>
              <a:t>(x, file = "", append = FALSE, quote = TRUE, </a:t>
            </a:r>
            <a:r>
              <a:rPr lang="en-US" altLang="zh-TW" sz="1400" dirty="0" err="1"/>
              <a:t>sep</a:t>
            </a:r>
            <a:r>
              <a:rPr lang="en-US" altLang="zh-TW" sz="1400" dirty="0"/>
              <a:t> = " ",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eol</a:t>
            </a:r>
            <a:r>
              <a:rPr lang="en-US" altLang="zh-TW" sz="1400" dirty="0"/>
              <a:t> = "\n", </a:t>
            </a:r>
            <a:r>
              <a:rPr lang="en-US" altLang="zh-TW" sz="1400" dirty="0" err="1"/>
              <a:t>na</a:t>
            </a:r>
            <a:r>
              <a:rPr lang="en-US" altLang="zh-TW" sz="1400" dirty="0"/>
              <a:t> = "NA", </a:t>
            </a:r>
            <a:r>
              <a:rPr lang="en-US" altLang="zh-TW" sz="1400" dirty="0" err="1"/>
              <a:t>dec</a:t>
            </a:r>
            <a:r>
              <a:rPr lang="en-US" altLang="zh-TW" sz="1400" dirty="0"/>
              <a:t> = ".", </a:t>
            </a:r>
            <a:r>
              <a:rPr lang="en-US" altLang="zh-TW" sz="1400" dirty="0" err="1"/>
              <a:t>row.names</a:t>
            </a:r>
            <a:r>
              <a:rPr lang="en-US" altLang="zh-TW" sz="1400" dirty="0"/>
              <a:t> = TRUE,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col.names</a:t>
            </a:r>
            <a:r>
              <a:rPr lang="en-US" altLang="zh-TW" sz="1400" dirty="0"/>
              <a:t> = TRUE, </a:t>
            </a:r>
            <a:r>
              <a:rPr lang="en-US" altLang="zh-TW" sz="1400" dirty="0" err="1"/>
              <a:t>qmethod</a:t>
            </a:r>
            <a:r>
              <a:rPr lang="en-US" altLang="zh-TW" sz="1400" dirty="0"/>
              <a:t> = c("escape", "double"),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fileEncoding</a:t>
            </a:r>
            <a:r>
              <a:rPr lang="en-US" altLang="zh-TW" sz="1400" dirty="0"/>
              <a:t> = "")</a:t>
            </a:r>
          </a:p>
          <a:p>
            <a:endParaRPr lang="en-US" altLang="zh-TW" sz="1400" dirty="0"/>
          </a:p>
          <a:p>
            <a:r>
              <a:rPr lang="en-US" altLang="zh-TW" sz="1400" dirty="0"/>
              <a:t>write.csv(...)</a:t>
            </a:r>
          </a:p>
          <a:p>
            <a:r>
              <a:rPr lang="en-US" altLang="zh-TW" sz="1400" dirty="0"/>
              <a:t>write.csv2(...)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8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smtClean="0"/>
              <a:t>Bioconductor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59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274046"/>
            <a:ext cx="8900931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Schedule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2020/03/05</a:t>
            </a:r>
            <a:r>
              <a:rPr lang="en-US" altLang="zh-TW"/>
              <a:t> </a:t>
            </a:r>
            <a:r>
              <a:rPr lang="zh-TW" altLang="zh-TW"/>
              <a:t>使用</a:t>
            </a:r>
            <a:r>
              <a:rPr lang="en-US" altLang="zh-TW"/>
              <a:t>R</a:t>
            </a:r>
            <a:r>
              <a:rPr lang="zh-TW" altLang="zh-TW"/>
              <a:t>分析基因的表現</a:t>
            </a:r>
            <a:r>
              <a:rPr lang="en-US" altLang="zh-TW"/>
              <a:t>(1)</a:t>
            </a:r>
            <a:endParaRPr lang="zh-TW" altLang="zh-TW"/>
          </a:p>
          <a:p>
            <a:r>
              <a:rPr lang="en-US" altLang="zh-TW"/>
              <a:t>2020/03/12 </a:t>
            </a:r>
            <a:r>
              <a:rPr lang="zh-TW" altLang="zh-TW"/>
              <a:t>使用</a:t>
            </a:r>
            <a:r>
              <a:rPr lang="en-US" altLang="zh-TW"/>
              <a:t>R</a:t>
            </a:r>
            <a:r>
              <a:rPr lang="zh-TW" altLang="zh-TW"/>
              <a:t>分析基因的表現</a:t>
            </a:r>
            <a:r>
              <a:rPr lang="en-US" altLang="zh-TW"/>
              <a:t>(2)</a:t>
            </a:r>
            <a:endParaRPr lang="zh-TW" altLang="zh-TW"/>
          </a:p>
          <a:p>
            <a:r>
              <a:rPr lang="en-US" altLang="zh-TW"/>
              <a:t>2020/03/26</a:t>
            </a:r>
            <a:r>
              <a:rPr lang="zh-TW" altLang="zh-TW"/>
              <a:t>使用</a:t>
            </a:r>
            <a:r>
              <a:rPr lang="en-US" altLang="zh-TW"/>
              <a:t>Matlab</a:t>
            </a:r>
            <a:r>
              <a:rPr lang="zh-TW" altLang="zh-TW"/>
              <a:t>分析運動表現</a:t>
            </a:r>
            <a:r>
              <a:rPr lang="en-US" altLang="zh-TW"/>
              <a:t>(1)</a:t>
            </a:r>
            <a:endParaRPr lang="zh-TW" altLang="zh-TW"/>
          </a:p>
          <a:p>
            <a:r>
              <a:rPr lang="en-US" altLang="zh-TW"/>
              <a:t>2020/04/30</a:t>
            </a:r>
            <a:r>
              <a:rPr lang="zh-TW" altLang="zh-TW"/>
              <a:t>使用</a:t>
            </a:r>
            <a:r>
              <a:rPr lang="en-US" altLang="zh-TW"/>
              <a:t>Matlab</a:t>
            </a:r>
            <a:r>
              <a:rPr lang="zh-TW" altLang="zh-TW"/>
              <a:t>分析運動表現</a:t>
            </a:r>
            <a:r>
              <a:rPr lang="en-US" altLang="zh-TW"/>
              <a:t>(2)</a:t>
            </a:r>
            <a:endParaRPr lang="zh-TW" altLang="zh-TW"/>
          </a:p>
          <a:p>
            <a:r>
              <a:rPr lang="en-US" altLang="zh-TW"/>
              <a:t>2020/05/14</a:t>
            </a:r>
            <a:r>
              <a:rPr lang="zh-TW" altLang="zh-TW"/>
              <a:t>使用</a:t>
            </a:r>
            <a:r>
              <a:rPr lang="en-US" altLang="zh-TW"/>
              <a:t>Python</a:t>
            </a:r>
            <a:r>
              <a:rPr lang="zh-TW" altLang="zh-TW"/>
              <a:t>進行影像分類</a:t>
            </a:r>
            <a:r>
              <a:rPr lang="en-US" altLang="zh-TW"/>
              <a:t>(1)</a:t>
            </a:r>
            <a:endParaRPr lang="zh-TW" altLang="zh-TW"/>
          </a:p>
          <a:p>
            <a:r>
              <a:rPr lang="en-US" altLang="zh-TW"/>
              <a:t>2020/05/28 </a:t>
            </a:r>
            <a:r>
              <a:rPr lang="zh-TW" altLang="zh-TW"/>
              <a:t>使用</a:t>
            </a:r>
            <a:r>
              <a:rPr lang="en-US" altLang="zh-TW"/>
              <a:t>Python</a:t>
            </a:r>
            <a:r>
              <a:rPr lang="zh-TW" altLang="zh-TW"/>
              <a:t>進行影像分類</a:t>
            </a:r>
            <a:r>
              <a:rPr lang="en-US" altLang="zh-TW"/>
              <a:t>(2)</a:t>
            </a:r>
            <a:endParaRPr lang="zh-TW" altLang="zh-TW"/>
          </a:p>
          <a:p>
            <a:r>
              <a:rPr lang="en-US" altLang="zh-TW"/>
              <a:t>2020/06/11</a:t>
            </a:r>
            <a:r>
              <a:rPr lang="zh-TW" altLang="zh-TW"/>
              <a:t>使用</a:t>
            </a:r>
            <a:r>
              <a:rPr lang="en-US" altLang="zh-TW"/>
              <a:t>QIIME</a:t>
            </a:r>
            <a:r>
              <a:rPr lang="zh-TW" altLang="zh-TW"/>
              <a:t>分析微生物組數據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Using </a:t>
            </a:r>
            <a:r>
              <a:rPr lang="en-US" altLang="zh-TW" i="1"/>
              <a:t>Bioconductor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 (!requireNamespace("BiocManager", quietly = TRUE))</a:t>
            </a:r>
          </a:p>
          <a:p>
            <a:r>
              <a:rPr lang="en-US" altLang="zh-TW"/>
              <a:t>    install.packages("BiocManager")</a:t>
            </a:r>
          </a:p>
          <a:p>
            <a:r>
              <a:rPr lang="en-US" altLang="zh-TW"/>
              <a:t>BiocManager::</a:t>
            </a:r>
            <a:r>
              <a:rPr lang="en-US" altLang="zh-TW"/>
              <a:t>install</a:t>
            </a:r>
            <a:r>
              <a:rPr lang="en-US" altLang="zh-TW" smtClean="0"/>
              <a:t>()</a:t>
            </a:r>
          </a:p>
          <a:p>
            <a:endParaRPr lang="en-US" altLang="zh-TW"/>
          </a:p>
          <a:p>
            <a:r>
              <a:rPr lang="en-US" altLang="zh-TW"/>
              <a:t>library(BiocManager)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6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Points of View about using 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From a researcher</a:t>
            </a:r>
          </a:p>
          <a:p>
            <a:pPr lvl="1"/>
            <a:r>
              <a:rPr kumimoji="1" lang="en-US" altLang="zh-TW" dirty="0" smtClean="0"/>
              <a:t>A tool of statistics</a:t>
            </a:r>
          </a:p>
          <a:p>
            <a:pPr lvl="1"/>
            <a:r>
              <a:rPr kumimoji="1" lang="en-US" altLang="zh-TW" dirty="0" smtClean="0"/>
              <a:t>A tool to produce figures</a:t>
            </a:r>
          </a:p>
          <a:p>
            <a:pPr lvl="1"/>
            <a:r>
              <a:rPr kumimoji="1" lang="en-US" altLang="zh-TW" dirty="0" smtClean="0"/>
              <a:t>To investigate </a:t>
            </a:r>
            <a:r>
              <a:rPr lang="en-US" altLang="zh-TW" dirty="0" smtClean="0"/>
              <a:t>relationship between subjects such as diseases, genes and environment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To analyze variable data from cases</a:t>
            </a:r>
            <a:endParaRPr kumimoji="1" lang="zh-TW" altLang="en-US" dirty="0" smtClean="0"/>
          </a:p>
          <a:p>
            <a:r>
              <a:rPr kumimoji="1" lang="en-US" altLang="zh-TW" dirty="0" smtClean="0"/>
              <a:t>From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 programmer</a:t>
            </a:r>
          </a:p>
          <a:p>
            <a:pPr lvl="1"/>
            <a:r>
              <a:rPr kumimoji="1" lang="en-US" altLang="zh-TW" dirty="0" smtClean="0"/>
              <a:t>Data structures</a:t>
            </a:r>
          </a:p>
          <a:p>
            <a:pPr lvl="1"/>
            <a:r>
              <a:rPr kumimoji="1" lang="en-US" altLang="zh-TW" dirty="0" smtClean="0"/>
              <a:t>Inputs and outputs</a:t>
            </a:r>
          </a:p>
          <a:p>
            <a:pPr lvl="1"/>
            <a:r>
              <a:rPr kumimoji="1" lang="en-US" altLang="zh-TW" dirty="0" smtClean="0"/>
              <a:t>Commands and parameters</a:t>
            </a:r>
          </a:p>
          <a:p>
            <a:pPr lvl="1"/>
            <a:r>
              <a:rPr kumimoji="1" lang="en-US" altLang="zh-TW" dirty="0" smtClean="0"/>
              <a:t>Algorithms and Comparisons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7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Correlation and </a:t>
            </a:r>
            <a:r>
              <a:rPr lang="en-US" altLang="zh-TW" dirty="0" smtClean="0"/>
              <a:t>dependence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tatistical relationship between </a:t>
            </a:r>
            <a:r>
              <a:rPr lang="en-US" altLang="zh-TW" dirty="0"/>
              <a:t>two random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Phenotypes ad genotypes </a:t>
            </a:r>
          </a:p>
          <a:p>
            <a:r>
              <a:rPr lang="en-US" altLang="zh-TW" dirty="0" smtClean="0"/>
              <a:t>Gene expressions and therapies</a:t>
            </a:r>
          </a:p>
          <a:p>
            <a:r>
              <a:rPr lang="en-US" altLang="zh-TW" dirty="0" smtClean="0"/>
              <a:t>Genetic biomarkers and diagnosis</a:t>
            </a:r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2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247438"/>
            <a:ext cx="11388524" cy="62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95" y="0"/>
            <a:ext cx="4082005" cy="49076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02902" cy="1727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86" y="1518854"/>
            <a:ext cx="7394804" cy="58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912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 as a programming tool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 interpreter</a:t>
            </a:r>
          </a:p>
          <a:p>
            <a:r>
              <a:rPr kumimoji="1" lang="en-US" altLang="zh-TW" dirty="0" smtClean="0"/>
              <a:t>R studio</a:t>
            </a:r>
          </a:p>
          <a:p>
            <a:r>
              <a:rPr kumimoji="1" lang="en-US" altLang="zh-TW" dirty="0" smtClean="0"/>
              <a:t>Deseq2</a:t>
            </a:r>
          </a:p>
          <a:p>
            <a:pPr lvl="1"/>
            <a:r>
              <a:rPr lang="en-US" altLang="zh-TW" dirty="0"/>
              <a:t>source("https://</a:t>
            </a:r>
            <a:r>
              <a:rPr lang="en-US" altLang="zh-TW" dirty="0" err="1"/>
              <a:t>bioconductor.org</a:t>
            </a:r>
            <a:r>
              <a:rPr lang="en-US" altLang="zh-TW" dirty="0"/>
              <a:t>/</a:t>
            </a:r>
            <a:r>
              <a:rPr lang="en-US" altLang="zh-TW" dirty="0" err="1"/>
              <a:t>biocLite.R</a:t>
            </a:r>
            <a:r>
              <a:rPr lang="en-US" altLang="zh-TW" dirty="0"/>
              <a:t>")</a:t>
            </a:r>
          </a:p>
          <a:p>
            <a:pPr lvl="1"/>
            <a:r>
              <a:rPr lang="en-US" altLang="zh-TW" dirty="0" err="1"/>
              <a:t>biocLite</a:t>
            </a:r>
            <a:r>
              <a:rPr lang="en-US" altLang="zh-TW" dirty="0"/>
              <a:t>("DESeq2")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86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Basics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0043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536</TotalTime>
  <Words>513</Words>
  <Application>Microsoft Office PowerPoint</Application>
  <PresentationFormat>寬螢幕</PresentationFormat>
  <Paragraphs>98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Franklin Gothic Book</vt:lpstr>
      <vt:lpstr>Arial</vt:lpstr>
      <vt:lpstr>裁剪</vt:lpstr>
      <vt:lpstr>R for Medical Studies from Genomic big data</vt:lpstr>
      <vt:lpstr>Schedule</vt:lpstr>
      <vt:lpstr>Points of View about using R</vt:lpstr>
      <vt:lpstr>Correlation and dependence</vt:lpstr>
      <vt:lpstr>PowerPoint 簡報</vt:lpstr>
      <vt:lpstr>PowerPoint 簡報</vt:lpstr>
      <vt:lpstr>PowerPoint 簡報</vt:lpstr>
      <vt:lpstr>R as a programming tool</vt:lpstr>
      <vt:lpstr>R Basics</vt:lpstr>
      <vt:lpstr>Hello world</vt:lpstr>
      <vt:lpstr>install.packages</vt:lpstr>
      <vt:lpstr>source</vt:lpstr>
      <vt:lpstr>Convert numeric data</vt:lpstr>
      <vt:lpstr>PowerPoint 簡報</vt:lpstr>
      <vt:lpstr>R programming</vt:lpstr>
      <vt:lpstr>Vectors and assignment</vt:lpstr>
      <vt:lpstr>Input &amp; output </vt:lpstr>
      <vt:lpstr>Bioconductor</vt:lpstr>
      <vt:lpstr>PowerPoint 簡報</vt:lpstr>
      <vt:lpstr>Using Bioconductor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Medical Studies from Genomic big data</dc:title>
  <dc:creator>Microsoft Office 使用者</dc:creator>
  <cp:lastModifiedBy>Hsueh-Ting Chu</cp:lastModifiedBy>
  <cp:revision>15</cp:revision>
  <dcterms:created xsi:type="dcterms:W3CDTF">2017-03-22T01:23:43Z</dcterms:created>
  <dcterms:modified xsi:type="dcterms:W3CDTF">2020-03-11T20:35:18Z</dcterms:modified>
</cp:coreProperties>
</file>