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3" r:id="rId2"/>
    <p:sldId id="280" r:id="rId3"/>
    <p:sldId id="274" r:id="rId4"/>
    <p:sldId id="278" r:id="rId5"/>
    <p:sldId id="279" r:id="rId6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8" autoAdjust="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96846-2863-47FC-8BAA-2E49333650E3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6AF-C282-4C9A-913A-8B486F765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633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B89E3-E4C9-4DA7-8ABC-60C43EA09EE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2539-59AA-48FD-9E85-05792C52B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99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40768"/>
            <a:ext cx="11952651" cy="5400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6" name="Rectangle 16"/>
          <p:cNvSpPr>
            <a:spLocks noGrp="1"/>
          </p:cNvSpPr>
          <p:nvPr>
            <p:ph idx="1"/>
          </p:nvPr>
        </p:nvSpPr>
        <p:spPr>
          <a:xfrm>
            <a:off x="431371" y="1556793"/>
            <a:ext cx="10972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3392" y="608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rgbClr val="00206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pPr algn="l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340768"/>
            <a:ext cx="11952651" cy="5400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rgbClr val="002060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pPr algn="l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-1(((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5451" y="514351"/>
            <a:ext cx="190500" cy="46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8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  <a:ea typeface="微軟正黑體" pitchFamily="34" charset="-120"/>
              </a:defRPr>
            </a:lvl1pPr>
            <a:lvl2pPr>
              <a:defRPr sz="2600" baseline="0">
                <a:latin typeface="Arial" pitchFamily="34" charset="0"/>
                <a:ea typeface="微軟正黑體" pitchFamily="34" charset="-120"/>
              </a:defRPr>
            </a:lvl2pPr>
            <a:lvl3pPr>
              <a:defRPr sz="2200"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sz="18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3" name="文字版面配置區 22"/>
          <p:cNvSpPr>
            <a:spLocks noGrp="1"/>
          </p:cNvSpPr>
          <p:nvPr>
            <p:ph type="body" sz="quarter" idx="16"/>
          </p:nvPr>
        </p:nvSpPr>
        <p:spPr>
          <a:xfrm>
            <a:off x="616648" y="476672"/>
            <a:ext cx="8839725" cy="792087"/>
          </a:xfrm>
        </p:spPr>
        <p:txBody>
          <a:bodyPr>
            <a:noAutofit/>
          </a:bodyPr>
          <a:lstStyle>
            <a:lvl1pPr algn="l">
              <a:buNone/>
              <a:defRPr lang="en-US" altLang="zh-TW" sz="3200" b="1" kern="12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lt"/>
                <a:ea typeface="微軟正黑體" pitchFamily="34" charset="-120"/>
                <a:cs typeface="微軟正黑體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文字版面配置區 22"/>
          <p:cNvSpPr>
            <a:spLocks noGrp="1"/>
          </p:cNvSpPr>
          <p:nvPr>
            <p:ph type="body" sz="quarter" idx="20"/>
          </p:nvPr>
        </p:nvSpPr>
        <p:spPr>
          <a:xfrm>
            <a:off x="601053" y="116633"/>
            <a:ext cx="6071012" cy="397839"/>
          </a:xfrm>
        </p:spPr>
        <p:txBody>
          <a:bodyPr>
            <a:noAutofit/>
          </a:bodyPr>
          <a:lstStyle>
            <a:lvl1pPr algn="l">
              <a:buNone/>
              <a:defRPr lang="en-US" altLang="zh-TW" sz="2400" b="1" kern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  <a:cs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0795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691188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19100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1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FDF7515E-62E7-4425-8A38-DA70B60674D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FCE76073-88D0-4E03-A43F-5467E7686F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Hsueh-Ting Chu/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朱學亭 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dirty="0" smtClean="0">
                <a:latin typeface="Adobe 明體 Std L" pitchFamily="18" charset="-120"/>
                <a:ea typeface="Adobe 明體 Std L" pitchFamily="18" charset="-120"/>
              </a:rPr>
              <a:t>htchu@asia.edu.tw</a:t>
            </a:r>
            <a:r>
              <a:rPr lang="zh-TW" altLang="en-US" dirty="0" smtClean="0">
                <a:latin typeface="Adobe 明體 Std L" pitchFamily="18" charset="-120"/>
                <a:ea typeface="Adobe 明體 Std L" pitchFamily="18" charset="-120"/>
              </a:rPr>
              <a:t> </a:t>
            </a:r>
            <a:endParaRPr lang="en-US" altLang="zh-TW" dirty="0" smtClean="0">
              <a:latin typeface="Adobe 明體 Std L" pitchFamily="18" charset="-120"/>
              <a:ea typeface="Adobe 明體 Std L" pitchFamily="18" charset="-120"/>
            </a:endParaRPr>
          </a:p>
          <a:p>
            <a:endParaRPr lang="zh-TW" altLang="en-US" sz="2000" dirty="0">
              <a:solidFill>
                <a:schemeClr val="accent6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03512" y="2204865"/>
            <a:ext cx="9649072" cy="2367905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 </a:t>
            </a:r>
            <a:r>
              <a:rPr lang="en-US" altLang="zh-TW" sz="480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80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14C</a:t>
            </a:r>
            <a:r>
              <a:rPr lang="en-US" altLang="zh-TW" sz="48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4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hands-on training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640" y="146278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898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2636912"/>
            <a:ext cx="3825572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Ex14-1: </a:t>
            </a:r>
            <a:r>
              <a:rPr lang="en-US" altLang="zh-TW"/>
              <a:t>generative_adversarial_networks_101</a:t>
            </a:r>
          </a:p>
          <a:p>
            <a:endParaRPr lang="en-US" altLang="zh-TW"/>
          </a:p>
          <a:p>
            <a:r>
              <a:rPr lang="en-US" altLang="zh-TW"/>
              <a:t>Ex14-1: DCGAN-tensorflow</a:t>
            </a:r>
          </a:p>
          <a:p>
            <a:endParaRPr lang="en-US" altLang="zh-TW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1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484775"/>
            <a:ext cx="7039277" cy="535066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generative_adversarial_networks_101</a:t>
            </a:r>
            <a:br>
              <a:rPr lang="en-US" altLang="zh-TW" smtClean="0"/>
            </a:b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5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02464"/>
            <a:ext cx="6784031" cy="495087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DCGAN-tensorflow</a:t>
            </a:r>
            <a:br>
              <a:rPr lang="en-US" altLang="zh-TW" smtClean="0"/>
            </a:b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80789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2013資訊創意發明和國際設計競賽-htchu-20131103</Template>
  <TotalTime>4832</TotalTime>
  <Words>16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Adobe 明體 Std L</vt:lpstr>
      <vt:lpstr>Adobe 繁黑體 Std B</vt:lpstr>
      <vt:lpstr>微軟正黑體</vt:lpstr>
      <vt:lpstr>新細明體</vt:lpstr>
      <vt:lpstr>Arial</vt:lpstr>
      <vt:lpstr>Calibri</vt:lpstr>
      <vt:lpstr>Corbel</vt:lpstr>
      <vt:lpstr>DesignTemplate</vt:lpstr>
      <vt:lpstr>深度學習 Deep Learning (14C) hands-on training</vt:lpstr>
      <vt:lpstr>PowerPoint 簡報</vt:lpstr>
      <vt:lpstr>Projects</vt:lpstr>
      <vt:lpstr>generative_adversarial_networks_101 </vt:lpstr>
      <vt:lpstr>DCGAN-tensorflow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亞洲大學資訊學院 3D印表機介紹</dc:title>
  <dc:creator>HTChu</dc:creator>
  <cp:lastModifiedBy>Hsueh-Ting Chu</cp:lastModifiedBy>
  <cp:revision>48</cp:revision>
  <cp:lastPrinted>2013-12-24T08:00:37Z</cp:lastPrinted>
  <dcterms:created xsi:type="dcterms:W3CDTF">2013-12-24T03:42:33Z</dcterms:created>
  <dcterms:modified xsi:type="dcterms:W3CDTF">2019-12-15T17:05:07Z</dcterms:modified>
</cp:coreProperties>
</file>