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5" r:id="rId5"/>
    <p:sldId id="261" r:id="rId6"/>
    <p:sldId id="266" r:id="rId7"/>
    <p:sldId id="263" r:id="rId8"/>
    <p:sldId id="267" r:id="rId9"/>
    <p:sldId id="269" r:id="rId10"/>
    <p:sldId id="268" r:id="rId11"/>
    <p:sldId id="264" r:id="rId12"/>
    <p:sldId id="262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9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高中生遠距先修課程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P</a:t>
            </a:r>
            <a:r>
              <a:rPr lang="en-US" altLang="zh-TW" dirty="0" smtClean="0"/>
              <a:t>ython</a:t>
            </a:r>
            <a:r>
              <a:rPr lang="zh-TW" altLang="en-US" dirty="0" smtClean="0"/>
              <a:t>程式設計</a:t>
            </a:r>
            <a:r>
              <a:rPr lang="en-US" altLang="zh-TW" smtClean="0"/>
              <a:t>(9)</a:t>
            </a:r>
            <a:r>
              <a:rPr lang="en-US" altLang="zh-TW" smtClean="0"/>
              <a:t>-</a:t>
            </a:r>
            <a:r>
              <a:rPr lang="en-US" altLang="zh-TW" dirty="0" err="1" smtClean="0"/>
              <a:t>TensorFlow</a:t>
            </a:r>
            <a:r>
              <a:rPr lang="zh-TW" altLang="en-US" dirty="0"/>
              <a:t>機器學習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61652" y="15869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朱學亭老師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3.d) </a:t>
            </a:r>
            <a:r>
              <a:rPr lang="en-US" altLang="zh-TW" dirty="0"/>
              <a:t>Python</a:t>
            </a:r>
            <a:r>
              <a:rPr lang="zh-TW" altLang="en-US" dirty="0"/>
              <a:t>程式的編輯工具</a:t>
            </a:r>
            <a:endParaRPr lang="en-US" altLang="zh-T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IDLE</a:t>
            </a:r>
            <a:r>
              <a:rPr lang="zh-TW" altLang="en-US" dirty="0" smtClean="0"/>
              <a:t>工具</a:t>
            </a:r>
            <a:endParaRPr lang="en-US" dirty="0"/>
          </a:p>
          <a:p>
            <a:r>
              <a:rPr lang="en-US" altLang="zh-TW" dirty="0" smtClean="0"/>
              <a:t>Visual Studio Code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(3.e)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err="1"/>
              <a:t>Jupyer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是可以在網頁寫程式碼的</a:t>
            </a:r>
            <a:r>
              <a:rPr lang="zh-TW" altLang="en-US" dirty="0"/>
              <a:t>工具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程式可以直接</a:t>
            </a:r>
            <a:r>
              <a:rPr lang="zh-TW" altLang="en-US" dirty="0"/>
              <a:t>在網頁</a:t>
            </a:r>
            <a:r>
              <a:rPr lang="zh-TW" altLang="en-US" dirty="0" smtClean="0"/>
              <a:t>執行並且可直接將輸出呈現在網頁上。</a:t>
            </a:r>
            <a:endParaRPr lang="en-US" altLang="zh-TW" dirty="0" smtClean="0"/>
          </a:p>
          <a:p>
            <a:r>
              <a:rPr lang="zh-TW" altLang="en-US" dirty="0" smtClean="0"/>
              <a:t>整個網頁可以匯出成</a:t>
            </a:r>
            <a:r>
              <a:rPr lang="en-US" altLang="zh-TW" dirty="0" smtClean="0"/>
              <a:t>notebook</a:t>
            </a:r>
            <a:r>
              <a:rPr lang="zh-TW" altLang="en-US" dirty="0"/>
              <a:t>的形式分享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資料分析</a:t>
            </a:r>
            <a:r>
              <a:rPr lang="zh-TW" altLang="en-US" dirty="0"/>
              <a:t>、機器學習的平台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 </a:t>
            </a:r>
            <a:r>
              <a:rPr lang="en-US" altLang="zh-TW" dirty="0" err="1"/>
              <a:t>Kaggle</a:t>
            </a:r>
            <a:r>
              <a:rPr lang="en-US" altLang="zh-TW" dirty="0"/>
              <a:t>)</a:t>
            </a:r>
            <a:r>
              <a:rPr lang="zh-TW" altLang="en-US" dirty="0"/>
              <a:t>上面的討論都是以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的</a:t>
            </a:r>
            <a:r>
              <a:rPr lang="zh-TW" altLang="en-US" dirty="0" smtClean="0"/>
              <a:t>形式交流。</a:t>
            </a:r>
            <a:endParaRPr lang="en-US" altLang="zh-TW" dirty="0" smtClean="0"/>
          </a:p>
          <a:p>
            <a:r>
              <a:rPr lang="zh-TW" altLang="en-US" dirty="0" smtClean="0"/>
              <a:t>支援</a:t>
            </a:r>
            <a:r>
              <a:rPr lang="zh-TW" altLang="en-US" dirty="0"/>
              <a:t>多種主流的直譯語言像是</a:t>
            </a:r>
            <a:r>
              <a:rPr lang="en-US" altLang="zh-TW" dirty="0"/>
              <a:t>Python, R, Julia</a:t>
            </a:r>
            <a:r>
              <a:rPr lang="zh-TW" altLang="en-US" dirty="0"/>
              <a:t>。</a:t>
            </a:r>
            <a:endParaRPr lang="en-US" dirty="0"/>
          </a:p>
        </p:txBody>
      </p:sp>
      <p:pic>
        <p:nvPicPr>
          <p:cNvPr id="3074" name="Picture 2" descr="https://cdn-images-1.medium.com/max/1000/1*_jKBqR_ZsQSi5sHzqcz58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60" y="891"/>
            <a:ext cx="2626903" cy="26269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1061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3.f)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的雲端平台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r>
              <a:rPr lang="en-US" dirty="0"/>
              <a:t>Microsoft Azure </a:t>
            </a:r>
            <a:r>
              <a:rPr lang="en-US" dirty="0" smtClean="0"/>
              <a:t>Notebooks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9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739540" y="433880"/>
            <a:ext cx="56563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Python </a:t>
            </a:r>
            <a:r>
              <a:rPr lang="zh-TW" altLang="en-US" sz="2800" dirty="0">
                <a:solidFill>
                  <a:srgbClr val="92D050"/>
                </a:solidFill>
              </a:rPr>
              <a:t>是</a:t>
            </a:r>
            <a:r>
              <a:rPr lang="zh-TW" altLang="en-US" sz="2800" dirty="0" smtClean="0">
                <a:solidFill>
                  <a:srgbClr val="92D050"/>
                </a:solidFill>
              </a:rPr>
              <a:t>編譯還是直譯語言？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要用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 2</a:t>
            </a:r>
            <a:r>
              <a:rPr lang="zh-TW" altLang="en-US" sz="2800" dirty="0" smtClean="0">
                <a:solidFill>
                  <a:srgbClr val="92D050"/>
                </a:solidFill>
              </a:rPr>
              <a:t>還是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 3</a:t>
            </a:r>
            <a:r>
              <a:rPr lang="zh-TW" altLang="en-US" sz="2800" dirty="0" smtClean="0">
                <a:solidFill>
                  <a:srgbClr val="92D050"/>
                </a:solidFill>
              </a:rPr>
              <a:t>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</a:t>
            </a:r>
            <a:r>
              <a:rPr lang="zh-TW" altLang="en-US" sz="2800" dirty="0">
                <a:solidFill>
                  <a:srgbClr val="92D050"/>
                </a:solidFill>
              </a:rPr>
              <a:t>哪個工具可以寫</a:t>
            </a:r>
            <a:r>
              <a:rPr lang="en-US" altLang="zh-TW" sz="2800" dirty="0">
                <a:solidFill>
                  <a:srgbClr val="92D050"/>
                </a:solidFill>
              </a:rPr>
              <a:t>Python</a:t>
            </a:r>
            <a:r>
              <a:rPr lang="zh-TW" altLang="en-US" sz="2800" dirty="0">
                <a:solidFill>
                  <a:srgbClr val="92D050"/>
                </a:solidFill>
              </a:rPr>
              <a:t>程式</a:t>
            </a:r>
            <a:r>
              <a:rPr lang="zh-TW" altLang="en-US" sz="2800" dirty="0" smtClean="0">
                <a:solidFill>
                  <a:srgbClr val="92D050"/>
                </a:solidFill>
              </a:rPr>
              <a:t>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</a:t>
            </a:r>
            <a:r>
              <a:rPr lang="zh-TW" altLang="en-US" sz="2800" dirty="0" smtClean="0">
                <a:solidFill>
                  <a:srgbClr val="92D050"/>
                </a:solidFill>
              </a:rPr>
              <a:t>為什麼要用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</a:t>
            </a:r>
            <a:r>
              <a:rPr lang="zh-TW" altLang="en-US" sz="2800" dirty="0" smtClean="0">
                <a:solidFill>
                  <a:srgbClr val="92D050"/>
                </a:solidFill>
              </a:rPr>
              <a:t>語言寫程式</a:t>
            </a:r>
            <a:r>
              <a:rPr lang="zh-TW" altLang="en-US" sz="2800" dirty="0">
                <a:solidFill>
                  <a:srgbClr val="92D050"/>
                </a:solidFill>
              </a:rPr>
              <a:t>？</a:t>
            </a:r>
          </a:p>
          <a:p>
            <a:endParaRPr lang="en-US" altLang="zh-TW" sz="28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/>
              <a:t>程式設計</a:t>
            </a:r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(1)</a:t>
            </a:r>
            <a:r>
              <a:rPr lang="zh-TW" altLang="en-US" dirty="0" smtClean="0"/>
              <a:t>寫程式這件事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(2)</a:t>
            </a:r>
            <a:r>
              <a:rPr lang="zh-TW" altLang="en-US" dirty="0" smtClean="0"/>
              <a:t>各種程式語言簡介</a:t>
            </a:r>
            <a:endParaRPr lang="en-US" dirty="0"/>
          </a:p>
          <a:p>
            <a:pPr algn="l"/>
            <a:r>
              <a:rPr lang="en-US" altLang="zh-TW" dirty="0" smtClean="0"/>
              <a:t>(</a:t>
            </a:r>
            <a:r>
              <a:rPr lang="en-US" altLang="zh-TW" dirty="0"/>
              <a:t>3</a:t>
            </a:r>
            <a:r>
              <a:rPr lang="en-US" altLang="zh-TW" dirty="0" smtClean="0"/>
              <a:t>) </a:t>
            </a:r>
            <a:r>
              <a:rPr lang="zh-TW" altLang="en-US" dirty="0" smtClean="0"/>
              <a:t>寫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程式前的準備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https://cdn-images-1.medium.com/max/1000/1*bEBKb1EIfzGg4fWmWx27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2106053"/>
            <a:ext cx="4073040" cy="16949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寫程式這件事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電腦：硬體</a:t>
            </a:r>
            <a:r>
              <a:rPr lang="en-US" altLang="zh-TW" dirty="0" smtClean="0"/>
              <a:t>(Hardware)</a:t>
            </a:r>
            <a:r>
              <a:rPr lang="zh-TW" altLang="en-US" dirty="0" smtClean="0"/>
              <a:t>和軟體</a:t>
            </a:r>
            <a:r>
              <a:rPr lang="en-US" altLang="zh-TW" dirty="0" smtClean="0"/>
              <a:t>(Software)</a:t>
            </a:r>
            <a:endParaRPr lang="en-US" dirty="0" smtClean="0"/>
          </a:p>
          <a:p>
            <a:r>
              <a:rPr lang="zh-TW" altLang="en-US" dirty="0" smtClean="0"/>
              <a:t>硬體：</a:t>
            </a:r>
            <a:r>
              <a:rPr lang="en-US" altLang="zh-TW" dirty="0" smtClean="0"/>
              <a:t>CPU</a:t>
            </a:r>
            <a:r>
              <a:rPr lang="zh-TW" altLang="en-US" dirty="0" smtClean="0"/>
              <a:t>、記憶體、硬碟、螢幕等</a:t>
            </a:r>
            <a:endParaRPr lang="en-US" altLang="zh-TW" dirty="0" smtClean="0"/>
          </a:p>
          <a:p>
            <a:r>
              <a:rPr lang="zh-TW" altLang="en-US" dirty="0" smtClean="0"/>
              <a:t>軟體：系統程式、應用程式</a:t>
            </a:r>
          </a:p>
          <a:p>
            <a:r>
              <a:rPr lang="zh-TW" altLang="en-US" dirty="0" smtClean="0"/>
              <a:t>應用程式：手機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2.a)</a:t>
            </a:r>
            <a:r>
              <a:rPr lang="zh-TW" altLang="en-US" dirty="0"/>
              <a:t>各種程式</a:t>
            </a:r>
            <a:r>
              <a:rPr lang="zh-TW" altLang="en-US" dirty="0" smtClean="0"/>
              <a:t>語言</a:t>
            </a:r>
            <a:r>
              <a:rPr lang="en-US" altLang="zh-TW" dirty="0" smtClean="0"/>
              <a:t>-</a:t>
            </a:r>
            <a:r>
              <a:rPr lang="zh-TW" altLang="en-US" dirty="0" smtClean="0"/>
              <a:t>排名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 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R</a:t>
            </a:r>
            <a:r>
              <a:rPr lang="zh-TW" altLang="en-US" dirty="0"/>
              <a:t> 、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51" y="2954089"/>
            <a:ext cx="7171449" cy="20609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6257" y="2877160"/>
            <a:ext cx="343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https://madnight.github.io/githut/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7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2.c)</a:t>
            </a:r>
            <a:r>
              <a:rPr lang="zh-TW" altLang="en-US" dirty="0" smtClean="0"/>
              <a:t>程式語言分類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物件導向程式語言：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r>
              <a:rPr lang="zh-TW" altLang="en-US" dirty="0" smtClean="0"/>
              <a:t>非物件導向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函數和結構</a:t>
            </a:r>
            <a:r>
              <a:rPr lang="en-US" altLang="zh-TW" dirty="0" smtClean="0"/>
              <a:t>)</a:t>
            </a:r>
            <a:r>
              <a:rPr lang="zh-TW" altLang="en-US" dirty="0" smtClean="0"/>
              <a:t>程式語言：</a:t>
            </a:r>
            <a:endParaRPr lang="en-US" altLang="zh-TW" dirty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、</a:t>
            </a:r>
            <a:r>
              <a:rPr lang="en-US" altLang="zh-TW" dirty="0"/>
              <a:t> 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編譯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、</a:t>
            </a:r>
            <a:r>
              <a:rPr lang="en-US" altLang="zh-TW" dirty="0"/>
              <a:t> C++</a:t>
            </a:r>
            <a:r>
              <a:rPr lang="zh-TW" altLang="en-US" dirty="0" smtClean="0"/>
              <a:t>、</a:t>
            </a:r>
            <a:r>
              <a:rPr lang="zh-TW" altLang="en-US" dirty="0"/>
              <a:t> </a:t>
            </a:r>
            <a:r>
              <a:rPr lang="en-US" altLang="zh-TW" dirty="0" smtClean="0"/>
              <a:t>Java</a:t>
            </a:r>
            <a:r>
              <a:rPr lang="zh-TW" altLang="en-US" dirty="0"/>
              <a:t> 、</a:t>
            </a:r>
            <a:r>
              <a:rPr lang="en-US" altLang="zh-TW" dirty="0"/>
              <a:t>C#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直譯語言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Python</a:t>
            </a:r>
            <a:r>
              <a:rPr lang="zh-TW" altLang="en-US" dirty="0"/>
              <a:t> 、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TW" altLang="en-US" dirty="0"/>
              <a:t> 、</a:t>
            </a:r>
            <a:r>
              <a:rPr lang="en-US" altLang="zh-TW" dirty="0"/>
              <a:t>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2.b)</a:t>
            </a:r>
            <a:r>
              <a:rPr lang="zh-TW" altLang="en-US" dirty="0"/>
              <a:t>各種程式</a:t>
            </a:r>
            <a:r>
              <a:rPr lang="zh-TW" altLang="en-US" dirty="0" smtClean="0"/>
              <a:t>語言應用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 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R</a:t>
            </a:r>
            <a:r>
              <a:rPr lang="zh-TW" altLang="en-US" dirty="0"/>
              <a:t> 、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視窗程式設計：</a:t>
            </a:r>
            <a:r>
              <a:rPr lang="en-US" altLang="zh-TW" dirty="0" smtClean="0"/>
              <a:t>C</a:t>
            </a:r>
            <a:r>
              <a:rPr lang="en-US" altLang="zh-TW" dirty="0"/>
              <a:t>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Java</a:t>
            </a:r>
            <a:r>
              <a:rPr lang="zh-TW" altLang="en-US" dirty="0"/>
              <a:t> 、</a:t>
            </a:r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zh-TW" altLang="en-US" dirty="0"/>
              <a:t> 、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</a:p>
          <a:p>
            <a:r>
              <a:rPr lang="zh-TW" altLang="en-US" dirty="0" smtClean="0"/>
              <a:t>網頁程式設計：</a:t>
            </a:r>
            <a:r>
              <a:rPr lang="en-US" altLang="zh-TW" sz="2600" dirty="0" smtClean="0"/>
              <a:t>PHP</a:t>
            </a:r>
            <a:r>
              <a:rPr lang="zh-TW" altLang="en-US" sz="2600" dirty="0" smtClean="0"/>
              <a:t> 、</a:t>
            </a:r>
            <a:r>
              <a:rPr lang="en-US" altLang="zh-TW" sz="2600" dirty="0"/>
              <a:t> </a:t>
            </a:r>
            <a:r>
              <a:rPr lang="en-US" altLang="zh-TW" sz="2600" dirty="0" smtClean="0">
                <a:solidFill>
                  <a:srgbClr val="FFC000"/>
                </a:solidFill>
              </a:rPr>
              <a:t>Python</a:t>
            </a:r>
            <a:r>
              <a:rPr lang="zh-TW" altLang="en-US" sz="2600" dirty="0"/>
              <a:t> 、</a:t>
            </a:r>
            <a:r>
              <a:rPr lang="en-US" altLang="zh-TW" sz="2600" dirty="0" smtClean="0"/>
              <a:t>Ruby</a:t>
            </a:r>
            <a:r>
              <a:rPr lang="zh-TW" altLang="en-US" sz="2600" dirty="0" smtClean="0"/>
              <a:t>、</a:t>
            </a:r>
            <a:r>
              <a:rPr lang="en-US" altLang="zh-TW" sz="2600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altLang="zh-TW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系統程式設計</a:t>
            </a:r>
            <a:r>
              <a:rPr lang="zh-TW" altLang="en-US" dirty="0"/>
              <a:t>： </a:t>
            </a:r>
            <a:r>
              <a:rPr lang="en-US" altLang="zh-TW" dirty="0" smtClean="0"/>
              <a:t>C</a:t>
            </a:r>
            <a:r>
              <a:rPr lang="zh-TW" altLang="en-US" dirty="0" smtClean="0"/>
              <a:t> 、</a:t>
            </a:r>
            <a:r>
              <a:rPr lang="en-US" altLang="zh-TW" dirty="0"/>
              <a:t> C++</a:t>
            </a:r>
            <a:r>
              <a:rPr lang="zh-TW" altLang="en-US" dirty="0"/>
              <a:t>、 </a:t>
            </a:r>
            <a:r>
              <a:rPr lang="en-US" altLang="zh-TW" dirty="0" smtClean="0"/>
              <a:t>GO</a:t>
            </a:r>
          </a:p>
          <a:p>
            <a:r>
              <a:rPr lang="en-US" altLang="zh-TW" dirty="0" smtClean="0"/>
              <a:t>APP</a:t>
            </a:r>
            <a:r>
              <a:rPr lang="zh-TW" altLang="en-US" dirty="0"/>
              <a:t>程式設計： </a:t>
            </a:r>
            <a:r>
              <a:rPr lang="en-US" altLang="zh-TW" dirty="0"/>
              <a:t>Java </a:t>
            </a:r>
            <a:r>
              <a:rPr lang="zh-TW" altLang="en-US" dirty="0"/>
              <a:t>、 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 smtClean="0"/>
              <a:t>Kotlin</a:t>
            </a:r>
            <a:r>
              <a:rPr lang="zh-TW" altLang="en-US" dirty="0"/>
              <a:t> 、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資料科學程式設計</a:t>
            </a:r>
            <a:r>
              <a:rPr lang="zh-TW" altLang="en-US" dirty="0"/>
              <a:t>： </a:t>
            </a:r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Python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4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3.a) </a:t>
            </a:r>
            <a:r>
              <a:rPr lang="zh-TW" altLang="en-US" dirty="0"/>
              <a:t>寫</a:t>
            </a:r>
            <a:r>
              <a:rPr lang="en-US" altLang="zh-TW" dirty="0"/>
              <a:t>Python</a:t>
            </a:r>
            <a:r>
              <a:rPr lang="zh-TW" altLang="en-US" dirty="0"/>
              <a:t>程式前的</a:t>
            </a:r>
            <a:r>
              <a:rPr lang="zh-TW" altLang="en-US" dirty="0" smtClean="0"/>
              <a:t>準備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zh-TW" altLang="en-US" dirty="0" smtClean="0"/>
              <a:t>的官網</a:t>
            </a:r>
            <a:endParaRPr lang="en-US" dirty="0"/>
          </a:p>
          <a:p>
            <a:r>
              <a:rPr lang="en-US" dirty="0" smtClean="0"/>
              <a:t>Python</a:t>
            </a:r>
            <a:r>
              <a:rPr lang="zh-TW" altLang="en-US" dirty="0" smtClean="0"/>
              <a:t>程式的編輯工具</a:t>
            </a:r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3.b) Python</a:t>
            </a:r>
            <a:r>
              <a:rPr lang="zh-TW" altLang="en-US" dirty="0" smtClean="0"/>
              <a:t>官網的介紹</a:t>
            </a:r>
            <a:endParaRPr lang="en-US" alt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7625" y="1428387"/>
            <a:ext cx="6259513" cy="30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6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3.c) Python</a:t>
            </a:r>
            <a:r>
              <a:rPr lang="zh-TW" altLang="en-US" dirty="0" smtClean="0"/>
              <a:t>的版本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目前版本</a:t>
            </a:r>
            <a:r>
              <a:rPr lang="en-US" altLang="zh-TW" dirty="0" smtClean="0"/>
              <a:t>Python 2.7.x</a:t>
            </a:r>
            <a:r>
              <a:rPr lang="zh-TW" altLang="en-US" dirty="0" smtClean="0"/>
              <a:t>和</a:t>
            </a:r>
            <a:r>
              <a:rPr lang="en-US" altLang="zh-TW" dirty="0"/>
              <a:t>Python </a:t>
            </a:r>
            <a:r>
              <a:rPr lang="en-US" altLang="zh-TW" dirty="0" smtClean="0"/>
              <a:t>3.x</a:t>
            </a:r>
          </a:p>
          <a:p>
            <a:r>
              <a:rPr lang="en-US" altLang="zh-TW" b="1" dirty="0"/>
              <a:t>print </a:t>
            </a:r>
            <a:r>
              <a:rPr lang="zh-TW" altLang="en-US" b="1" dirty="0"/>
              <a:t>函数</a:t>
            </a:r>
          </a:p>
          <a:p>
            <a:r>
              <a:rPr lang="en-US" altLang="zh-TW" b="1" dirty="0"/>
              <a:t>Unicode</a:t>
            </a:r>
          </a:p>
          <a:p>
            <a:r>
              <a:rPr lang="zh-TW" altLang="en-US" b="1" dirty="0" smtClean="0"/>
              <a:t>除法運算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73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499</Words>
  <Application>Microsoft Office PowerPoint</Application>
  <PresentationFormat>如螢幕大小 (16:9)</PresentationFormat>
  <Paragraphs>73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Dubai</vt:lpstr>
      <vt:lpstr>新細明體</vt:lpstr>
      <vt:lpstr>標楷體</vt:lpstr>
      <vt:lpstr>Arial</vt:lpstr>
      <vt:lpstr>Calibri</vt:lpstr>
      <vt:lpstr>Office Theme</vt:lpstr>
      <vt:lpstr>高中生遠距先修課程</vt:lpstr>
      <vt:lpstr>課程大綱-程式設計簡介</vt:lpstr>
      <vt:lpstr>(1)寫程式這件事</vt:lpstr>
      <vt:lpstr>(2.a)各種程式語言-排名</vt:lpstr>
      <vt:lpstr>(2.c)程式語言分類</vt:lpstr>
      <vt:lpstr>(2.b)各種程式語言應用</vt:lpstr>
      <vt:lpstr>(3.a) 寫Python程式前的準備</vt:lpstr>
      <vt:lpstr>(3.b) Python官網的介紹</vt:lpstr>
      <vt:lpstr>(3.c) Python的版本</vt:lpstr>
      <vt:lpstr>(3.d) Python程式的編輯工具</vt:lpstr>
      <vt:lpstr>(3.e) Jupyter notebook</vt:lpstr>
      <vt:lpstr>(3.f) Jupyter notebook的雲端平台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163</cp:revision>
  <dcterms:created xsi:type="dcterms:W3CDTF">2013-08-21T19:17:07Z</dcterms:created>
  <dcterms:modified xsi:type="dcterms:W3CDTF">2019-04-10T17:20:28Z</dcterms:modified>
</cp:coreProperties>
</file>