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15"/>
  </p:notesMasterIdLst>
  <p:handoutMasterIdLst>
    <p:handoutMasterId r:id="rId16"/>
  </p:handoutMasterIdLst>
  <p:sldIdLst>
    <p:sldId id="754" r:id="rId5"/>
    <p:sldId id="761" r:id="rId6"/>
    <p:sldId id="383" r:id="rId7"/>
    <p:sldId id="391" r:id="rId8"/>
    <p:sldId id="756" r:id="rId9"/>
    <p:sldId id="757" r:id="rId10"/>
    <p:sldId id="758" r:id="rId11"/>
    <p:sldId id="759" r:id="rId12"/>
    <p:sldId id="760" r:id="rId13"/>
    <p:sldId id="755" r:id="rId14"/>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6E6E6E"/>
    <a:srgbClr val="0071C5"/>
    <a:srgbClr val="4A4A4A"/>
    <a:srgbClr val="0C34BD"/>
    <a:srgbClr val="5D1682"/>
    <a:srgbClr val="008564"/>
    <a:srgbClr val="4D4D4D"/>
    <a:srgbClr val="454545"/>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656EF-17DA-4F58-8725-200613DD6C88}" v="9528" dt="2018-08-31T07:13:47.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1273" autoAdjust="0"/>
  </p:normalViewPr>
  <p:slideViewPr>
    <p:cSldViewPr snapToGrid="0">
      <p:cViewPr>
        <p:scale>
          <a:sx n="97" d="100"/>
          <a:sy n="97" d="100"/>
        </p:scale>
        <p:origin x="1323" y="55"/>
      </p:cViewPr>
      <p:guideLst>
        <p:guide orient="horz" pos="1316"/>
        <p:guide orient="horz" pos="3050"/>
        <p:guide orient="horz" pos="3189"/>
        <p:guide pos="5455"/>
        <p:guide orient="horz" pos="975"/>
        <p:guide pos="345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l Mazor" userId="0f535ca6-6d91-45fb-baec-c810a41ab3e3" providerId="ADAL" clId="{4F048082-ABCE-40D3-BF52-16AAA82B422C}"/>
    <pc:docChg chg="undo custSel addSld delSld modSld sldOrd">
      <pc:chgData name="Yuval Mazor" userId="0f535ca6-6d91-45fb-baec-c810a41ab3e3" providerId="ADAL" clId="{4F048082-ABCE-40D3-BF52-16AAA82B422C}" dt="2018-08-31T07:13:47.194" v="9525"/>
      <pc:docMkLst>
        <pc:docMk/>
      </pc:docMkLst>
      <pc:sldChg chg="modSp add modNotesTx">
        <pc:chgData name="Yuval Mazor" userId="0f535ca6-6d91-45fb-baec-c810a41ab3e3" providerId="ADAL" clId="{4F048082-ABCE-40D3-BF52-16AAA82B422C}" dt="2018-08-31T06:10:16.728" v="1488" actId="20577"/>
        <pc:sldMkLst>
          <pc:docMk/>
          <pc:sldMk cId="497146349" sldId="383"/>
        </pc:sldMkLst>
        <pc:spChg chg="mod">
          <ac:chgData name="Yuval Mazor" userId="0f535ca6-6d91-45fb-baec-c810a41ab3e3" providerId="ADAL" clId="{4F048082-ABCE-40D3-BF52-16AAA82B422C}" dt="2018-08-31T06:00:37.808" v="32" actId="207"/>
          <ac:spMkLst>
            <pc:docMk/>
            <pc:sldMk cId="497146349" sldId="383"/>
            <ac:spMk id="12" creationId="{0FEE55DE-72DB-4CE1-8E36-F7F9EBD6D5F6}"/>
          </ac:spMkLst>
        </pc:spChg>
        <pc:spChg chg="mod">
          <ac:chgData name="Yuval Mazor" userId="0f535ca6-6d91-45fb-baec-c810a41ab3e3" providerId="ADAL" clId="{4F048082-ABCE-40D3-BF52-16AAA82B422C}" dt="2018-08-31T06:00:37.808" v="32" actId="207"/>
          <ac:spMkLst>
            <pc:docMk/>
            <pc:sldMk cId="497146349" sldId="383"/>
            <ac:spMk id="35" creationId="{245E0D75-3E06-4E34-9E47-958F78C33938}"/>
          </ac:spMkLst>
        </pc:spChg>
        <pc:spChg chg="mod">
          <ac:chgData name="Yuval Mazor" userId="0f535ca6-6d91-45fb-baec-c810a41ab3e3" providerId="ADAL" clId="{4F048082-ABCE-40D3-BF52-16AAA82B422C}" dt="2018-08-31T06:00:37.808" v="32" actId="207"/>
          <ac:spMkLst>
            <pc:docMk/>
            <pc:sldMk cId="497146349" sldId="383"/>
            <ac:spMk id="41" creationId="{641421A3-CFF8-471A-AF89-38E9C5ADD73C}"/>
          </ac:spMkLst>
        </pc:spChg>
        <pc:spChg chg="mod">
          <ac:chgData name="Yuval Mazor" userId="0f535ca6-6d91-45fb-baec-c810a41ab3e3" providerId="ADAL" clId="{4F048082-ABCE-40D3-BF52-16AAA82B422C}" dt="2018-08-31T06:00:37.808" v="32" actId="207"/>
          <ac:spMkLst>
            <pc:docMk/>
            <pc:sldMk cId="497146349" sldId="383"/>
            <ac:spMk id="42" creationId="{000B4949-C37C-46D9-8DA2-0800AEC7C267}"/>
          </ac:spMkLst>
        </pc:spChg>
        <pc:spChg chg="mod">
          <ac:chgData name="Yuval Mazor" userId="0f535ca6-6d91-45fb-baec-c810a41ab3e3" providerId="ADAL" clId="{4F048082-ABCE-40D3-BF52-16AAA82B422C}" dt="2018-08-31T06:00:37.808" v="32" actId="207"/>
          <ac:spMkLst>
            <pc:docMk/>
            <pc:sldMk cId="497146349" sldId="383"/>
            <ac:spMk id="43" creationId="{E7BCD822-C230-4E2D-965F-96840CD67424}"/>
          </ac:spMkLst>
        </pc:spChg>
        <pc:spChg chg="mod">
          <ac:chgData name="Yuval Mazor" userId="0f535ca6-6d91-45fb-baec-c810a41ab3e3" providerId="ADAL" clId="{4F048082-ABCE-40D3-BF52-16AAA82B422C}" dt="2018-08-31T06:00:37.808" v="32" actId="207"/>
          <ac:spMkLst>
            <pc:docMk/>
            <pc:sldMk cId="497146349" sldId="383"/>
            <ac:spMk id="44" creationId="{E6D475C6-0140-4327-867A-B943F305C45F}"/>
          </ac:spMkLst>
        </pc:spChg>
        <pc:spChg chg="mod">
          <ac:chgData name="Yuval Mazor" userId="0f535ca6-6d91-45fb-baec-c810a41ab3e3" providerId="ADAL" clId="{4F048082-ABCE-40D3-BF52-16AAA82B422C}" dt="2018-08-31T06:00:37.808" v="32" actId="207"/>
          <ac:spMkLst>
            <pc:docMk/>
            <pc:sldMk cId="497146349" sldId="383"/>
            <ac:spMk id="45" creationId="{58270941-6658-416F-ADEF-3241943EC085}"/>
          </ac:spMkLst>
        </pc:spChg>
        <pc:spChg chg="mod">
          <ac:chgData name="Yuval Mazor" userId="0f535ca6-6d91-45fb-baec-c810a41ab3e3" providerId="ADAL" clId="{4F048082-ABCE-40D3-BF52-16AAA82B422C}" dt="2018-08-31T06:00:37.808" v="32" actId="207"/>
          <ac:spMkLst>
            <pc:docMk/>
            <pc:sldMk cId="497146349" sldId="383"/>
            <ac:spMk id="49" creationId="{1B1A4326-8AC1-49C6-808B-D0705D47D293}"/>
          </ac:spMkLst>
        </pc:spChg>
        <pc:spChg chg="mod">
          <ac:chgData name="Yuval Mazor" userId="0f535ca6-6d91-45fb-baec-c810a41ab3e3" providerId="ADAL" clId="{4F048082-ABCE-40D3-BF52-16AAA82B422C}" dt="2018-08-31T06:00:37.808" v="32" actId="207"/>
          <ac:spMkLst>
            <pc:docMk/>
            <pc:sldMk cId="497146349" sldId="383"/>
            <ac:spMk id="50" creationId="{C463AC8B-DCAE-41E8-B54C-C722BC588906}"/>
          </ac:spMkLst>
        </pc:spChg>
        <pc:spChg chg="mod">
          <ac:chgData name="Yuval Mazor" userId="0f535ca6-6d91-45fb-baec-c810a41ab3e3" providerId="ADAL" clId="{4F048082-ABCE-40D3-BF52-16AAA82B422C}" dt="2018-08-31T06:00:37.808" v="32" actId="207"/>
          <ac:spMkLst>
            <pc:docMk/>
            <pc:sldMk cId="497146349" sldId="383"/>
            <ac:spMk id="52" creationId="{11A7C583-B03A-4488-B021-8866ACB1D7E2}"/>
          </ac:spMkLst>
        </pc:spChg>
        <pc:spChg chg="mod">
          <ac:chgData name="Yuval Mazor" userId="0f535ca6-6d91-45fb-baec-c810a41ab3e3" providerId="ADAL" clId="{4F048082-ABCE-40D3-BF52-16AAA82B422C}" dt="2018-08-31T06:00:37.808" v="32" actId="207"/>
          <ac:spMkLst>
            <pc:docMk/>
            <pc:sldMk cId="497146349" sldId="383"/>
            <ac:spMk id="56" creationId="{E57C7C6F-FC79-4D09-BC12-09E1F64666EC}"/>
          </ac:spMkLst>
        </pc:spChg>
        <pc:spChg chg="mod">
          <ac:chgData name="Yuval Mazor" userId="0f535ca6-6d91-45fb-baec-c810a41ab3e3" providerId="ADAL" clId="{4F048082-ABCE-40D3-BF52-16AAA82B422C}" dt="2018-08-31T06:00:37.808" v="32" actId="207"/>
          <ac:spMkLst>
            <pc:docMk/>
            <pc:sldMk cId="497146349" sldId="383"/>
            <ac:spMk id="57" creationId="{91378058-3675-4878-B444-50BD5EFB8473}"/>
          </ac:spMkLst>
        </pc:spChg>
        <pc:spChg chg="mod">
          <ac:chgData name="Yuval Mazor" userId="0f535ca6-6d91-45fb-baec-c810a41ab3e3" providerId="ADAL" clId="{4F048082-ABCE-40D3-BF52-16AAA82B422C}" dt="2018-08-31T06:00:37.808" v="32" actId="207"/>
          <ac:spMkLst>
            <pc:docMk/>
            <pc:sldMk cId="497146349" sldId="383"/>
            <ac:spMk id="59" creationId="{3FC0C93E-E8E6-420E-B93F-4F3A2325D9C3}"/>
          </ac:spMkLst>
        </pc:spChg>
        <pc:spChg chg="mod">
          <ac:chgData name="Yuval Mazor" userId="0f535ca6-6d91-45fb-baec-c810a41ab3e3" providerId="ADAL" clId="{4F048082-ABCE-40D3-BF52-16AAA82B422C}" dt="2018-08-31T06:00:37.808" v="32" actId="207"/>
          <ac:spMkLst>
            <pc:docMk/>
            <pc:sldMk cId="497146349" sldId="383"/>
            <ac:spMk id="63" creationId="{B89CA752-23F0-43A2-894F-0B83015541FA}"/>
          </ac:spMkLst>
        </pc:spChg>
        <pc:spChg chg="mod">
          <ac:chgData name="Yuval Mazor" userId="0f535ca6-6d91-45fb-baec-c810a41ab3e3" providerId="ADAL" clId="{4F048082-ABCE-40D3-BF52-16AAA82B422C}" dt="2018-08-31T06:00:37.808" v="32" actId="207"/>
          <ac:spMkLst>
            <pc:docMk/>
            <pc:sldMk cId="497146349" sldId="383"/>
            <ac:spMk id="64" creationId="{BE9DC19A-587D-4088-B2F9-F85AC203175A}"/>
          </ac:spMkLst>
        </pc:spChg>
        <pc:spChg chg="mod">
          <ac:chgData name="Yuval Mazor" userId="0f535ca6-6d91-45fb-baec-c810a41ab3e3" providerId="ADAL" clId="{4F048082-ABCE-40D3-BF52-16AAA82B422C}" dt="2018-08-31T06:00:37.808" v="32" actId="207"/>
          <ac:spMkLst>
            <pc:docMk/>
            <pc:sldMk cId="497146349" sldId="383"/>
            <ac:spMk id="69" creationId="{1D3C8074-6BC0-4AD4-A865-44055931FBF3}"/>
          </ac:spMkLst>
        </pc:spChg>
        <pc:spChg chg="mod">
          <ac:chgData name="Yuval Mazor" userId="0f535ca6-6d91-45fb-baec-c810a41ab3e3" providerId="ADAL" clId="{4F048082-ABCE-40D3-BF52-16AAA82B422C}" dt="2018-08-31T06:00:37.808" v="32" actId="207"/>
          <ac:spMkLst>
            <pc:docMk/>
            <pc:sldMk cId="497146349" sldId="383"/>
            <ac:spMk id="70" creationId="{AA0A2D9B-5578-4A1D-89D7-F30A7AA86478}"/>
          </ac:spMkLst>
        </pc:spChg>
        <pc:spChg chg="mod">
          <ac:chgData name="Yuval Mazor" userId="0f535ca6-6d91-45fb-baec-c810a41ab3e3" providerId="ADAL" clId="{4F048082-ABCE-40D3-BF52-16AAA82B422C}" dt="2018-08-31T06:00:37.808" v="32" actId="207"/>
          <ac:spMkLst>
            <pc:docMk/>
            <pc:sldMk cId="497146349" sldId="383"/>
            <ac:spMk id="72" creationId="{2971CB6D-A025-4991-8058-5E68CAAB58F8}"/>
          </ac:spMkLst>
        </pc:spChg>
        <pc:spChg chg="mod">
          <ac:chgData name="Yuval Mazor" userId="0f535ca6-6d91-45fb-baec-c810a41ab3e3" providerId="ADAL" clId="{4F048082-ABCE-40D3-BF52-16AAA82B422C}" dt="2018-08-31T06:00:37.808" v="32" actId="207"/>
          <ac:spMkLst>
            <pc:docMk/>
            <pc:sldMk cId="497146349" sldId="383"/>
            <ac:spMk id="73" creationId="{9653BE72-7AD8-4415-8C80-F683F05DD4C3}"/>
          </ac:spMkLst>
        </pc:spChg>
        <pc:spChg chg="mod">
          <ac:chgData name="Yuval Mazor" userId="0f535ca6-6d91-45fb-baec-c810a41ab3e3" providerId="ADAL" clId="{4F048082-ABCE-40D3-BF52-16AAA82B422C}" dt="2018-08-31T06:00:37.808" v="32" actId="207"/>
          <ac:spMkLst>
            <pc:docMk/>
            <pc:sldMk cId="497146349" sldId="383"/>
            <ac:spMk id="74" creationId="{4EDD9317-2941-4BF6-BDC2-D4713B84A73D}"/>
          </ac:spMkLst>
        </pc:spChg>
        <pc:spChg chg="mod">
          <ac:chgData name="Yuval Mazor" userId="0f535ca6-6d91-45fb-baec-c810a41ab3e3" providerId="ADAL" clId="{4F048082-ABCE-40D3-BF52-16AAA82B422C}" dt="2018-08-31T06:00:37.808" v="32" actId="207"/>
          <ac:spMkLst>
            <pc:docMk/>
            <pc:sldMk cId="497146349" sldId="383"/>
            <ac:spMk id="75" creationId="{6658575C-F382-4259-8B71-EF8F36327E52}"/>
          </ac:spMkLst>
        </pc:spChg>
        <pc:cxnChg chg="mod">
          <ac:chgData name="Yuval Mazor" userId="0f535ca6-6d91-45fb-baec-c810a41ab3e3" providerId="ADAL" clId="{4F048082-ABCE-40D3-BF52-16AAA82B422C}" dt="2018-08-31T06:00:37.808" v="32" actId="207"/>
          <ac:cxnSpMkLst>
            <pc:docMk/>
            <pc:sldMk cId="497146349" sldId="383"/>
            <ac:cxnSpMk id="14" creationId="{253F5E3E-A68F-457E-A7A0-44913ED7DD3C}"/>
          </ac:cxnSpMkLst>
        </pc:cxnChg>
        <pc:cxnChg chg="mod">
          <ac:chgData name="Yuval Mazor" userId="0f535ca6-6d91-45fb-baec-c810a41ab3e3" providerId="ADAL" clId="{4F048082-ABCE-40D3-BF52-16AAA82B422C}" dt="2018-08-31T06:00:37.808" v="32" actId="207"/>
          <ac:cxnSpMkLst>
            <pc:docMk/>
            <pc:sldMk cId="497146349" sldId="383"/>
            <ac:cxnSpMk id="16" creationId="{8194EFEB-B306-432F-A352-340474EE59D2}"/>
          </ac:cxnSpMkLst>
        </pc:cxnChg>
        <pc:cxnChg chg="mod">
          <ac:chgData name="Yuval Mazor" userId="0f535ca6-6d91-45fb-baec-c810a41ab3e3" providerId="ADAL" clId="{4F048082-ABCE-40D3-BF52-16AAA82B422C}" dt="2018-08-31T06:00:37.808" v="32" actId="207"/>
          <ac:cxnSpMkLst>
            <pc:docMk/>
            <pc:sldMk cId="497146349" sldId="383"/>
            <ac:cxnSpMk id="23" creationId="{439DDD4D-19FC-4EE2-8C30-D6B4C5FFA3B4}"/>
          </ac:cxnSpMkLst>
        </pc:cxnChg>
        <pc:cxnChg chg="mod">
          <ac:chgData name="Yuval Mazor" userId="0f535ca6-6d91-45fb-baec-c810a41ab3e3" providerId="ADAL" clId="{4F048082-ABCE-40D3-BF52-16AAA82B422C}" dt="2018-08-31T06:00:37.808" v="32" actId="207"/>
          <ac:cxnSpMkLst>
            <pc:docMk/>
            <pc:sldMk cId="497146349" sldId="383"/>
            <ac:cxnSpMk id="32" creationId="{391E8EDF-FADB-4C45-84EF-FA190D168D9D}"/>
          </ac:cxnSpMkLst>
        </pc:cxnChg>
        <pc:cxnChg chg="mod">
          <ac:chgData name="Yuval Mazor" userId="0f535ca6-6d91-45fb-baec-c810a41ab3e3" providerId="ADAL" clId="{4F048082-ABCE-40D3-BF52-16AAA82B422C}" dt="2018-08-31T06:00:37.808" v="32" actId="207"/>
          <ac:cxnSpMkLst>
            <pc:docMk/>
            <pc:sldMk cId="497146349" sldId="383"/>
            <ac:cxnSpMk id="36" creationId="{B2DA737B-EFAA-42B9-98C0-92735C1AEBEE}"/>
          </ac:cxnSpMkLst>
        </pc:cxnChg>
        <pc:cxnChg chg="mod">
          <ac:chgData name="Yuval Mazor" userId="0f535ca6-6d91-45fb-baec-c810a41ab3e3" providerId="ADAL" clId="{4F048082-ABCE-40D3-BF52-16AAA82B422C}" dt="2018-08-31T06:00:37.808" v="32" actId="207"/>
          <ac:cxnSpMkLst>
            <pc:docMk/>
            <pc:sldMk cId="497146349" sldId="383"/>
            <ac:cxnSpMk id="38" creationId="{01183DCA-70EC-4189-90D0-29294E91A719}"/>
          </ac:cxnSpMkLst>
        </pc:cxnChg>
        <pc:cxnChg chg="mod">
          <ac:chgData name="Yuval Mazor" userId="0f535ca6-6d91-45fb-baec-c810a41ab3e3" providerId="ADAL" clId="{4F048082-ABCE-40D3-BF52-16AAA82B422C}" dt="2018-08-31T06:00:37.808" v="32" actId="207"/>
          <ac:cxnSpMkLst>
            <pc:docMk/>
            <pc:sldMk cId="497146349" sldId="383"/>
            <ac:cxnSpMk id="40" creationId="{5A6C5878-22BE-4394-B0A6-807A615A03A9}"/>
          </ac:cxnSpMkLst>
        </pc:cxnChg>
        <pc:cxnChg chg="mod">
          <ac:chgData name="Yuval Mazor" userId="0f535ca6-6d91-45fb-baec-c810a41ab3e3" providerId="ADAL" clId="{4F048082-ABCE-40D3-BF52-16AAA82B422C}" dt="2018-08-31T06:00:37.808" v="32" actId="207"/>
          <ac:cxnSpMkLst>
            <pc:docMk/>
            <pc:sldMk cId="497146349" sldId="383"/>
            <ac:cxnSpMk id="46" creationId="{C71CE46A-EC44-46B9-8B74-5AEA4CC39870}"/>
          </ac:cxnSpMkLst>
        </pc:cxnChg>
        <pc:cxnChg chg="mod">
          <ac:chgData name="Yuval Mazor" userId="0f535ca6-6d91-45fb-baec-c810a41ab3e3" providerId="ADAL" clId="{4F048082-ABCE-40D3-BF52-16AAA82B422C}" dt="2018-08-31T06:00:37.808" v="32" actId="207"/>
          <ac:cxnSpMkLst>
            <pc:docMk/>
            <pc:sldMk cId="497146349" sldId="383"/>
            <ac:cxnSpMk id="47" creationId="{5E29BFE3-7157-4FF0-BD29-69E78A2632D3}"/>
          </ac:cxnSpMkLst>
        </pc:cxnChg>
        <pc:cxnChg chg="mod">
          <ac:chgData name="Yuval Mazor" userId="0f535ca6-6d91-45fb-baec-c810a41ab3e3" providerId="ADAL" clId="{4F048082-ABCE-40D3-BF52-16AAA82B422C}" dt="2018-08-31T06:00:37.808" v="32" actId="207"/>
          <ac:cxnSpMkLst>
            <pc:docMk/>
            <pc:sldMk cId="497146349" sldId="383"/>
            <ac:cxnSpMk id="48" creationId="{D5076C45-3D7C-45CF-ACE3-B638EE0C424E}"/>
          </ac:cxnSpMkLst>
        </pc:cxnChg>
        <pc:cxnChg chg="mod">
          <ac:chgData name="Yuval Mazor" userId="0f535ca6-6d91-45fb-baec-c810a41ab3e3" providerId="ADAL" clId="{4F048082-ABCE-40D3-BF52-16AAA82B422C}" dt="2018-08-31T06:00:37.808" v="32" actId="207"/>
          <ac:cxnSpMkLst>
            <pc:docMk/>
            <pc:sldMk cId="497146349" sldId="383"/>
            <ac:cxnSpMk id="53" creationId="{2E40D9E3-D568-4659-AF59-51A276EC33D8}"/>
          </ac:cxnSpMkLst>
        </pc:cxnChg>
        <pc:cxnChg chg="mod">
          <ac:chgData name="Yuval Mazor" userId="0f535ca6-6d91-45fb-baec-c810a41ab3e3" providerId="ADAL" clId="{4F048082-ABCE-40D3-BF52-16AAA82B422C}" dt="2018-08-31T06:00:37.808" v="32" actId="207"/>
          <ac:cxnSpMkLst>
            <pc:docMk/>
            <pc:sldMk cId="497146349" sldId="383"/>
            <ac:cxnSpMk id="54" creationId="{0868CA06-CF5C-4261-A7D7-8522546ED1E3}"/>
          </ac:cxnSpMkLst>
        </pc:cxnChg>
        <pc:cxnChg chg="mod">
          <ac:chgData name="Yuval Mazor" userId="0f535ca6-6d91-45fb-baec-c810a41ab3e3" providerId="ADAL" clId="{4F048082-ABCE-40D3-BF52-16AAA82B422C}" dt="2018-08-31T06:00:37.808" v="32" actId="207"/>
          <ac:cxnSpMkLst>
            <pc:docMk/>
            <pc:sldMk cId="497146349" sldId="383"/>
            <ac:cxnSpMk id="55" creationId="{D816C090-E462-4C11-8590-3BA8214AB3B3}"/>
          </ac:cxnSpMkLst>
        </pc:cxnChg>
        <pc:cxnChg chg="mod">
          <ac:chgData name="Yuval Mazor" userId="0f535ca6-6d91-45fb-baec-c810a41ab3e3" providerId="ADAL" clId="{4F048082-ABCE-40D3-BF52-16AAA82B422C}" dt="2018-08-31T06:00:37.808" v="32" actId="207"/>
          <ac:cxnSpMkLst>
            <pc:docMk/>
            <pc:sldMk cId="497146349" sldId="383"/>
            <ac:cxnSpMk id="60" creationId="{30CE7304-8A0C-481C-8985-F197A64ACF8E}"/>
          </ac:cxnSpMkLst>
        </pc:cxnChg>
        <pc:cxnChg chg="mod">
          <ac:chgData name="Yuval Mazor" userId="0f535ca6-6d91-45fb-baec-c810a41ab3e3" providerId="ADAL" clId="{4F048082-ABCE-40D3-BF52-16AAA82B422C}" dt="2018-08-31T06:00:37.808" v="32" actId="207"/>
          <ac:cxnSpMkLst>
            <pc:docMk/>
            <pc:sldMk cId="497146349" sldId="383"/>
            <ac:cxnSpMk id="61" creationId="{9584709B-D276-40B5-A82C-C82FFE48E024}"/>
          </ac:cxnSpMkLst>
        </pc:cxnChg>
        <pc:cxnChg chg="mod">
          <ac:chgData name="Yuval Mazor" userId="0f535ca6-6d91-45fb-baec-c810a41ab3e3" providerId="ADAL" clId="{4F048082-ABCE-40D3-BF52-16AAA82B422C}" dt="2018-08-31T06:00:37.808" v="32" actId="207"/>
          <ac:cxnSpMkLst>
            <pc:docMk/>
            <pc:sldMk cId="497146349" sldId="383"/>
            <ac:cxnSpMk id="62" creationId="{1CC12171-9BD1-44C2-8DAE-9770A4BDE5D6}"/>
          </ac:cxnSpMkLst>
        </pc:cxnChg>
        <pc:cxnChg chg="mod">
          <ac:chgData name="Yuval Mazor" userId="0f535ca6-6d91-45fb-baec-c810a41ab3e3" providerId="ADAL" clId="{4F048082-ABCE-40D3-BF52-16AAA82B422C}" dt="2018-08-31T06:00:37.808" v="32" actId="207"/>
          <ac:cxnSpMkLst>
            <pc:docMk/>
            <pc:sldMk cId="497146349" sldId="383"/>
            <ac:cxnSpMk id="67" creationId="{10DCF62F-BE27-42EF-A20E-BC95822B2C08}"/>
          </ac:cxnSpMkLst>
        </pc:cxnChg>
      </pc:sldChg>
      <pc:sldChg chg="add modNotesTx">
        <pc:chgData name="Yuval Mazor" userId="0f535ca6-6d91-45fb-baec-c810a41ab3e3" providerId="ADAL" clId="{4F048082-ABCE-40D3-BF52-16AAA82B422C}" dt="2018-08-31T06:20:35.764" v="2917" actId="20577"/>
        <pc:sldMkLst>
          <pc:docMk/>
          <pc:sldMk cId="1406985026" sldId="391"/>
        </pc:sldMkLst>
      </pc:sldChg>
      <pc:sldChg chg="del">
        <pc:chgData name="Yuval Mazor" userId="0f535ca6-6d91-45fb-baec-c810a41ab3e3" providerId="ADAL" clId="{4F048082-ABCE-40D3-BF52-16AAA82B422C}" dt="2018-08-31T05:58:50.720" v="19" actId="2696"/>
        <pc:sldMkLst>
          <pc:docMk/>
          <pc:sldMk cId="2093709961" sldId="740"/>
        </pc:sldMkLst>
      </pc:sldChg>
      <pc:sldChg chg="modSp">
        <pc:chgData name="Yuval Mazor" userId="0f535ca6-6d91-45fb-baec-c810a41ab3e3" providerId="ADAL" clId="{4F048082-ABCE-40D3-BF52-16AAA82B422C}" dt="2018-08-31T05:58:39.041" v="18" actId="20577"/>
        <pc:sldMkLst>
          <pc:docMk/>
          <pc:sldMk cId="3116770051" sldId="754"/>
        </pc:sldMkLst>
        <pc:spChg chg="mod">
          <ac:chgData name="Yuval Mazor" userId="0f535ca6-6d91-45fb-baec-c810a41ab3e3" providerId="ADAL" clId="{4F048082-ABCE-40D3-BF52-16AAA82B422C}" dt="2018-08-31T05:58:39.041" v="18" actId="20577"/>
          <ac:spMkLst>
            <pc:docMk/>
            <pc:sldMk cId="3116770051" sldId="754"/>
            <ac:spMk id="5" creationId="{00000000-0000-0000-0000-000000000000}"/>
          </ac:spMkLst>
        </pc:spChg>
      </pc:sldChg>
      <pc:sldChg chg="ord">
        <pc:chgData name="Yuval Mazor" userId="0f535ca6-6d91-45fb-baec-c810a41ab3e3" providerId="ADAL" clId="{4F048082-ABCE-40D3-BF52-16AAA82B422C}" dt="2018-08-31T06:21:45.314" v="2953"/>
        <pc:sldMkLst>
          <pc:docMk/>
          <pc:sldMk cId="2420619438" sldId="755"/>
        </pc:sldMkLst>
      </pc:sldChg>
      <pc:sldChg chg="modSp add modAnim modNotesTx">
        <pc:chgData name="Yuval Mazor" userId="0f535ca6-6d91-45fb-baec-c810a41ab3e3" providerId="ADAL" clId="{4F048082-ABCE-40D3-BF52-16AAA82B422C}" dt="2018-08-31T07:13:13.868" v="9521"/>
        <pc:sldMkLst>
          <pc:docMk/>
          <pc:sldMk cId="989888100" sldId="756"/>
        </pc:sldMkLst>
        <pc:spChg chg="mod">
          <ac:chgData name="Yuval Mazor" userId="0f535ca6-6d91-45fb-baec-c810a41ab3e3" providerId="ADAL" clId="{4F048082-ABCE-40D3-BF52-16AAA82B422C}" dt="2018-08-31T06:22:47.576" v="3007" actId="20577"/>
          <ac:spMkLst>
            <pc:docMk/>
            <pc:sldMk cId="989888100" sldId="756"/>
            <ac:spMk id="2" creationId="{6ED120B5-9C3B-4CE5-8C89-9315DB999845}"/>
          </ac:spMkLst>
        </pc:spChg>
        <pc:spChg chg="mod">
          <ac:chgData name="Yuval Mazor" userId="0f535ca6-6d91-45fb-baec-c810a41ab3e3" providerId="ADAL" clId="{4F048082-ABCE-40D3-BF52-16AAA82B422C}" dt="2018-08-31T06:24:46.509" v="3333" actId="20577"/>
          <ac:spMkLst>
            <pc:docMk/>
            <pc:sldMk cId="989888100" sldId="756"/>
            <ac:spMk id="3" creationId="{0D1A4E7D-05E2-47FC-88F5-29FC1A46AD05}"/>
          </ac:spMkLst>
        </pc:spChg>
      </pc:sldChg>
      <pc:sldChg chg="modSp add del">
        <pc:chgData name="Yuval Mazor" userId="0f535ca6-6d91-45fb-baec-c810a41ab3e3" providerId="ADAL" clId="{4F048082-ABCE-40D3-BF52-16AAA82B422C}" dt="2018-08-31T06:22:24.120" v="2978" actId="2696"/>
        <pc:sldMkLst>
          <pc:docMk/>
          <pc:sldMk cId="1204587672" sldId="756"/>
        </pc:sldMkLst>
        <pc:spChg chg="mod">
          <ac:chgData name="Yuval Mazor" userId="0f535ca6-6d91-45fb-baec-c810a41ab3e3" providerId="ADAL" clId="{4F048082-ABCE-40D3-BF52-16AAA82B422C}" dt="2018-08-31T06:22:16.405" v="2977" actId="20577"/>
          <ac:spMkLst>
            <pc:docMk/>
            <pc:sldMk cId="1204587672" sldId="756"/>
            <ac:spMk id="2" creationId="{1636828F-F5CC-42E8-AB3C-06CEEFB8AFDC}"/>
          </ac:spMkLst>
        </pc:spChg>
      </pc:sldChg>
      <pc:sldChg chg="modSp add del">
        <pc:chgData name="Yuval Mazor" userId="0f535ca6-6d91-45fb-baec-c810a41ab3e3" providerId="ADAL" clId="{4F048082-ABCE-40D3-BF52-16AAA82B422C}" dt="2018-08-31T06:21:46.937" v="2954" actId="2696"/>
        <pc:sldMkLst>
          <pc:docMk/>
          <pc:sldMk cId="2307854771" sldId="756"/>
        </pc:sldMkLst>
        <pc:spChg chg="mod">
          <ac:chgData name="Yuval Mazor" userId="0f535ca6-6d91-45fb-baec-c810a41ab3e3" providerId="ADAL" clId="{4F048082-ABCE-40D3-BF52-16AAA82B422C}" dt="2018-08-31T06:21:38.955" v="2952" actId="20577"/>
          <ac:spMkLst>
            <pc:docMk/>
            <pc:sldMk cId="2307854771" sldId="756"/>
            <ac:spMk id="2" creationId="{C1889946-DCA1-4B9A-A465-32B5C8DA6BCC}"/>
          </ac:spMkLst>
        </pc:spChg>
      </pc:sldChg>
      <pc:sldChg chg="del">
        <pc:chgData name="Yuval Mazor" userId="0f535ca6-6d91-45fb-baec-c810a41ab3e3" providerId="ADAL" clId="{4F048082-ABCE-40D3-BF52-16AAA82B422C}" dt="2018-08-31T05:58:50.752" v="21" actId="2696"/>
        <pc:sldMkLst>
          <pc:docMk/>
          <pc:sldMk cId="167993047" sldId="757"/>
        </pc:sldMkLst>
      </pc:sldChg>
      <pc:sldChg chg="modSp add modAnim modNotesTx">
        <pc:chgData name="Yuval Mazor" userId="0f535ca6-6d91-45fb-baec-c810a41ab3e3" providerId="ADAL" clId="{4F048082-ABCE-40D3-BF52-16AAA82B422C}" dt="2018-08-31T07:13:25.641" v="9522"/>
        <pc:sldMkLst>
          <pc:docMk/>
          <pc:sldMk cId="3726147696" sldId="757"/>
        </pc:sldMkLst>
        <pc:spChg chg="mod">
          <ac:chgData name="Yuval Mazor" userId="0f535ca6-6d91-45fb-baec-c810a41ab3e3" providerId="ADAL" clId="{4F048082-ABCE-40D3-BF52-16AAA82B422C}" dt="2018-08-31T06:27:53.396" v="3857" actId="20577"/>
          <ac:spMkLst>
            <pc:docMk/>
            <pc:sldMk cId="3726147696" sldId="757"/>
            <ac:spMk id="2" creationId="{E7114673-A6AE-4DC2-8FA2-6F426373A5E5}"/>
          </ac:spMkLst>
        </pc:spChg>
        <pc:spChg chg="mod">
          <ac:chgData name="Yuval Mazor" userId="0f535ca6-6d91-45fb-baec-c810a41ab3e3" providerId="ADAL" clId="{4F048082-ABCE-40D3-BF52-16AAA82B422C}" dt="2018-08-31T06:32:08.886" v="4296" actId="20577"/>
          <ac:spMkLst>
            <pc:docMk/>
            <pc:sldMk cId="3726147696" sldId="757"/>
            <ac:spMk id="3" creationId="{31C6CA9D-6CCB-49C0-B5FD-F6F116AD5BE1}"/>
          </ac:spMkLst>
        </pc:spChg>
      </pc:sldChg>
      <pc:sldChg chg="modSp add modAnim modNotesTx">
        <pc:chgData name="Yuval Mazor" userId="0f535ca6-6d91-45fb-baec-c810a41ab3e3" providerId="ADAL" clId="{4F048082-ABCE-40D3-BF52-16AAA82B422C}" dt="2018-08-31T07:13:32.999" v="9523"/>
        <pc:sldMkLst>
          <pc:docMk/>
          <pc:sldMk cId="2775573687" sldId="758"/>
        </pc:sldMkLst>
        <pc:spChg chg="mod">
          <ac:chgData name="Yuval Mazor" userId="0f535ca6-6d91-45fb-baec-c810a41ab3e3" providerId="ADAL" clId="{4F048082-ABCE-40D3-BF52-16AAA82B422C}" dt="2018-08-31T06:36:43.423" v="4711" actId="20577"/>
          <ac:spMkLst>
            <pc:docMk/>
            <pc:sldMk cId="2775573687" sldId="758"/>
            <ac:spMk id="2" creationId="{54AEDFB9-56EB-4F9F-A960-36AA2BB4BC22}"/>
          </ac:spMkLst>
        </pc:spChg>
        <pc:spChg chg="mod">
          <ac:chgData name="Yuval Mazor" userId="0f535ca6-6d91-45fb-baec-c810a41ab3e3" providerId="ADAL" clId="{4F048082-ABCE-40D3-BF52-16AAA82B422C}" dt="2018-08-31T06:38:14.174" v="4863" actId="20577"/>
          <ac:spMkLst>
            <pc:docMk/>
            <pc:sldMk cId="2775573687" sldId="758"/>
            <ac:spMk id="3" creationId="{F90B0291-A0C3-4D5B-B267-EBD62BE925F7}"/>
          </ac:spMkLst>
        </pc:spChg>
      </pc:sldChg>
      <pc:sldChg chg="addSp delSp modSp add modNotesTx">
        <pc:chgData name="Yuval Mazor" userId="0f535ca6-6d91-45fb-baec-c810a41ab3e3" providerId="ADAL" clId="{4F048082-ABCE-40D3-BF52-16AAA82B422C}" dt="2018-08-31T07:05:28.540" v="8701" actId="20577"/>
        <pc:sldMkLst>
          <pc:docMk/>
          <pc:sldMk cId="1963849018" sldId="759"/>
        </pc:sldMkLst>
        <pc:spChg chg="mod">
          <ac:chgData name="Yuval Mazor" userId="0f535ca6-6d91-45fb-baec-c810a41ab3e3" providerId="ADAL" clId="{4F048082-ABCE-40D3-BF52-16AAA82B422C}" dt="2018-08-31T06:41:09.040" v="5338" actId="20577"/>
          <ac:spMkLst>
            <pc:docMk/>
            <pc:sldMk cId="1963849018" sldId="759"/>
            <ac:spMk id="2" creationId="{AD55215A-55C3-45B2-8B30-D9E88402C9DD}"/>
          </ac:spMkLst>
        </pc:spChg>
        <pc:spChg chg="del mod">
          <ac:chgData name="Yuval Mazor" userId="0f535ca6-6d91-45fb-baec-c810a41ab3e3" providerId="ADAL" clId="{4F048082-ABCE-40D3-BF52-16AAA82B422C}" dt="2018-08-31T06:43:40.399" v="5416" actId="478"/>
          <ac:spMkLst>
            <pc:docMk/>
            <pc:sldMk cId="1963849018" sldId="759"/>
            <ac:spMk id="3" creationId="{FD9EA7DD-F4C8-4647-808D-870580BEF31A}"/>
          </ac:spMkLst>
        </pc:spChg>
        <pc:spChg chg="add mod">
          <ac:chgData name="Yuval Mazor" userId="0f535ca6-6d91-45fb-baec-c810a41ab3e3" providerId="ADAL" clId="{4F048082-ABCE-40D3-BF52-16AAA82B422C}" dt="2018-08-31T07:00:00.513" v="7680" actId="164"/>
          <ac:spMkLst>
            <pc:docMk/>
            <pc:sldMk cId="1963849018" sldId="759"/>
            <ac:spMk id="5" creationId="{7BCC66D4-E0DA-4DF2-98BA-40A01FFCA48F}"/>
          </ac:spMkLst>
        </pc:spChg>
        <pc:spChg chg="add mod">
          <ac:chgData name="Yuval Mazor" userId="0f535ca6-6d91-45fb-baec-c810a41ab3e3" providerId="ADAL" clId="{4F048082-ABCE-40D3-BF52-16AAA82B422C}" dt="2018-08-31T07:00:00.513" v="7680" actId="164"/>
          <ac:spMkLst>
            <pc:docMk/>
            <pc:sldMk cId="1963849018" sldId="759"/>
            <ac:spMk id="8" creationId="{2E7AAC18-947A-40EE-B673-C37E560F226F}"/>
          </ac:spMkLst>
        </pc:spChg>
        <pc:spChg chg="add mod">
          <ac:chgData name="Yuval Mazor" userId="0f535ca6-6d91-45fb-baec-c810a41ab3e3" providerId="ADAL" clId="{4F048082-ABCE-40D3-BF52-16AAA82B422C}" dt="2018-08-31T07:00:00.513" v="7680" actId="164"/>
          <ac:spMkLst>
            <pc:docMk/>
            <pc:sldMk cId="1963849018" sldId="759"/>
            <ac:spMk id="10" creationId="{F4896928-9CD1-42AD-9426-E555BD4BB1AA}"/>
          </ac:spMkLst>
        </pc:spChg>
        <pc:spChg chg="add mod">
          <ac:chgData name="Yuval Mazor" userId="0f535ca6-6d91-45fb-baec-c810a41ab3e3" providerId="ADAL" clId="{4F048082-ABCE-40D3-BF52-16AAA82B422C}" dt="2018-08-31T07:00:00.513" v="7680" actId="164"/>
          <ac:spMkLst>
            <pc:docMk/>
            <pc:sldMk cId="1963849018" sldId="759"/>
            <ac:spMk id="11" creationId="{3F9760C7-346D-448A-8E50-992D2E5C81F5}"/>
          </ac:spMkLst>
        </pc:spChg>
        <pc:spChg chg="add mod">
          <ac:chgData name="Yuval Mazor" userId="0f535ca6-6d91-45fb-baec-c810a41ab3e3" providerId="ADAL" clId="{4F048082-ABCE-40D3-BF52-16AAA82B422C}" dt="2018-08-31T07:00:00.513" v="7680" actId="164"/>
          <ac:spMkLst>
            <pc:docMk/>
            <pc:sldMk cId="1963849018" sldId="759"/>
            <ac:spMk id="17" creationId="{9FC4E666-D345-4236-9B82-ACD2C4EC2AB6}"/>
          </ac:spMkLst>
        </pc:spChg>
        <pc:spChg chg="add mod">
          <ac:chgData name="Yuval Mazor" userId="0f535ca6-6d91-45fb-baec-c810a41ab3e3" providerId="ADAL" clId="{4F048082-ABCE-40D3-BF52-16AAA82B422C}" dt="2018-08-31T07:00:00.513" v="7680" actId="164"/>
          <ac:spMkLst>
            <pc:docMk/>
            <pc:sldMk cId="1963849018" sldId="759"/>
            <ac:spMk id="25" creationId="{D1999C80-8AF4-490E-837E-D11CE8F8DBFA}"/>
          </ac:spMkLst>
        </pc:spChg>
        <pc:grpChg chg="add mod">
          <ac:chgData name="Yuval Mazor" userId="0f535ca6-6d91-45fb-baec-c810a41ab3e3" providerId="ADAL" clId="{4F048082-ABCE-40D3-BF52-16AAA82B422C}" dt="2018-08-31T07:00:03.332" v="7681" actId="1076"/>
          <ac:grpSpMkLst>
            <pc:docMk/>
            <pc:sldMk cId="1963849018" sldId="759"/>
            <ac:grpSpMk id="49" creationId="{6D4D19FB-5B54-4E13-A200-A3498D29A96F}"/>
          </ac:grpSpMkLst>
        </pc:grpChg>
        <pc:cxnChg chg="add mod">
          <ac:chgData name="Yuval Mazor" userId="0f535ca6-6d91-45fb-baec-c810a41ab3e3" providerId="ADAL" clId="{4F048082-ABCE-40D3-BF52-16AAA82B422C}" dt="2018-08-31T07:00:00.513" v="7680" actId="164"/>
          <ac:cxnSpMkLst>
            <pc:docMk/>
            <pc:sldMk cId="1963849018" sldId="759"/>
            <ac:cxnSpMk id="7" creationId="{3B2B9402-F6F8-4455-ABD9-7B42237484D9}"/>
          </ac:cxnSpMkLst>
        </pc:cxnChg>
        <pc:cxnChg chg="add mod">
          <ac:chgData name="Yuval Mazor" userId="0f535ca6-6d91-45fb-baec-c810a41ab3e3" providerId="ADAL" clId="{4F048082-ABCE-40D3-BF52-16AAA82B422C}" dt="2018-08-31T07:00:00.513" v="7680" actId="164"/>
          <ac:cxnSpMkLst>
            <pc:docMk/>
            <pc:sldMk cId="1963849018" sldId="759"/>
            <ac:cxnSpMk id="13" creationId="{E3B794D6-BCB3-4894-8CDB-A9EC54C077D6}"/>
          </ac:cxnSpMkLst>
        </pc:cxnChg>
        <pc:cxnChg chg="add mod">
          <ac:chgData name="Yuval Mazor" userId="0f535ca6-6d91-45fb-baec-c810a41ab3e3" providerId="ADAL" clId="{4F048082-ABCE-40D3-BF52-16AAA82B422C}" dt="2018-08-31T07:00:00.513" v="7680" actId="164"/>
          <ac:cxnSpMkLst>
            <pc:docMk/>
            <pc:sldMk cId="1963849018" sldId="759"/>
            <ac:cxnSpMk id="16" creationId="{704B1F41-DE26-4B94-B66C-3737017EC0EE}"/>
          </ac:cxnSpMkLst>
        </pc:cxnChg>
        <pc:cxnChg chg="add mod">
          <ac:chgData name="Yuval Mazor" userId="0f535ca6-6d91-45fb-baec-c810a41ab3e3" providerId="ADAL" clId="{4F048082-ABCE-40D3-BF52-16AAA82B422C}" dt="2018-08-31T07:00:00.513" v="7680" actId="164"/>
          <ac:cxnSpMkLst>
            <pc:docMk/>
            <pc:sldMk cId="1963849018" sldId="759"/>
            <ac:cxnSpMk id="29" creationId="{E6B44DB2-6DFB-4421-8BA1-FB13728576BC}"/>
          </ac:cxnSpMkLst>
        </pc:cxnChg>
      </pc:sldChg>
      <pc:sldChg chg="modSp add modAnim">
        <pc:chgData name="Yuval Mazor" userId="0f535ca6-6d91-45fb-baec-c810a41ab3e3" providerId="ADAL" clId="{4F048082-ABCE-40D3-BF52-16AAA82B422C}" dt="2018-08-31T07:13:47.194" v="9525"/>
        <pc:sldMkLst>
          <pc:docMk/>
          <pc:sldMk cId="3049348883" sldId="760"/>
        </pc:sldMkLst>
        <pc:spChg chg="mod">
          <ac:chgData name="Yuval Mazor" userId="0f535ca6-6d91-45fb-baec-c810a41ab3e3" providerId="ADAL" clId="{4F048082-ABCE-40D3-BF52-16AAA82B422C}" dt="2018-08-31T07:06:16.942" v="8711" actId="20577"/>
          <ac:spMkLst>
            <pc:docMk/>
            <pc:sldMk cId="3049348883" sldId="760"/>
            <ac:spMk id="2" creationId="{509DDAFE-A15E-4453-A74D-71897CCBBE47}"/>
          </ac:spMkLst>
        </pc:spChg>
        <pc:spChg chg="mod">
          <ac:chgData name="Yuval Mazor" userId="0f535ca6-6d91-45fb-baec-c810a41ab3e3" providerId="ADAL" clId="{4F048082-ABCE-40D3-BF52-16AAA82B422C}" dt="2018-08-31T07:13:45.957" v="9524" actId="1076"/>
          <ac:spMkLst>
            <pc:docMk/>
            <pc:sldMk cId="3049348883" sldId="760"/>
            <ac:spMk id="3" creationId="{A21B3E83-0083-4AEE-9251-C74A2E2C23ED}"/>
          </ac:spMkLst>
        </pc:spChg>
      </pc:sldChg>
      <pc:sldChg chg="add del">
        <pc:chgData name="Yuval Mazor" userId="0f535ca6-6d91-45fb-baec-c810a41ab3e3" providerId="ADAL" clId="{4F048082-ABCE-40D3-BF52-16AAA82B422C}" dt="2018-08-31T07:06:02.540" v="8703"/>
        <pc:sldMkLst>
          <pc:docMk/>
          <pc:sldMk cId="3694115830" sldId="760"/>
        </pc:sldMkLst>
      </pc:sldChg>
      <pc:sldChg chg="addSp modSp add">
        <pc:chgData name="Yuval Mazor" userId="0f535ca6-6d91-45fb-baec-c810a41ab3e3" providerId="ADAL" clId="{4F048082-ABCE-40D3-BF52-16AAA82B422C}" dt="2018-08-31T07:12:25.251" v="9520" actId="1076"/>
        <pc:sldMkLst>
          <pc:docMk/>
          <pc:sldMk cId="357629999" sldId="761"/>
        </pc:sldMkLst>
        <pc:spChg chg="mod">
          <ac:chgData name="Yuval Mazor" userId="0f535ca6-6d91-45fb-baec-c810a41ab3e3" providerId="ADAL" clId="{4F048082-ABCE-40D3-BF52-16AAA82B422C}" dt="2018-08-31T07:09:22.123" v="9303" actId="20577"/>
          <ac:spMkLst>
            <pc:docMk/>
            <pc:sldMk cId="357629999" sldId="761"/>
            <ac:spMk id="2" creationId="{50E88598-0851-4057-8EC1-C6AA935751A3}"/>
          </ac:spMkLst>
        </pc:spChg>
        <pc:spChg chg="add mod">
          <ac:chgData name="Yuval Mazor" userId="0f535ca6-6d91-45fb-baec-c810a41ab3e3" providerId="ADAL" clId="{4F048082-ABCE-40D3-BF52-16AAA82B422C}" dt="2018-08-31T07:12:25.251" v="9520" actId="1076"/>
          <ac:spMkLst>
            <pc:docMk/>
            <pc:sldMk cId="357629999" sldId="761"/>
            <ac:spMk id="3" creationId="{83BA2705-7808-4D67-8AF8-8A0F617CCAFA}"/>
          </ac:spMkLst>
        </pc:spChg>
      </pc:sldChg>
      <pc:sldChg chg="del">
        <pc:chgData name="Yuval Mazor" userId="0f535ca6-6d91-45fb-baec-c810a41ab3e3" providerId="ADAL" clId="{4F048082-ABCE-40D3-BF52-16AAA82B422C}" dt="2018-08-31T05:58:50.827" v="24" actId="2696"/>
        <pc:sldMkLst>
          <pc:docMk/>
          <pc:sldMk cId="118857309" sldId="789"/>
        </pc:sldMkLst>
      </pc:sldChg>
      <pc:sldChg chg="del">
        <pc:chgData name="Yuval Mazor" userId="0f535ca6-6d91-45fb-baec-c810a41ab3e3" providerId="ADAL" clId="{4F048082-ABCE-40D3-BF52-16AAA82B422C}" dt="2018-08-31T05:58:50.881" v="26" actId="2696"/>
        <pc:sldMkLst>
          <pc:docMk/>
          <pc:sldMk cId="2887739127" sldId="790"/>
        </pc:sldMkLst>
      </pc:sldChg>
      <pc:sldChg chg="del">
        <pc:chgData name="Yuval Mazor" userId="0f535ca6-6d91-45fb-baec-c810a41ab3e3" providerId="ADAL" clId="{4F048082-ABCE-40D3-BF52-16AAA82B422C}" dt="2018-08-31T05:58:50.801" v="23" actId="2696"/>
        <pc:sldMkLst>
          <pc:docMk/>
          <pc:sldMk cId="4217825161" sldId="791"/>
        </pc:sldMkLst>
      </pc:sldChg>
      <pc:sldChg chg="del">
        <pc:chgData name="Yuval Mazor" userId="0f535ca6-6d91-45fb-baec-c810a41ab3e3" providerId="ADAL" clId="{4F048082-ABCE-40D3-BF52-16AAA82B422C}" dt="2018-08-31T05:58:50.903" v="27" actId="2696"/>
        <pc:sldMkLst>
          <pc:docMk/>
          <pc:sldMk cId="1888661218" sldId="792"/>
        </pc:sldMkLst>
      </pc:sldChg>
      <pc:sldChg chg="del">
        <pc:chgData name="Yuval Mazor" userId="0f535ca6-6d91-45fb-baec-c810a41ab3e3" providerId="ADAL" clId="{4F048082-ABCE-40D3-BF52-16AAA82B422C}" dt="2018-08-31T05:58:50.917" v="28" actId="2696"/>
        <pc:sldMkLst>
          <pc:docMk/>
          <pc:sldMk cId="2250529909" sldId="793"/>
        </pc:sldMkLst>
      </pc:sldChg>
      <pc:sldChg chg="del">
        <pc:chgData name="Yuval Mazor" userId="0f535ca6-6d91-45fb-baec-c810a41ab3e3" providerId="ADAL" clId="{4F048082-ABCE-40D3-BF52-16AAA82B422C}" dt="2018-08-31T05:58:50.940" v="30" actId="2696"/>
        <pc:sldMkLst>
          <pc:docMk/>
          <pc:sldMk cId="1905722608" sldId="794"/>
        </pc:sldMkLst>
      </pc:sldChg>
      <pc:sldChg chg="del">
        <pc:chgData name="Yuval Mazor" userId="0f535ca6-6d91-45fb-baec-c810a41ab3e3" providerId="ADAL" clId="{4F048082-ABCE-40D3-BF52-16AAA82B422C}" dt="2018-08-31T05:58:50.741" v="20" actId="2696"/>
        <pc:sldMkLst>
          <pc:docMk/>
          <pc:sldMk cId="131895978" sldId="795"/>
        </pc:sldMkLst>
      </pc:sldChg>
      <pc:sldChg chg="del">
        <pc:chgData name="Yuval Mazor" userId="0f535ca6-6d91-45fb-baec-c810a41ab3e3" providerId="ADAL" clId="{4F048082-ABCE-40D3-BF52-16AAA82B422C}" dt="2018-08-31T05:58:50.859" v="25" actId="2696"/>
        <pc:sldMkLst>
          <pc:docMk/>
          <pc:sldMk cId="3879102598" sldId="796"/>
        </pc:sldMkLst>
      </pc:sldChg>
      <pc:sldChg chg="del">
        <pc:chgData name="Yuval Mazor" userId="0f535ca6-6d91-45fb-baec-c810a41ab3e3" providerId="ADAL" clId="{4F048082-ABCE-40D3-BF52-16AAA82B422C}" dt="2018-08-31T05:58:50.930" v="29" actId="2696"/>
        <pc:sldMkLst>
          <pc:docMk/>
          <pc:sldMk cId="1594146984" sldId="797"/>
        </pc:sldMkLst>
      </pc:sldChg>
      <pc:sldChg chg="del">
        <pc:chgData name="Yuval Mazor" userId="0f535ca6-6d91-45fb-baec-c810a41ab3e3" providerId="ADAL" clId="{4F048082-ABCE-40D3-BF52-16AAA82B422C}" dt="2018-08-31T05:58:50.775" v="22" actId="2696"/>
        <pc:sldMkLst>
          <pc:docMk/>
          <pc:sldMk cId="3822645240" sldId="7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30-Aug-18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112657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lab, we encountered Fully-Connected (FC) neural networks.  We would either go forward (from layer </a:t>
            </a:r>
            <a:r>
              <a:rPr lang="en-US" dirty="0" err="1"/>
              <a:t>i</a:t>
            </a:r>
            <a:r>
              <a:rPr lang="en-US" dirty="0"/>
              <a:t> to i+1) when propagating information or backwards (from layer i+1 to </a:t>
            </a:r>
            <a:r>
              <a:rPr lang="en-US" dirty="0" err="1"/>
              <a:t>i</a:t>
            </a:r>
            <a:r>
              <a:rPr lang="en-US" dirty="0"/>
              <a:t>) when propagating the error.  At no point did we go in a horizontal direction inside the same layer.  </a:t>
            </a:r>
          </a:p>
          <a:p>
            <a:r>
              <a:rPr lang="en-US" dirty="0"/>
              <a:t>Often we wish to use neural networks with </a:t>
            </a:r>
            <a:r>
              <a:rPr lang="en-US" i="1" dirty="0"/>
              <a:t>sequence</a:t>
            </a:r>
            <a:r>
              <a:rPr lang="en-US" i="0" dirty="0"/>
              <a:t> inputs or outputs:  in other words, our input/output consists of different values at different timesteps.  For that, we need to use </a:t>
            </a:r>
            <a:r>
              <a:rPr lang="en-US" i="1" dirty="0"/>
              <a:t>recurrent neural networks (RNNs)</a:t>
            </a:r>
            <a:r>
              <a:rPr lang="en-US" i="0" dirty="0"/>
              <a:t>.  As shown in the example here, at each timestep we have different inputs (the X’s) and different outputs (the y’s).  Additionally, we have the </a:t>
            </a:r>
            <a:r>
              <a:rPr lang="en-US" i="1" dirty="0"/>
              <a:t>state</a:t>
            </a:r>
            <a:r>
              <a:rPr lang="en-US" i="0" dirty="0"/>
              <a:t> from the previous timestep (the S’s) as input (with the initial state typically being the 0 vector).</a:t>
            </a:r>
          </a:p>
          <a:p>
            <a:r>
              <a:rPr lang="en-US" i="0" dirty="0"/>
              <a:t>The algorithm used to train RNN’s is just the usual backpropagation, applied to subsequent timesteps and hence known as Backpropagation-Through-Time (BPTT).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6212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RNN’s are notoriously difficult to train.  Because of the multiple timesteps, error gradients often tend to either shrink (‘vanish’) or grow (‘explode’) exponentially.  This means that vanilla RNNs have difficulty with long sequences such as the ones we need for dealing with long text sequences.</a:t>
            </a:r>
          </a:p>
          <a:p>
            <a:r>
              <a:rPr lang="en-US" dirty="0"/>
              <a:t>A modification to the standard RNN is the Long Short-Term Memory (LSTM) cell, which overcomes many of the issues just mentioned.  Essentially, it is a set of multiple neurons known as </a:t>
            </a:r>
            <a:r>
              <a:rPr lang="en-US" i="1" dirty="0"/>
              <a:t>gates</a:t>
            </a:r>
            <a:r>
              <a:rPr lang="en-US" i="0" dirty="0"/>
              <a:t> along with a </a:t>
            </a:r>
            <a:r>
              <a:rPr lang="en-US" i="1" dirty="0"/>
              <a:t>memory cell</a:t>
            </a:r>
            <a:r>
              <a:rPr lang="en-US" i="0" dirty="0"/>
              <a:t>.  At each timestep, the cell receives input (x) along with the cell contents (c) and hidden state (h) from the previous timestep.  The gates have the following functions:</a:t>
            </a:r>
          </a:p>
          <a:p>
            <a:pPr marL="171450" indent="-171450">
              <a:buFont typeface="Arial" panose="020B0604020202020204" pitchFamily="34" charset="0"/>
              <a:buChar char="•"/>
            </a:pPr>
            <a:r>
              <a:rPr lang="en-US" i="0" dirty="0"/>
              <a:t>Forget gate – what parts of the memory cell should be ‘forgotten’ </a:t>
            </a:r>
          </a:p>
          <a:p>
            <a:pPr marL="171450" indent="-171450">
              <a:buFont typeface="Arial" panose="020B0604020202020204" pitchFamily="34" charset="0"/>
              <a:buChar char="•"/>
            </a:pPr>
            <a:r>
              <a:rPr lang="en-US" i="0" dirty="0"/>
              <a:t>Input gate – what parts of the input should be applied to the memory cell</a:t>
            </a:r>
          </a:p>
          <a:p>
            <a:pPr marL="171450" indent="-171450">
              <a:buFont typeface="Arial" panose="020B0604020202020204" pitchFamily="34" charset="0"/>
              <a:buChar char="•"/>
            </a:pPr>
            <a:r>
              <a:rPr lang="en-US" i="0" dirty="0"/>
              <a:t>Output gate  - what parts of the memory cell should be exposed in the output of the cell</a:t>
            </a:r>
          </a:p>
          <a:p>
            <a:pPr marL="0" indent="0">
              <a:buFont typeface="Arial" panose="020B0604020202020204" pitchFamily="34" charset="0"/>
              <a:buNone/>
            </a:pPr>
            <a:r>
              <a:rPr lang="en-US" i="0" dirty="0"/>
              <a:t>The new hidden state and memory cell state are then propagated to the next time step.  The parameters are learned as usual using BPTT.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42152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we will deal with in this lab is the problem of Authorship Attribution:  given multiple documents and multiple authors, assign the correct author or authors to each document.  This is known as Stylometry.  There has been a lot of research done on the various features that can help us identify author style.  Since we using Deep Learning, however, we will be learning specific features ourselves.</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1597674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lab will attempt to assign either Alexander Hamilton or James Madison as the author of each one of the disputed papers.  We will learn the style of each author from known papers and have the network infer the author for the unknown ones.</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68323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lab we make the following assumptions:</a:t>
            </a:r>
          </a:p>
          <a:p>
            <a:pPr marL="171450" indent="-171450">
              <a:buFont typeface="Arial" panose="020B0604020202020204" pitchFamily="34" charset="0"/>
              <a:buChar char="•"/>
            </a:pPr>
            <a:r>
              <a:rPr lang="en-US" dirty="0"/>
              <a:t>There is only one author per document, and it is either Hamilton or Madison.  In practical terms, this means that we ignore the papers written by John Jay, and do not take into account an ‘unknown’ author or a collaboration between Hamilton and Madison.</a:t>
            </a:r>
          </a:p>
          <a:p>
            <a:pPr marL="171450" indent="-171450">
              <a:buFont typeface="Arial" panose="020B0604020202020204" pitchFamily="34" charset="0"/>
              <a:buChar char="•"/>
            </a:pPr>
            <a:r>
              <a:rPr lang="en-US" dirty="0"/>
              <a:t>The author’s style is consistent across all documents and does not change with time, topic, etc.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dirty="0"/>
          </a:p>
        </p:txBody>
      </p:sp>
    </p:spTree>
    <p:extLst>
      <p:ext uri="{BB962C8B-B14F-4D97-AF65-F5344CB8AC3E}">
        <p14:creationId xmlns:p14="http://schemas.microsoft.com/office/powerpoint/2010/main" val="77193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architecture is as follows:</a:t>
            </a:r>
          </a:p>
          <a:p>
            <a:pPr marL="171450" indent="-171450">
              <a:buFont typeface="Arial" panose="020B0604020202020204" pitchFamily="34" charset="0"/>
              <a:buChar char="•"/>
            </a:pPr>
            <a:r>
              <a:rPr lang="en-US" dirty="0"/>
              <a:t>We break each document down into multiple character sequences and label them with the author of the document.  The reason for this is that we have a small corpus of relatively short documents, so training a language model on words is likely to overfit.  We therefore use character sequences as our inputs so we have hundreds of thousands of such sequences.  Note that our preprocessing of input data lowercases the text but retains punctuation as these are important for determining author style.</a:t>
            </a:r>
          </a:p>
          <a:p>
            <a:pPr marL="171450" indent="-171450">
              <a:buFont typeface="Arial" panose="020B0604020202020204" pitchFamily="34" charset="0"/>
              <a:buChar char="•"/>
            </a:pPr>
            <a:r>
              <a:rPr lang="en-US" dirty="0"/>
              <a:t>We learn </a:t>
            </a:r>
            <a:r>
              <a:rPr lang="en-US" i="1" dirty="0"/>
              <a:t>embeddings</a:t>
            </a:r>
            <a:r>
              <a:rPr lang="en-US" i="0" dirty="0"/>
              <a:t> for each character.  This may seem counter-intuitive:  we actually </a:t>
            </a:r>
            <a:r>
              <a:rPr lang="en-US" i="1" dirty="0"/>
              <a:t>increase</a:t>
            </a:r>
            <a:r>
              <a:rPr lang="en-US" i="0" dirty="0"/>
              <a:t> the dimensionality of our input!  However, as we saw in the previous lab, embeddings learn useful features from the domain.  In this case, these features apply directly to the author style we’re looking for.</a:t>
            </a:r>
          </a:p>
          <a:p>
            <a:pPr marL="171450" indent="-171450">
              <a:buFont typeface="Arial" panose="020B0604020202020204" pitchFamily="34" charset="0"/>
              <a:buChar char="•"/>
            </a:pPr>
            <a:r>
              <a:rPr lang="en-US" i="0" dirty="0"/>
              <a:t>We proceed by feeding the (embedded) character sequence to an LSTM cell.  This is where we do the actual learning of style features.  We take the output of the final timestep of the LSTM Style Extractor as our output (discarding all previous timesteps) and treat it as an encoding of the style of the sequence.  We will also look at a 2-D representation of these vectors – if our network does a good job, we will see a distinct clustering of AH vs. JM vectors.</a:t>
            </a:r>
          </a:p>
          <a:p>
            <a:pPr marL="171450" indent="-171450">
              <a:buFont typeface="Arial" panose="020B0604020202020204" pitchFamily="34" charset="0"/>
              <a:buChar char="•"/>
            </a:pPr>
            <a:r>
              <a:rPr lang="en-US" i="0" dirty="0"/>
              <a:t>Finally, we feed the style vector into a multi-layer, fully-connected classifier that outputs AH or JM as output.  We compare this output with the ground-truth during training for determining the error.  During inference, we count the number of AH/JM sequences, and the ‘winner’ is considered to be the author of the disputed document.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dirty="0"/>
          </a:p>
        </p:txBody>
      </p:sp>
    </p:spTree>
    <p:extLst>
      <p:ext uri="{BB962C8B-B14F-4D97-AF65-F5344CB8AC3E}">
        <p14:creationId xmlns:p14="http://schemas.microsoft.com/office/powerpoint/2010/main" val="779693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dirty="0"/>
          </a:p>
        </p:txBody>
      </p:sp>
    </p:spTree>
    <p:extLst>
      <p:ext uri="{BB962C8B-B14F-4D97-AF65-F5344CB8AC3E}">
        <p14:creationId xmlns:p14="http://schemas.microsoft.com/office/powerpoint/2010/main" val="1800394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gradFill>
            <a:gsLst>
              <a:gs pos="54000">
                <a:schemeClr val="tx2"/>
              </a:gs>
              <a:gs pos="100000">
                <a:schemeClr val="tx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stretch>
            <a:fillRect/>
          </a:stretch>
        </p:blipFill>
        <p:spPr>
          <a:xfrm flipV="1">
            <a:off x="42482" y="0"/>
            <a:ext cx="10930318" cy="6172200"/>
          </a:xfrm>
          <a:prstGeom prst="rect">
            <a:avLst/>
          </a:prstGeom>
        </p:spPr>
      </p:pic>
      <p:pic>
        <p:nvPicPr>
          <p:cNvPr id="5" name="Graphic 4">
            <a:extLst>
              <a:ext uri="{FF2B5EF4-FFF2-40B4-BE49-F238E27FC236}">
                <a16:creationId xmlns:a16="http://schemas.microsoft.com/office/drawing/2014/main" id="{EFCF0D0C-244C-43F2-84C6-B0E4681A11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04531" y="3033529"/>
            <a:ext cx="2020682" cy="700079"/>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64E22-710B-431D-8F60-8FC7CCFCB99B}" type="datetimeFigureOut">
              <a:rPr lang="en-US" smtClean="0"/>
              <a:t>31-Aug-18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6625-E5C0-4CE6-A05A-FFDD675FC238}" type="slidenum">
              <a:rPr lang="en-US" smtClean="0"/>
              <a:t>‹#›</a:t>
            </a:fld>
            <a:endParaRPr lang="en-US"/>
          </a:p>
        </p:txBody>
      </p:sp>
    </p:spTree>
    <p:extLst>
      <p:ext uri="{BB962C8B-B14F-4D97-AF65-F5344CB8AC3E}">
        <p14:creationId xmlns:p14="http://schemas.microsoft.com/office/powerpoint/2010/main" val="401561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405DD-F5A5-4FE4-88AC-C1AE189CE36E}"/>
              </a:ext>
            </a:extLst>
          </p:cNvPr>
          <p:cNvPicPr>
            <a:picLocks noChangeAspect="1"/>
          </p:cNvPicPr>
          <p:nvPr userDrawn="1"/>
        </p:nvPicPr>
        <p:blipFill>
          <a:blip r:embed="rId2"/>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3"/>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9"/>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5" r:id="rId2"/>
    <p:sldLayoutId id="2147483896" r:id="rId3"/>
    <p:sldLayoutId id="2147483981" r:id="rId4"/>
    <p:sldLayoutId id="2147483971" r:id="rId5"/>
    <p:sldLayoutId id="2147483988" r:id="rId6"/>
    <p:sldLayoutId id="2147483969" r:id="rId7"/>
    <p:sldLayoutId id="2147483989" r:id="rId8"/>
    <p:sldLayoutId id="2147483919" r:id="rId9"/>
    <p:sldLayoutId id="2147483990" r:id="rId10"/>
    <p:sldLayoutId id="2147483954" r:id="rId11"/>
    <p:sldLayoutId id="2147483984" r:id="rId12"/>
    <p:sldLayoutId id="2147483898" r:id="rId13"/>
    <p:sldLayoutId id="2147483926" r:id="rId14"/>
    <p:sldLayoutId id="2147483899" r:id="rId15"/>
    <p:sldLayoutId id="2147483901" r:id="rId16"/>
    <p:sldLayoutId id="21474839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a:spLocks noGrp="1"/>
          </p:cNvSpPr>
          <p:nvPr>
            <p:ph type="subTitle" idx="1"/>
          </p:nvPr>
        </p:nvSpPr>
        <p:spPr/>
        <p:txBody>
          <a:bodyPr/>
          <a:lstStyle/>
          <a:p>
            <a:endParaRPr lang="en-US" dirty="0"/>
          </a:p>
        </p:txBody>
      </p:sp>
      <p:sp>
        <p:nvSpPr>
          <p:cNvPr id="5" name="Title 10"/>
          <p:cNvSpPr>
            <a:spLocks noGrp="1"/>
          </p:cNvSpPr>
          <p:nvPr>
            <p:ph type="title"/>
          </p:nvPr>
        </p:nvSpPr>
        <p:spPr/>
        <p:txBody>
          <a:bodyPr/>
          <a:lstStyle/>
          <a:p>
            <a:r>
              <a:rPr lang="en-US" sz="4000" dirty="0"/>
              <a:t>Text Classification</a:t>
            </a: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8598-0851-4057-8EC1-C6AA935751A3}"/>
              </a:ext>
            </a:extLst>
          </p:cNvPr>
          <p:cNvSpPr>
            <a:spLocks noGrp="1"/>
          </p:cNvSpPr>
          <p:nvPr>
            <p:ph type="title"/>
          </p:nvPr>
        </p:nvSpPr>
        <p:spPr/>
        <p:txBody>
          <a:bodyPr/>
          <a:lstStyle/>
          <a:p>
            <a:r>
              <a:rPr lang="en-US" dirty="0"/>
              <a:t>Contents</a:t>
            </a:r>
          </a:p>
        </p:txBody>
      </p:sp>
      <p:sp>
        <p:nvSpPr>
          <p:cNvPr id="3" name="TextBox 2">
            <a:extLst>
              <a:ext uri="{FF2B5EF4-FFF2-40B4-BE49-F238E27FC236}">
                <a16:creationId xmlns:a16="http://schemas.microsoft.com/office/drawing/2014/main" id="{83BA2705-7808-4D67-8AF8-8A0F617CCAFA}"/>
              </a:ext>
            </a:extLst>
          </p:cNvPr>
          <p:cNvSpPr txBox="1"/>
          <p:nvPr/>
        </p:nvSpPr>
        <p:spPr>
          <a:xfrm>
            <a:off x="4103513" y="2381806"/>
            <a:ext cx="6361288" cy="1703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150000"/>
              </a:lnSpc>
              <a:buFont typeface="+mj-lt"/>
              <a:buAutoNum type="arabicPeriod"/>
            </a:pPr>
            <a:r>
              <a:rPr lang="en-US" dirty="0">
                <a:solidFill>
                  <a:schemeClr val="bg1"/>
                </a:solidFill>
                <a:latin typeface="Trebuchet MS" panose="020B0603020202020204" pitchFamily="34" charset="0"/>
              </a:rPr>
              <a:t>Recurrent Neural Networks and LSTMs</a:t>
            </a:r>
          </a:p>
          <a:p>
            <a:pPr marL="342900" indent="-342900">
              <a:lnSpc>
                <a:spcPct val="150000"/>
              </a:lnSpc>
              <a:buFont typeface="+mj-lt"/>
              <a:buAutoNum type="arabicPeriod"/>
            </a:pPr>
            <a:r>
              <a:rPr lang="en-US" dirty="0">
                <a:solidFill>
                  <a:schemeClr val="bg1"/>
                </a:solidFill>
                <a:latin typeface="Trebuchet MS" panose="020B0603020202020204" pitchFamily="34" charset="0"/>
              </a:rPr>
              <a:t>The Problem of Authorship Attribution</a:t>
            </a:r>
          </a:p>
          <a:p>
            <a:pPr marL="342900" indent="-342900">
              <a:lnSpc>
                <a:spcPct val="150000"/>
              </a:lnSpc>
              <a:buFont typeface="+mj-lt"/>
              <a:buAutoNum type="arabicPeriod"/>
            </a:pPr>
            <a:r>
              <a:rPr lang="en-US" dirty="0">
                <a:solidFill>
                  <a:schemeClr val="bg1"/>
                </a:solidFill>
                <a:latin typeface="Trebuchet MS" panose="020B0603020202020204" pitchFamily="34" charset="0"/>
              </a:rPr>
              <a:t>The Federalist Papers Lab – Assumptions and Network Architecture</a:t>
            </a:r>
          </a:p>
        </p:txBody>
      </p:sp>
    </p:spTree>
    <p:extLst>
      <p:ext uri="{BB962C8B-B14F-4D97-AF65-F5344CB8AC3E}">
        <p14:creationId xmlns:p14="http://schemas.microsoft.com/office/powerpoint/2010/main" val="35762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0"/>
            <a:ext cx="9464040" cy="1193007"/>
          </a:xfrm>
        </p:spPr>
        <p:txBody>
          <a:bodyPr/>
          <a:lstStyle/>
          <a:p>
            <a:pPr algn="ctr"/>
            <a:r>
              <a:rPr lang="en-US" b="1" dirty="0"/>
              <a:t>Recurrent Neurons</a:t>
            </a:r>
          </a:p>
        </p:txBody>
      </p:sp>
      <p:sp>
        <p:nvSpPr>
          <p:cNvPr id="12" name="Oval 11">
            <a:extLst>
              <a:ext uri="{FF2B5EF4-FFF2-40B4-BE49-F238E27FC236}">
                <a16:creationId xmlns:a16="http://schemas.microsoft.com/office/drawing/2014/main" id="{0FEE55DE-72DB-4CE1-8E36-F7F9EBD6D5F6}"/>
              </a:ext>
            </a:extLst>
          </p:cNvPr>
          <p:cNvSpPr/>
          <p:nvPr/>
        </p:nvSpPr>
        <p:spPr>
          <a:xfrm>
            <a:off x="2950514" y="2824234"/>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253F5E3E-A68F-457E-A7A0-44913ED7DD3C}"/>
              </a:ext>
            </a:extLst>
          </p:cNvPr>
          <p:cNvCxnSpPr>
            <a:endCxn id="12" idx="4"/>
          </p:cNvCxnSpPr>
          <p:nvPr/>
        </p:nvCxnSpPr>
        <p:spPr>
          <a:xfrm flipV="1">
            <a:off x="3118544" y="3175926"/>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94EFEB-B306-432F-A352-340474EE59D2}"/>
              </a:ext>
            </a:extLst>
          </p:cNvPr>
          <p:cNvCxnSpPr>
            <a:cxnSpLocks/>
            <a:stCxn id="12" idx="0"/>
          </p:cNvCxnSpPr>
          <p:nvPr/>
        </p:nvCxnSpPr>
        <p:spPr>
          <a:xfrm flipV="1">
            <a:off x="3118545" y="2358190"/>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439DDD4D-19FC-4EE2-8C30-D6B4C5FFA3B4}"/>
              </a:ext>
            </a:extLst>
          </p:cNvPr>
          <p:cNvCxnSpPr>
            <a:cxnSpLocks/>
            <a:stCxn id="12" idx="7"/>
            <a:endCxn id="12" idx="5"/>
          </p:cNvCxnSpPr>
          <p:nvPr/>
        </p:nvCxnSpPr>
        <p:spPr>
          <a:xfrm rot="16200000" flipH="1">
            <a:off x="3113018" y="3000080"/>
            <a:ext cx="248684" cy="12700"/>
          </a:xfrm>
          <a:prstGeom prst="curvedConnector5">
            <a:avLst>
              <a:gd name="adj1" fmla="val -56445"/>
              <a:gd name="adj2" fmla="val 3111260"/>
              <a:gd name="adj3" fmla="val 149994"/>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1E8EDF-FADB-4C45-84EF-FA190D168D9D}"/>
              </a:ext>
            </a:extLst>
          </p:cNvPr>
          <p:cNvCxnSpPr>
            <a:cxnSpLocks/>
          </p:cNvCxnSpPr>
          <p:nvPr/>
        </p:nvCxnSpPr>
        <p:spPr>
          <a:xfrm>
            <a:off x="3856482" y="2985478"/>
            <a:ext cx="426759" cy="0"/>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35" name="Oval 34">
            <a:extLst>
              <a:ext uri="{FF2B5EF4-FFF2-40B4-BE49-F238E27FC236}">
                <a16:creationId xmlns:a16="http://schemas.microsoft.com/office/drawing/2014/main" id="{245E0D75-3E06-4E34-9E47-958F78C33938}"/>
              </a:ext>
            </a:extLst>
          </p:cNvPr>
          <p:cNvSpPr/>
          <p:nvPr/>
        </p:nvSpPr>
        <p:spPr>
          <a:xfrm>
            <a:off x="4596886" y="2824234"/>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6" name="Straight Arrow Connector 35">
            <a:extLst>
              <a:ext uri="{FF2B5EF4-FFF2-40B4-BE49-F238E27FC236}">
                <a16:creationId xmlns:a16="http://schemas.microsoft.com/office/drawing/2014/main" id="{B2DA737B-EFAA-42B9-98C0-92735C1AEBEE}"/>
              </a:ext>
            </a:extLst>
          </p:cNvPr>
          <p:cNvCxnSpPr>
            <a:endCxn id="35" idx="4"/>
          </p:cNvCxnSpPr>
          <p:nvPr/>
        </p:nvCxnSpPr>
        <p:spPr>
          <a:xfrm flipV="1">
            <a:off x="4764916" y="3175926"/>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1183DCA-70EC-4189-90D0-29294E91A719}"/>
              </a:ext>
            </a:extLst>
          </p:cNvPr>
          <p:cNvCxnSpPr>
            <a:cxnSpLocks/>
            <a:stCxn id="35" idx="0"/>
          </p:cNvCxnSpPr>
          <p:nvPr/>
        </p:nvCxnSpPr>
        <p:spPr>
          <a:xfrm flipV="1">
            <a:off x="4764917" y="2358190"/>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5A6C5878-22BE-4394-B0A6-807A615A03A9}"/>
              </a:ext>
            </a:extLst>
          </p:cNvPr>
          <p:cNvCxnSpPr>
            <a:cxnSpLocks/>
            <a:stCxn id="35" idx="7"/>
            <a:endCxn id="45" idx="3"/>
          </p:cNvCxnSpPr>
          <p:nvPr/>
        </p:nvCxnSpPr>
        <p:spPr>
          <a:xfrm rot="16200000" flipH="1">
            <a:off x="5096909" y="2662560"/>
            <a:ext cx="243635" cy="669991"/>
          </a:xfrm>
          <a:prstGeom prst="curvedConnector5">
            <a:avLst>
              <a:gd name="adj1" fmla="val -93829"/>
              <a:gd name="adj2" fmla="val 50000"/>
              <a:gd name="adj3" fmla="val 193829"/>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41421A3-CFF8-471A-AF89-38E9C5ADD73C}"/>
              </a:ext>
            </a:extLst>
          </p:cNvPr>
          <p:cNvSpPr txBox="1"/>
          <p:nvPr/>
        </p:nvSpPr>
        <p:spPr>
          <a:xfrm>
            <a:off x="4596886" y="3564686"/>
            <a:ext cx="479618" cy="369332"/>
          </a:xfrm>
          <a:prstGeom prst="rect">
            <a:avLst/>
          </a:prstGeom>
          <a:noFill/>
        </p:spPr>
        <p:txBody>
          <a:bodyPr wrap="none" rtlCol="0">
            <a:spAutoFit/>
          </a:bodyPr>
          <a:lstStyle/>
          <a:p>
            <a:r>
              <a:rPr lang="en-US" sz="1800" dirty="0">
                <a:solidFill>
                  <a:schemeClr val="bg1"/>
                </a:solidFill>
              </a:rPr>
              <a:t>x</a:t>
            </a:r>
            <a:r>
              <a:rPr lang="en-US" baseline="-25000" dirty="0">
                <a:solidFill>
                  <a:schemeClr val="bg1"/>
                </a:solidFill>
              </a:rPr>
              <a:t>t-1</a:t>
            </a:r>
            <a:endParaRPr lang="en-US" dirty="0">
              <a:solidFill>
                <a:schemeClr val="bg1"/>
              </a:solidFill>
            </a:endParaRPr>
          </a:p>
        </p:txBody>
      </p:sp>
      <p:sp>
        <p:nvSpPr>
          <p:cNvPr id="42" name="TextBox 41">
            <a:extLst>
              <a:ext uri="{FF2B5EF4-FFF2-40B4-BE49-F238E27FC236}">
                <a16:creationId xmlns:a16="http://schemas.microsoft.com/office/drawing/2014/main" id="{000B4949-C37C-46D9-8DA2-0800AEC7C267}"/>
              </a:ext>
            </a:extLst>
          </p:cNvPr>
          <p:cNvSpPr txBox="1"/>
          <p:nvPr/>
        </p:nvSpPr>
        <p:spPr>
          <a:xfrm>
            <a:off x="2967711" y="3564686"/>
            <a:ext cx="300082" cy="369332"/>
          </a:xfrm>
          <a:prstGeom prst="rect">
            <a:avLst/>
          </a:prstGeom>
          <a:noFill/>
        </p:spPr>
        <p:txBody>
          <a:bodyPr wrap="none" rtlCol="0">
            <a:spAutoFit/>
          </a:bodyPr>
          <a:lstStyle/>
          <a:p>
            <a:r>
              <a:rPr lang="en-US" sz="1800" dirty="0">
                <a:solidFill>
                  <a:schemeClr val="bg1"/>
                </a:solidFill>
              </a:rPr>
              <a:t>x</a:t>
            </a:r>
          </a:p>
        </p:txBody>
      </p:sp>
      <p:sp>
        <p:nvSpPr>
          <p:cNvPr id="43" name="TextBox 42">
            <a:extLst>
              <a:ext uri="{FF2B5EF4-FFF2-40B4-BE49-F238E27FC236}">
                <a16:creationId xmlns:a16="http://schemas.microsoft.com/office/drawing/2014/main" id="{E7BCD822-C230-4E2D-965F-96840CD67424}"/>
              </a:ext>
            </a:extLst>
          </p:cNvPr>
          <p:cNvSpPr txBox="1"/>
          <p:nvPr/>
        </p:nvSpPr>
        <p:spPr>
          <a:xfrm>
            <a:off x="2981683" y="1986245"/>
            <a:ext cx="300082" cy="369332"/>
          </a:xfrm>
          <a:prstGeom prst="rect">
            <a:avLst/>
          </a:prstGeom>
          <a:noFill/>
        </p:spPr>
        <p:txBody>
          <a:bodyPr wrap="none" rtlCol="0">
            <a:spAutoFit/>
          </a:bodyPr>
          <a:lstStyle/>
          <a:p>
            <a:r>
              <a:rPr lang="en-US" sz="1800" dirty="0">
                <a:solidFill>
                  <a:schemeClr val="bg1"/>
                </a:solidFill>
              </a:rPr>
              <a:t>y</a:t>
            </a:r>
          </a:p>
        </p:txBody>
      </p:sp>
      <p:sp>
        <p:nvSpPr>
          <p:cNvPr id="44" name="TextBox 43">
            <a:extLst>
              <a:ext uri="{FF2B5EF4-FFF2-40B4-BE49-F238E27FC236}">
                <a16:creationId xmlns:a16="http://schemas.microsoft.com/office/drawing/2014/main" id="{E6D475C6-0140-4327-867A-B943F305C45F}"/>
              </a:ext>
            </a:extLst>
          </p:cNvPr>
          <p:cNvSpPr txBox="1"/>
          <p:nvPr/>
        </p:nvSpPr>
        <p:spPr>
          <a:xfrm>
            <a:off x="4596886" y="1974826"/>
            <a:ext cx="479618" cy="369332"/>
          </a:xfrm>
          <a:prstGeom prst="rect">
            <a:avLst/>
          </a:prstGeom>
          <a:noFill/>
        </p:spPr>
        <p:txBody>
          <a:bodyPr wrap="none" rtlCol="0">
            <a:spAutoFit/>
          </a:bodyPr>
          <a:lstStyle/>
          <a:p>
            <a:r>
              <a:rPr lang="en-US" sz="1800" dirty="0">
                <a:solidFill>
                  <a:schemeClr val="bg1"/>
                </a:solidFill>
              </a:rPr>
              <a:t>y</a:t>
            </a:r>
            <a:r>
              <a:rPr lang="en-US" baseline="-25000" dirty="0">
                <a:solidFill>
                  <a:schemeClr val="bg1"/>
                </a:solidFill>
              </a:rPr>
              <a:t>t-1</a:t>
            </a:r>
            <a:endParaRPr lang="en-US" dirty="0">
              <a:solidFill>
                <a:schemeClr val="bg1"/>
              </a:solidFill>
            </a:endParaRPr>
          </a:p>
        </p:txBody>
      </p:sp>
      <p:sp>
        <p:nvSpPr>
          <p:cNvPr id="45" name="Oval 44">
            <a:extLst>
              <a:ext uri="{FF2B5EF4-FFF2-40B4-BE49-F238E27FC236}">
                <a16:creationId xmlns:a16="http://schemas.microsoft.com/office/drawing/2014/main" id="{58270941-6658-416F-ADEF-3241943EC085}"/>
              </a:ext>
            </a:extLst>
          </p:cNvPr>
          <p:cNvSpPr/>
          <p:nvPr/>
        </p:nvSpPr>
        <p:spPr>
          <a:xfrm>
            <a:off x="5504508" y="2819185"/>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6" name="Straight Arrow Connector 45">
            <a:extLst>
              <a:ext uri="{FF2B5EF4-FFF2-40B4-BE49-F238E27FC236}">
                <a16:creationId xmlns:a16="http://schemas.microsoft.com/office/drawing/2014/main" id="{C71CE46A-EC44-46B9-8B74-5AEA4CC39870}"/>
              </a:ext>
            </a:extLst>
          </p:cNvPr>
          <p:cNvCxnSpPr>
            <a:endCxn id="45" idx="4"/>
          </p:cNvCxnSpPr>
          <p:nvPr/>
        </p:nvCxnSpPr>
        <p:spPr>
          <a:xfrm flipV="1">
            <a:off x="5672538" y="3170877"/>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29BFE3-7157-4FF0-BD29-69E78A2632D3}"/>
              </a:ext>
            </a:extLst>
          </p:cNvPr>
          <p:cNvCxnSpPr>
            <a:cxnSpLocks/>
            <a:stCxn id="45" idx="0"/>
          </p:cNvCxnSpPr>
          <p:nvPr/>
        </p:nvCxnSpPr>
        <p:spPr>
          <a:xfrm flipV="1">
            <a:off x="5672539" y="2353141"/>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D5076C45-3D7C-45CF-ACE3-B638EE0C424E}"/>
              </a:ext>
            </a:extLst>
          </p:cNvPr>
          <p:cNvCxnSpPr>
            <a:cxnSpLocks/>
            <a:stCxn id="45" idx="7"/>
            <a:endCxn id="52" idx="3"/>
          </p:cNvCxnSpPr>
          <p:nvPr/>
        </p:nvCxnSpPr>
        <p:spPr>
          <a:xfrm rot="16200000" flipH="1">
            <a:off x="6003078" y="2658964"/>
            <a:ext cx="239131" cy="662581"/>
          </a:xfrm>
          <a:prstGeom prst="curvedConnector5">
            <a:avLst>
              <a:gd name="adj1" fmla="val -95596"/>
              <a:gd name="adj2" fmla="val 50000"/>
              <a:gd name="adj3" fmla="val 195596"/>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B1A4326-8AC1-49C6-808B-D0705D47D293}"/>
              </a:ext>
            </a:extLst>
          </p:cNvPr>
          <p:cNvSpPr txBox="1"/>
          <p:nvPr/>
        </p:nvSpPr>
        <p:spPr>
          <a:xfrm>
            <a:off x="5504508" y="3559637"/>
            <a:ext cx="343364" cy="369332"/>
          </a:xfrm>
          <a:prstGeom prst="rect">
            <a:avLst/>
          </a:prstGeom>
          <a:noFill/>
        </p:spPr>
        <p:txBody>
          <a:bodyPr wrap="none" rtlCol="0">
            <a:spAutoFit/>
          </a:bodyPr>
          <a:lstStyle/>
          <a:p>
            <a:r>
              <a:rPr lang="en-US" sz="1800" dirty="0" err="1">
                <a:solidFill>
                  <a:schemeClr val="bg1"/>
                </a:solidFill>
              </a:rPr>
              <a:t>x</a:t>
            </a:r>
            <a:r>
              <a:rPr lang="en-US" baseline="-25000" dirty="0" err="1">
                <a:solidFill>
                  <a:schemeClr val="bg1"/>
                </a:solidFill>
              </a:rPr>
              <a:t>t</a:t>
            </a:r>
            <a:endParaRPr lang="en-US" dirty="0">
              <a:solidFill>
                <a:schemeClr val="bg1"/>
              </a:solidFill>
            </a:endParaRPr>
          </a:p>
        </p:txBody>
      </p:sp>
      <p:sp>
        <p:nvSpPr>
          <p:cNvPr id="50" name="TextBox 49">
            <a:extLst>
              <a:ext uri="{FF2B5EF4-FFF2-40B4-BE49-F238E27FC236}">
                <a16:creationId xmlns:a16="http://schemas.microsoft.com/office/drawing/2014/main" id="{C463AC8B-DCAE-41E8-B54C-C722BC588906}"/>
              </a:ext>
            </a:extLst>
          </p:cNvPr>
          <p:cNvSpPr txBox="1"/>
          <p:nvPr/>
        </p:nvSpPr>
        <p:spPr>
          <a:xfrm>
            <a:off x="5504508" y="1969777"/>
            <a:ext cx="343364" cy="369332"/>
          </a:xfrm>
          <a:prstGeom prst="rect">
            <a:avLst/>
          </a:prstGeom>
          <a:noFill/>
        </p:spPr>
        <p:txBody>
          <a:bodyPr wrap="none" rtlCol="0">
            <a:spAutoFit/>
          </a:bodyPr>
          <a:lstStyle/>
          <a:p>
            <a:r>
              <a:rPr lang="en-US" sz="1800" dirty="0" err="1">
                <a:solidFill>
                  <a:schemeClr val="bg1"/>
                </a:solidFill>
              </a:rPr>
              <a:t>y</a:t>
            </a:r>
            <a:r>
              <a:rPr lang="en-US" baseline="-25000" dirty="0" err="1">
                <a:solidFill>
                  <a:schemeClr val="bg1"/>
                </a:solidFill>
              </a:rPr>
              <a:t>t</a:t>
            </a:r>
            <a:endParaRPr lang="en-US" dirty="0">
              <a:solidFill>
                <a:schemeClr val="bg1"/>
              </a:solidFill>
            </a:endParaRPr>
          </a:p>
        </p:txBody>
      </p:sp>
      <p:sp>
        <p:nvSpPr>
          <p:cNvPr id="52" name="Oval 51">
            <a:extLst>
              <a:ext uri="{FF2B5EF4-FFF2-40B4-BE49-F238E27FC236}">
                <a16:creationId xmlns:a16="http://schemas.microsoft.com/office/drawing/2014/main" id="{11A7C583-B03A-4488-B021-8866ACB1D7E2}"/>
              </a:ext>
            </a:extLst>
          </p:cNvPr>
          <p:cNvSpPr/>
          <p:nvPr/>
        </p:nvSpPr>
        <p:spPr>
          <a:xfrm>
            <a:off x="6404720" y="2809632"/>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3" name="Straight Arrow Connector 52">
            <a:extLst>
              <a:ext uri="{FF2B5EF4-FFF2-40B4-BE49-F238E27FC236}">
                <a16:creationId xmlns:a16="http://schemas.microsoft.com/office/drawing/2014/main" id="{2E40D9E3-D568-4659-AF59-51A276EC33D8}"/>
              </a:ext>
            </a:extLst>
          </p:cNvPr>
          <p:cNvCxnSpPr>
            <a:endCxn id="52" idx="4"/>
          </p:cNvCxnSpPr>
          <p:nvPr/>
        </p:nvCxnSpPr>
        <p:spPr>
          <a:xfrm flipV="1">
            <a:off x="6572750" y="3161324"/>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868CA06-CF5C-4261-A7D7-8522546ED1E3}"/>
              </a:ext>
            </a:extLst>
          </p:cNvPr>
          <p:cNvCxnSpPr>
            <a:cxnSpLocks/>
            <a:stCxn id="52" idx="0"/>
          </p:cNvCxnSpPr>
          <p:nvPr/>
        </p:nvCxnSpPr>
        <p:spPr>
          <a:xfrm flipV="1">
            <a:off x="6572751" y="2343588"/>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D816C090-E462-4C11-8590-3BA8214AB3B3}"/>
              </a:ext>
            </a:extLst>
          </p:cNvPr>
          <p:cNvCxnSpPr>
            <a:cxnSpLocks/>
            <a:stCxn id="52" idx="7"/>
            <a:endCxn id="59" idx="3"/>
          </p:cNvCxnSpPr>
          <p:nvPr/>
        </p:nvCxnSpPr>
        <p:spPr>
          <a:xfrm rot="16200000" flipH="1">
            <a:off x="6900726" y="2651975"/>
            <a:ext cx="258237" cy="676559"/>
          </a:xfrm>
          <a:prstGeom prst="curvedConnector5">
            <a:avLst>
              <a:gd name="adj1" fmla="val -88523"/>
              <a:gd name="adj2" fmla="val 50000"/>
              <a:gd name="adj3" fmla="val 188523"/>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57C7C6F-FC79-4D09-BC12-09E1F64666EC}"/>
              </a:ext>
            </a:extLst>
          </p:cNvPr>
          <p:cNvSpPr txBox="1"/>
          <p:nvPr/>
        </p:nvSpPr>
        <p:spPr>
          <a:xfrm>
            <a:off x="6404720" y="3550084"/>
            <a:ext cx="518091" cy="369332"/>
          </a:xfrm>
          <a:prstGeom prst="rect">
            <a:avLst/>
          </a:prstGeom>
          <a:noFill/>
        </p:spPr>
        <p:txBody>
          <a:bodyPr wrap="none" rtlCol="0">
            <a:spAutoFit/>
          </a:bodyPr>
          <a:lstStyle/>
          <a:p>
            <a:r>
              <a:rPr lang="en-US" sz="1800" dirty="0">
                <a:solidFill>
                  <a:schemeClr val="bg1"/>
                </a:solidFill>
              </a:rPr>
              <a:t>x</a:t>
            </a:r>
            <a:r>
              <a:rPr lang="en-US" baseline="-25000" dirty="0">
                <a:solidFill>
                  <a:schemeClr val="bg1"/>
                </a:solidFill>
              </a:rPr>
              <a:t>t+1</a:t>
            </a:r>
            <a:endParaRPr lang="en-US" dirty="0">
              <a:solidFill>
                <a:schemeClr val="bg1"/>
              </a:solidFill>
            </a:endParaRPr>
          </a:p>
        </p:txBody>
      </p:sp>
      <p:sp>
        <p:nvSpPr>
          <p:cNvPr id="57" name="TextBox 56">
            <a:extLst>
              <a:ext uri="{FF2B5EF4-FFF2-40B4-BE49-F238E27FC236}">
                <a16:creationId xmlns:a16="http://schemas.microsoft.com/office/drawing/2014/main" id="{91378058-3675-4878-B444-50BD5EFB8473}"/>
              </a:ext>
            </a:extLst>
          </p:cNvPr>
          <p:cNvSpPr txBox="1"/>
          <p:nvPr/>
        </p:nvSpPr>
        <p:spPr>
          <a:xfrm>
            <a:off x="6404720" y="1960224"/>
            <a:ext cx="518091" cy="369332"/>
          </a:xfrm>
          <a:prstGeom prst="rect">
            <a:avLst/>
          </a:prstGeom>
          <a:noFill/>
        </p:spPr>
        <p:txBody>
          <a:bodyPr wrap="none" rtlCol="0">
            <a:spAutoFit/>
          </a:bodyPr>
          <a:lstStyle/>
          <a:p>
            <a:r>
              <a:rPr lang="en-US" sz="1800" dirty="0">
                <a:solidFill>
                  <a:schemeClr val="bg1"/>
                </a:solidFill>
              </a:rPr>
              <a:t>y</a:t>
            </a:r>
            <a:r>
              <a:rPr lang="en-US" baseline="-25000" dirty="0">
                <a:solidFill>
                  <a:schemeClr val="bg1"/>
                </a:solidFill>
              </a:rPr>
              <a:t>t+1</a:t>
            </a:r>
            <a:endParaRPr lang="en-US" dirty="0">
              <a:solidFill>
                <a:schemeClr val="bg1"/>
              </a:solidFill>
            </a:endParaRPr>
          </a:p>
        </p:txBody>
      </p:sp>
      <p:sp>
        <p:nvSpPr>
          <p:cNvPr id="59" name="Oval 58">
            <a:extLst>
              <a:ext uri="{FF2B5EF4-FFF2-40B4-BE49-F238E27FC236}">
                <a16:creationId xmlns:a16="http://schemas.microsoft.com/office/drawing/2014/main" id="{3FC0C93E-E8E6-420E-B93F-4F3A2325D9C3}"/>
              </a:ext>
            </a:extLst>
          </p:cNvPr>
          <p:cNvSpPr/>
          <p:nvPr/>
        </p:nvSpPr>
        <p:spPr>
          <a:xfrm>
            <a:off x="7318910" y="2819185"/>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60" name="Straight Arrow Connector 59">
            <a:extLst>
              <a:ext uri="{FF2B5EF4-FFF2-40B4-BE49-F238E27FC236}">
                <a16:creationId xmlns:a16="http://schemas.microsoft.com/office/drawing/2014/main" id="{30CE7304-8A0C-481C-8985-F197A64ACF8E}"/>
              </a:ext>
            </a:extLst>
          </p:cNvPr>
          <p:cNvCxnSpPr>
            <a:endCxn id="59" idx="4"/>
          </p:cNvCxnSpPr>
          <p:nvPr/>
        </p:nvCxnSpPr>
        <p:spPr>
          <a:xfrm flipV="1">
            <a:off x="7486940" y="3170877"/>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84709B-D276-40B5-A82C-C82FFE48E024}"/>
              </a:ext>
            </a:extLst>
          </p:cNvPr>
          <p:cNvCxnSpPr>
            <a:cxnSpLocks/>
            <a:stCxn id="59" idx="0"/>
          </p:cNvCxnSpPr>
          <p:nvPr/>
        </p:nvCxnSpPr>
        <p:spPr>
          <a:xfrm flipV="1">
            <a:off x="7486941" y="2353141"/>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1CC12171-9BD1-44C2-8DAE-9770A4BDE5D6}"/>
              </a:ext>
            </a:extLst>
          </p:cNvPr>
          <p:cNvCxnSpPr>
            <a:cxnSpLocks/>
            <a:stCxn id="59" idx="7"/>
          </p:cNvCxnSpPr>
          <p:nvPr/>
        </p:nvCxnSpPr>
        <p:spPr>
          <a:xfrm rot="16200000" flipH="1">
            <a:off x="7674906" y="2801538"/>
            <a:ext cx="370225" cy="508527"/>
          </a:xfrm>
          <a:prstGeom prst="curvedConnector4">
            <a:avLst>
              <a:gd name="adj1" fmla="val -61746"/>
              <a:gd name="adj2" fmla="val 54839"/>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89CA752-23F0-43A2-894F-0B83015541FA}"/>
              </a:ext>
            </a:extLst>
          </p:cNvPr>
          <p:cNvSpPr txBox="1"/>
          <p:nvPr/>
        </p:nvSpPr>
        <p:spPr>
          <a:xfrm>
            <a:off x="7318910" y="3559637"/>
            <a:ext cx="518091" cy="369332"/>
          </a:xfrm>
          <a:prstGeom prst="rect">
            <a:avLst/>
          </a:prstGeom>
          <a:noFill/>
        </p:spPr>
        <p:txBody>
          <a:bodyPr wrap="none" rtlCol="0">
            <a:spAutoFit/>
          </a:bodyPr>
          <a:lstStyle/>
          <a:p>
            <a:r>
              <a:rPr lang="en-US" sz="1800" dirty="0">
                <a:solidFill>
                  <a:schemeClr val="bg1"/>
                </a:solidFill>
              </a:rPr>
              <a:t>x</a:t>
            </a:r>
            <a:r>
              <a:rPr lang="en-US" baseline="-25000" dirty="0">
                <a:solidFill>
                  <a:schemeClr val="bg1"/>
                </a:solidFill>
              </a:rPr>
              <a:t>t+1</a:t>
            </a:r>
            <a:endParaRPr lang="en-US" dirty="0">
              <a:solidFill>
                <a:schemeClr val="bg1"/>
              </a:solidFill>
            </a:endParaRPr>
          </a:p>
        </p:txBody>
      </p:sp>
      <p:sp>
        <p:nvSpPr>
          <p:cNvPr id="64" name="TextBox 63">
            <a:extLst>
              <a:ext uri="{FF2B5EF4-FFF2-40B4-BE49-F238E27FC236}">
                <a16:creationId xmlns:a16="http://schemas.microsoft.com/office/drawing/2014/main" id="{BE9DC19A-587D-4088-B2F9-F85AC203175A}"/>
              </a:ext>
            </a:extLst>
          </p:cNvPr>
          <p:cNvSpPr txBox="1"/>
          <p:nvPr/>
        </p:nvSpPr>
        <p:spPr>
          <a:xfrm>
            <a:off x="7318910" y="1969777"/>
            <a:ext cx="518091" cy="369332"/>
          </a:xfrm>
          <a:prstGeom prst="rect">
            <a:avLst/>
          </a:prstGeom>
          <a:noFill/>
        </p:spPr>
        <p:txBody>
          <a:bodyPr wrap="none" rtlCol="0">
            <a:spAutoFit/>
          </a:bodyPr>
          <a:lstStyle/>
          <a:p>
            <a:r>
              <a:rPr lang="en-US" sz="1800" dirty="0">
                <a:solidFill>
                  <a:schemeClr val="bg1"/>
                </a:solidFill>
              </a:rPr>
              <a:t>y</a:t>
            </a:r>
            <a:r>
              <a:rPr lang="en-US" baseline="-25000" dirty="0">
                <a:solidFill>
                  <a:schemeClr val="bg1"/>
                </a:solidFill>
              </a:rPr>
              <a:t>t+1</a:t>
            </a:r>
            <a:endParaRPr lang="en-US" dirty="0">
              <a:solidFill>
                <a:schemeClr val="bg1"/>
              </a:solidFill>
            </a:endParaRPr>
          </a:p>
        </p:txBody>
      </p:sp>
      <p:cxnSp>
        <p:nvCxnSpPr>
          <p:cNvPr id="67" name="Straight Arrow Connector 66">
            <a:extLst>
              <a:ext uri="{FF2B5EF4-FFF2-40B4-BE49-F238E27FC236}">
                <a16:creationId xmlns:a16="http://schemas.microsoft.com/office/drawing/2014/main" id="{10DCF62F-BE27-42EF-A20E-BC95822B2C08}"/>
              </a:ext>
            </a:extLst>
          </p:cNvPr>
          <p:cNvCxnSpPr>
            <a:cxnSpLocks/>
          </p:cNvCxnSpPr>
          <p:nvPr/>
        </p:nvCxnSpPr>
        <p:spPr>
          <a:xfrm>
            <a:off x="4673539" y="4365099"/>
            <a:ext cx="2932216" cy="0"/>
          </a:xfrm>
          <a:prstGeom prst="straightConnector1">
            <a:avLst/>
          </a:prstGeom>
          <a:ln w="31750">
            <a:solidFill>
              <a:srgbClr val="002060"/>
            </a:solidFill>
            <a:tailEnd type="triangle"/>
          </a:ln>
        </p:spPr>
        <p:style>
          <a:lnRef idx="1">
            <a:schemeClr val="accent5"/>
          </a:lnRef>
          <a:fillRef idx="0">
            <a:schemeClr val="accent5"/>
          </a:fillRef>
          <a:effectRef idx="0">
            <a:schemeClr val="accent5"/>
          </a:effectRef>
          <a:fontRef idx="minor">
            <a:schemeClr val="tx1"/>
          </a:fontRef>
        </p:style>
      </p:cxnSp>
      <p:sp>
        <p:nvSpPr>
          <p:cNvPr id="69" name="TextBox 68">
            <a:extLst>
              <a:ext uri="{FF2B5EF4-FFF2-40B4-BE49-F238E27FC236}">
                <a16:creationId xmlns:a16="http://schemas.microsoft.com/office/drawing/2014/main" id="{1D3C8074-6BC0-4AD4-A865-44055931FBF3}"/>
              </a:ext>
            </a:extLst>
          </p:cNvPr>
          <p:cNvSpPr txBox="1"/>
          <p:nvPr/>
        </p:nvSpPr>
        <p:spPr>
          <a:xfrm>
            <a:off x="5395693" y="4397351"/>
            <a:ext cx="1903150" cy="369332"/>
          </a:xfrm>
          <a:prstGeom prst="rect">
            <a:avLst/>
          </a:prstGeom>
          <a:noFill/>
        </p:spPr>
        <p:txBody>
          <a:bodyPr wrap="none" rtlCol="0">
            <a:spAutoFit/>
          </a:bodyPr>
          <a:lstStyle/>
          <a:p>
            <a:r>
              <a:rPr lang="en-US" dirty="0">
                <a:solidFill>
                  <a:schemeClr val="bg1"/>
                </a:solidFill>
              </a:rPr>
              <a:t>Unrolling in Time</a:t>
            </a:r>
          </a:p>
        </p:txBody>
      </p:sp>
      <p:sp>
        <p:nvSpPr>
          <p:cNvPr id="70" name="TextBox 69">
            <a:extLst>
              <a:ext uri="{FF2B5EF4-FFF2-40B4-BE49-F238E27FC236}">
                <a16:creationId xmlns:a16="http://schemas.microsoft.com/office/drawing/2014/main" id="{AA0A2D9B-5578-4A1D-89D7-F30A7AA86478}"/>
              </a:ext>
            </a:extLst>
          </p:cNvPr>
          <p:cNvSpPr txBox="1"/>
          <p:nvPr/>
        </p:nvSpPr>
        <p:spPr>
          <a:xfrm>
            <a:off x="3288736" y="2391944"/>
            <a:ext cx="300082" cy="369332"/>
          </a:xfrm>
          <a:prstGeom prst="rect">
            <a:avLst/>
          </a:prstGeom>
          <a:noFill/>
        </p:spPr>
        <p:txBody>
          <a:bodyPr wrap="none" rtlCol="0">
            <a:spAutoFit/>
          </a:bodyPr>
          <a:lstStyle/>
          <a:p>
            <a:r>
              <a:rPr lang="en-US" sz="1800" dirty="0">
                <a:solidFill>
                  <a:schemeClr val="bg1"/>
                </a:solidFill>
              </a:rPr>
              <a:t>s</a:t>
            </a:r>
          </a:p>
        </p:txBody>
      </p:sp>
      <p:sp>
        <p:nvSpPr>
          <p:cNvPr id="72" name="TextBox 71">
            <a:extLst>
              <a:ext uri="{FF2B5EF4-FFF2-40B4-BE49-F238E27FC236}">
                <a16:creationId xmlns:a16="http://schemas.microsoft.com/office/drawing/2014/main" id="{2971CB6D-A025-4991-8058-5E68CAAB58F8}"/>
              </a:ext>
            </a:extLst>
          </p:cNvPr>
          <p:cNvSpPr txBox="1"/>
          <p:nvPr/>
        </p:nvSpPr>
        <p:spPr>
          <a:xfrm>
            <a:off x="4858313" y="2290079"/>
            <a:ext cx="479618" cy="369332"/>
          </a:xfrm>
          <a:prstGeom prst="rect">
            <a:avLst/>
          </a:prstGeom>
          <a:noFill/>
        </p:spPr>
        <p:txBody>
          <a:bodyPr wrap="none" rtlCol="0">
            <a:spAutoFit/>
          </a:bodyPr>
          <a:lstStyle/>
          <a:p>
            <a:r>
              <a:rPr lang="en-US" sz="1800" dirty="0">
                <a:solidFill>
                  <a:schemeClr val="bg1"/>
                </a:solidFill>
              </a:rPr>
              <a:t>s</a:t>
            </a:r>
            <a:r>
              <a:rPr lang="en-US" baseline="-25000" dirty="0">
                <a:solidFill>
                  <a:schemeClr val="bg1"/>
                </a:solidFill>
              </a:rPr>
              <a:t>t-1</a:t>
            </a:r>
            <a:endParaRPr lang="en-US" dirty="0">
              <a:solidFill>
                <a:schemeClr val="bg1"/>
              </a:solidFill>
            </a:endParaRPr>
          </a:p>
        </p:txBody>
      </p:sp>
      <p:sp>
        <p:nvSpPr>
          <p:cNvPr id="73" name="TextBox 72">
            <a:extLst>
              <a:ext uri="{FF2B5EF4-FFF2-40B4-BE49-F238E27FC236}">
                <a16:creationId xmlns:a16="http://schemas.microsoft.com/office/drawing/2014/main" id="{9653BE72-7AD8-4415-8C80-F683F05DD4C3}"/>
              </a:ext>
            </a:extLst>
          </p:cNvPr>
          <p:cNvSpPr txBox="1"/>
          <p:nvPr/>
        </p:nvSpPr>
        <p:spPr>
          <a:xfrm>
            <a:off x="5790410" y="2278515"/>
            <a:ext cx="343364" cy="369332"/>
          </a:xfrm>
          <a:prstGeom prst="rect">
            <a:avLst/>
          </a:prstGeom>
          <a:noFill/>
        </p:spPr>
        <p:txBody>
          <a:bodyPr wrap="none" rtlCol="0">
            <a:spAutoFit/>
          </a:bodyPr>
          <a:lstStyle/>
          <a:p>
            <a:r>
              <a:rPr lang="en-US" sz="1800" dirty="0" err="1">
                <a:solidFill>
                  <a:schemeClr val="bg1"/>
                </a:solidFill>
              </a:rPr>
              <a:t>s</a:t>
            </a:r>
            <a:r>
              <a:rPr lang="en-US" baseline="-25000" dirty="0" err="1">
                <a:solidFill>
                  <a:schemeClr val="bg1"/>
                </a:solidFill>
              </a:rPr>
              <a:t>t</a:t>
            </a:r>
            <a:endParaRPr lang="en-US" dirty="0">
              <a:solidFill>
                <a:schemeClr val="bg1"/>
              </a:solidFill>
            </a:endParaRPr>
          </a:p>
        </p:txBody>
      </p:sp>
      <p:sp>
        <p:nvSpPr>
          <p:cNvPr id="74" name="TextBox 73">
            <a:extLst>
              <a:ext uri="{FF2B5EF4-FFF2-40B4-BE49-F238E27FC236}">
                <a16:creationId xmlns:a16="http://schemas.microsoft.com/office/drawing/2014/main" id="{4EDD9317-2941-4BF6-BDC2-D4713B84A73D}"/>
              </a:ext>
            </a:extLst>
          </p:cNvPr>
          <p:cNvSpPr txBox="1"/>
          <p:nvPr/>
        </p:nvSpPr>
        <p:spPr>
          <a:xfrm>
            <a:off x="6686546" y="2281759"/>
            <a:ext cx="518091" cy="369332"/>
          </a:xfrm>
          <a:prstGeom prst="rect">
            <a:avLst/>
          </a:prstGeom>
          <a:noFill/>
        </p:spPr>
        <p:txBody>
          <a:bodyPr wrap="none" rtlCol="0">
            <a:spAutoFit/>
          </a:bodyPr>
          <a:lstStyle/>
          <a:p>
            <a:r>
              <a:rPr lang="en-US" sz="1800" dirty="0">
                <a:solidFill>
                  <a:schemeClr val="bg1"/>
                </a:solidFill>
              </a:rPr>
              <a:t>s</a:t>
            </a:r>
            <a:r>
              <a:rPr lang="en-US" baseline="-25000" dirty="0">
                <a:solidFill>
                  <a:schemeClr val="bg1"/>
                </a:solidFill>
              </a:rPr>
              <a:t>t+1</a:t>
            </a:r>
            <a:endParaRPr lang="en-US" dirty="0">
              <a:solidFill>
                <a:schemeClr val="bg1"/>
              </a:solidFill>
            </a:endParaRPr>
          </a:p>
        </p:txBody>
      </p:sp>
      <p:sp>
        <p:nvSpPr>
          <p:cNvPr id="75" name="TextBox 74">
            <a:extLst>
              <a:ext uri="{FF2B5EF4-FFF2-40B4-BE49-F238E27FC236}">
                <a16:creationId xmlns:a16="http://schemas.microsoft.com/office/drawing/2014/main" id="{6658575C-F382-4259-8B71-EF8F36327E52}"/>
              </a:ext>
            </a:extLst>
          </p:cNvPr>
          <p:cNvSpPr txBox="1"/>
          <p:nvPr/>
        </p:nvSpPr>
        <p:spPr>
          <a:xfrm>
            <a:off x="7562732" y="2275270"/>
            <a:ext cx="518091" cy="369332"/>
          </a:xfrm>
          <a:prstGeom prst="rect">
            <a:avLst/>
          </a:prstGeom>
          <a:noFill/>
        </p:spPr>
        <p:txBody>
          <a:bodyPr wrap="none" rtlCol="0">
            <a:spAutoFit/>
          </a:bodyPr>
          <a:lstStyle/>
          <a:p>
            <a:r>
              <a:rPr lang="en-US" sz="1800" dirty="0">
                <a:solidFill>
                  <a:schemeClr val="bg1"/>
                </a:solidFill>
              </a:rPr>
              <a:t>s</a:t>
            </a:r>
            <a:r>
              <a:rPr lang="en-US" baseline="-25000" dirty="0">
                <a:solidFill>
                  <a:schemeClr val="bg1"/>
                </a:solidFill>
              </a:rPr>
              <a:t>t+2</a:t>
            </a:r>
            <a:endParaRPr lang="en-US" dirty="0">
              <a:solidFill>
                <a:schemeClr val="bg1"/>
              </a:solidFill>
            </a:endParaRPr>
          </a:p>
        </p:txBody>
      </p:sp>
    </p:spTree>
    <p:extLst>
      <p:ext uri="{BB962C8B-B14F-4D97-AF65-F5344CB8AC3E}">
        <p14:creationId xmlns:p14="http://schemas.microsoft.com/office/powerpoint/2010/main" val="49714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0"/>
            <a:ext cx="9464040" cy="1193007"/>
          </a:xfrm>
        </p:spPr>
        <p:txBody>
          <a:bodyPr/>
          <a:lstStyle/>
          <a:p>
            <a:pPr algn="ctr"/>
            <a:r>
              <a:rPr lang="en-US" b="1" dirty="0"/>
              <a:t>Long Short Term (LSTM) Cell</a:t>
            </a:r>
          </a:p>
        </p:txBody>
      </p:sp>
      <p:pic>
        <p:nvPicPr>
          <p:cNvPr id="5" name="Picture 4" descr="A close up of a map&#10;&#10;Description generated with very high confidence">
            <a:extLst>
              <a:ext uri="{FF2B5EF4-FFF2-40B4-BE49-F238E27FC236}">
                <a16:creationId xmlns:a16="http://schemas.microsoft.com/office/drawing/2014/main" id="{B837C199-E3B6-4EC1-A744-EF12809A1E1F}"/>
              </a:ext>
            </a:extLst>
          </p:cNvPr>
          <p:cNvPicPr>
            <a:picLocks noChangeAspect="1"/>
          </p:cNvPicPr>
          <p:nvPr/>
        </p:nvPicPr>
        <p:blipFill>
          <a:blip r:embed="rId3"/>
          <a:stretch>
            <a:fillRect/>
          </a:stretch>
        </p:blipFill>
        <p:spPr>
          <a:xfrm>
            <a:off x="105677" y="1445488"/>
            <a:ext cx="6096583" cy="3198701"/>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BEF5E3F7-F8DF-4AD6-8AF4-F19E77E8A795}"/>
              </a:ext>
            </a:extLst>
          </p:cNvPr>
          <p:cNvPicPr>
            <a:picLocks noChangeAspect="1"/>
          </p:cNvPicPr>
          <p:nvPr/>
        </p:nvPicPr>
        <p:blipFill>
          <a:blip r:embed="rId4"/>
          <a:stretch>
            <a:fillRect/>
          </a:stretch>
        </p:blipFill>
        <p:spPr>
          <a:xfrm>
            <a:off x="6202260" y="1863635"/>
            <a:ext cx="4237087" cy="2362405"/>
          </a:xfrm>
          <a:prstGeom prst="rect">
            <a:avLst/>
          </a:prstGeom>
        </p:spPr>
      </p:pic>
    </p:spTree>
    <p:extLst>
      <p:ext uri="{BB962C8B-B14F-4D97-AF65-F5344CB8AC3E}">
        <p14:creationId xmlns:p14="http://schemas.microsoft.com/office/powerpoint/2010/main" val="140698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20B5-9C3B-4CE5-8C89-9315DB999845}"/>
              </a:ext>
            </a:extLst>
          </p:cNvPr>
          <p:cNvSpPr>
            <a:spLocks noGrp="1"/>
          </p:cNvSpPr>
          <p:nvPr>
            <p:ph type="title"/>
          </p:nvPr>
        </p:nvSpPr>
        <p:spPr/>
        <p:txBody>
          <a:bodyPr/>
          <a:lstStyle/>
          <a:p>
            <a:r>
              <a:rPr lang="en-US" dirty="0"/>
              <a:t>Authorship Attribution</a:t>
            </a:r>
          </a:p>
        </p:txBody>
      </p:sp>
      <p:sp>
        <p:nvSpPr>
          <p:cNvPr id="3" name="Content Placeholder 2">
            <a:extLst>
              <a:ext uri="{FF2B5EF4-FFF2-40B4-BE49-F238E27FC236}">
                <a16:creationId xmlns:a16="http://schemas.microsoft.com/office/drawing/2014/main" id="{0D1A4E7D-05E2-47FC-88F5-29FC1A46AD05}"/>
              </a:ext>
            </a:extLst>
          </p:cNvPr>
          <p:cNvSpPr>
            <a:spLocks noGrp="1"/>
          </p:cNvSpPr>
          <p:nvPr>
            <p:ph idx="1"/>
          </p:nvPr>
        </p:nvSpPr>
        <p:spPr/>
        <p:txBody>
          <a:bodyPr/>
          <a:lstStyle/>
          <a:p>
            <a:r>
              <a:rPr lang="en-US" dirty="0"/>
              <a:t>Given a set of documents and a set of authors, which authors wrote which documents?</a:t>
            </a:r>
          </a:p>
          <a:p>
            <a:r>
              <a:rPr lang="en-US" dirty="0"/>
              <a:t>We need to learn the ‘style’ of each author:  common words and phrases, sentence length, use of punctuation, etc.  This is known as the science of Stylometry.</a:t>
            </a:r>
          </a:p>
          <a:p>
            <a:endParaRPr lang="en-US" dirty="0"/>
          </a:p>
        </p:txBody>
      </p:sp>
      <p:sp>
        <p:nvSpPr>
          <p:cNvPr id="4" name="Text Placeholder 3">
            <a:extLst>
              <a:ext uri="{FF2B5EF4-FFF2-40B4-BE49-F238E27FC236}">
                <a16:creationId xmlns:a16="http://schemas.microsoft.com/office/drawing/2014/main" id="{EB69F765-10C3-49D0-A280-28D33B39237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988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673-A6AE-4DC2-8FA2-6F426373A5E5}"/>
              </a:ext>
            </a:extLst>
          </p:cNvPr>
          <p:cNvSpPr>
            <a:spLocks noGrp="1"/>
          </p:cNvSpPr>
          <p:nvPr>
            <p:ph type="title"/>
          </p:nvPr>
        </p:nvSpPr>
        <p:spPr/>
        <p:txBody>
          <a:bodyPr/>
          <a:lstStyle/>
          <a:p>
            <a:r>
              <a:rPr lang="en-US" dirty="0"/>
              <a:t>The Federalist Papers</a:t>
            </a:r>
          </a:p>
        </p:txBody>
      </p:sp>
      <p:sp>
        <p:nvSpPr>
          <p:cNvPr id="3" name="Content Placeholder 2">
            <a:extLst>
              <a:ext uri="{FF2B5EF4-FFF2-40B4-BE49-F238E27FC236}">
                <a16:creationId xmlns:a16="http://schemas.microsoft.com/office/drawing/2014/main" id="{31C6CA9D-6CCB-49C0-B5FD-F6F116AD5BE1}"/>
              </a:ext>
            </a:extLst>
          </p:cNvPr>
          <p:cNvSpPr>
            <a:spLocks noGrp="1"/>
          </p:cNvSpPr>
          <p:nvPr>
            <p:ph idx="1"/>
          </p:nvPr>
        </p:nvSpPr>
        <p:spPr/>
        <p:txBody>
          <a:bodyPr/>
          <a:lstStyle/>
          <a:p>
            <a:r>
              <a:rPr lang="en-US" dirty="0"/>
              <a:t>Set of 85 papers written between 1787 and 1788 by Alexander Hamilton, James Madison and John Jay under a pseudonym and meant to promote the ratification of the US Constitution.</a:t>
            </a:r>
          </a:p>
          <a:p>
            <a:r>
              <a:rPr lang="en-US" dirty="0"/>
              <a:t>The authorship of 12 of these papers is disputed between Hamilton and Madison</a:t>
            </a:r>
          </a:p>
          <a:p>
            <a:r>
              <a:rPr lang="en-US" dirty="0"/>
              <a:t>We will attempt to use Deep Learning to settle the question!</a:t>
            </a:r>
          </a:p>
        </p:txBody>
      </p:sp>
      <p:sp>
        <p:nvSpPr>
          <p:cNvPr id="4" name="Text Placeholder 3">
            <a:extLst>
              <a:ext uri="{FF2B5EF4-FFF2-40B4-BE49-F238E27FC236}">
                <a16:creationId xmlns:a16="http://schemas.microsoft.com/office/drawing/2014/main" id="{DD5E6692-CB44-4497-8729-0A35C6325A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2614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DFB9-56EB-4F9F-A960-36AA2BB4BC2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90B0291-A0C3-4D5B-B267-EBD62BE925F7}"/>
              </a:ext>
            </a:extLst>
          </p:cNvPr>
          <p:cNvSpPr>
            <a:spLocks noGrp="1"/>
          </p:cNvSpPr>
          <p:nvPr>
            <p:ph idx="1"/>
          </p:nvPr>
        </p:nvSpPr>
        <p:spPr/>
        <p:txBody>
          <a:bodyPr/>
          <a:lstStyle/>
          <a:p>
            <a:r>
              <a:rPr lang="en-US" dirty="0"/>
              <a:t>Single author per document – either Hamilton or Madison</a:t>
            </a:r>
          </a:p>
          <a:p>
            <a:r>
              <a:rPr lang="en-US" dirty="0"/>
              <a:t>Author style is consistent across multiple documents</a:t>
            </a:r>
          </a:p>
        </p:txBody>
      </p:sp>
      <p:sp>
        <p:nvSpPr>
          <p:cNvPr id="4" name="Text Placeholder 3">
            <a:extLst>
              <a:ext uri="{FF2B5EF4-FFF2-40B4-BE49-F238E27FC236}">
                <a16:creationId xmlns:a16="http://schemas.microsoft.com/office/drawing/2014/main" id="{4BFAE595-9628-4531-96A8-3D71F03CF40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7557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215A-55C3-45B2-8B30-D9E88402C9DD}"/>
              </a:ext>
            </a:extLst>
          </p:cNvPr>
          <p:cNvSpPr>
            <a:spLocks noGrp="1"/>
          </p:cNvSpPr>
          <p:nvPr>
            <p:ph type="title"/>
          </p:nvPr>
        </p:nvSpPr>
        <p:spPr/>
        <p:txBody>
          <a:bodyPr/>
          <a:lstStyle/>
          <a:p>
            <a:r>
              <a:rPr lang="en-US" dirty="0"/>
              <a:t>Network Architecture</a:t>
            </a:r>
          </a:p>
        </p:txBody>
      </p:sp>
      <p:sp>
        <p:nvSpPr>
          <p:cNvPr id="4" name="Text Placeholder 3">
            <a:extLst>
              <a:ext uri="{FF2B5EF4-FFF2-40B4-BE49-F238E27FC236}">
                <a16:creationId xmlns:a16="http://schemas.microsoft.com/office/drawing/2014/main" id="{D48A0A28-25C3-41A6-9D23-3040B5B68B3E}"/>
              </a:ext>
            </a:extLst>
          </p:cNvPr>
          <p:cNvSpPr>
            <a:spLocks noGrp="1"/>
          </p:cNvSpPr>
          <p:nvPr>
            <p:ph type="body" sz="quarter" idx="10"/>
          </p:nvPr>
        </p:nvSpPr>
        <p:spPr/>
        <p:txBody>
          <a:bodyPr/>
          <a:lstStyle/>
          <a:p>
            <a:endParaRPr lang="en-US"/>
          </a:p>
        </p:txBody>
      </p:sp>
      <p:grpSp>
        <p:nvGrpSpPr>
          <p:cNvPr id="49" name="Group 48">
            <a:extLst>
              <a:ext uri="{FF2B5EF4-FFF2-40B4-BE49-F238E27FC236}">
                <a16:creationId xmlns:a16="http://schemas.microsoft.com/office/drawing/2014/main" id="{6D4D19FB-5B54-4E13-A200-A3498D29A96F}"/>
              </a:ext>
            </a:extLst>
          </p:cNvPr>
          <p:cNvGrpSpPr/>
          <p:nvPr/>
        </p:nvGrpSpPr>
        <p:grpSpPr>
          <a:xfrm>
            <a:off x="3697111" y="1522264"/>
            <a:ext cx="3578578" cy="4222586"/>
            <a:chOff x="3651952" y="1744280"/>
            <a:chExt cx="3578578" cy="4222586"/>
          </a:xfrm>
        </p:grpSpPr>
        <p:sp>
          <p:nvSpPr>
            <p:cNvPr id="5" name="Rectangle 4">
              <a:extLst>
                <a:ext uri="{FF2B5EF4-FFF2-40B4-BE49-F238E27FC236}">
                  <a16:creationId xmlns:a16="http://schemas.microsoft.com/office/drawing/2014/main" id="{7BCC66D4-E0DA-4DF2-98BA-40A01FFCA48F}"/>
                </a:ext>
              </a:extLst>
            </p:cNvPr>
            <p:cNvSpPr/>
            <p:nvPr/>
          </p:nvSpPr>
          <p:spPr>
            <a:xfrm>
              <a:off x="3651952" y="3487445"/>
              <a:ext cx="3578578" cy="8240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Style Extractor</a:t>
              </a:r>
            </a:p>
            <a:p>
              <a:pPr algn="ctr"/>
              <a:r>
                <a:rPr lang="en-US" i="1" dirty="0"/>
                <a:t>LSTM</a:t>
              </a:r>
            </a:p>
          </p:txBody>
        </p:sp>
        <p:cxnSp>
          <p:nvCxnSpPr>
            <p:cNvPr id="7" name="Straight Arrow Connector 6">
              <a:extLst>
                <a:ext uri="{FF2B5EF4-FFF2-40B4-BE49-F238E27FC236}">
                  <a16:creationId xmlns:a16="http://schemas.microsoft.com/office/drawing/2014/main" id="{3B2B9402-F6F8-4455-ABD9-7B42237484D9}"/>
                </a:ext>
              </a:extLst>
            </p:cNvPr>
            <p:cNvCxnSpPr>
              <a:cxnSpLocks/>
              <a:stCxn id="5" idx="0"/>
              <a:endCxn id="8" idx="2"/>
            </p:cNvCxnSpPr>
            <p:nvPr/>
          </p:nvCxnSpPr>
          <p:spPr>
            <a:xfrm flipV="1">
              <a:off x="5441241" y="3030146"/>
              <a:ext cx="0" cy="45729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7AAC18-947A-40EE-B673-C37E560F226F}"/>
                </a:ext>
              </a:extLst>
            </p:cNvPr>
            <p:cNvSpPr/>
            <p:nvPr/>
          </p:nvSpPr>
          <p:spPr>
            <a:xfrm>
              <a:off x="4642552" y="2369040"/>
              <a:ext cx="1597378" cy="6611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Classifier</a:t>
              </a:r>
            </a:p>
            <a:p>
              <a:pPr algn="ctr"/>
              <a:r>
                <a:rPr lang="en-US" i="1" dirty="0"/>
                <a:t>FC</a:t>
              </a:r>
            </a:p>
          </p:txBody>
        </p:sp>
        <p:sp>
          <p:nvSpPr>
            <p:cNvPr id="10" name="TextBox 9">
              <a:extLst>
                <a:ext uri="{FF2B5EF4-FFF2-40B4-BE49-F238E27FC236}">
                  <a16:creationId xmlns:a16="http://schemas.microsoft.com/office/drawing/2014/main" id="{F4896928-9CD1-42AD-9426-E555BD4BB1AA}"/>
                </a:ext>
              </a:extLst>
            </p:cNvPr>
            <p:cNvSpPr txBox="1"/>
            <p:nvPr/>
          </p:nvSpPr>
          <p:spPr>
            <a:xfrm>
              <a:off x="5305777" y="3148757"/>
              <a:ext cx="13038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bg1"/>
                  </a:solidFill>
                  <a:latin typeface="Trebuchet MS" panose="020B0603020202020204" pitchFamily="34" charset="0"/>
                </a:rPr>
                <a:t>Style Vector</a:t>
              </a:r>
            </a:p>
          </p:txBody>
        </p:sp>
        <p:sp>
          <p:nvSpPr>
            <p:cNvPr id="11" name="TextBox 10">
              <a:extLst>
                <a:ext uri="{FF2B5EF4-FFF2-40B4-BE49-F238E27FC236}">
                  <a16:creationId xmlns:a16="http://schemas.microsoft.com/office/drawing/2014/main" id="{3F9760C7-346D-448A-8E50-992D2E5C81F5}"/>
                </a:ext>
              </a:extLst>
            </p:cNvPr>
            <p:cNvSpPr txBox="1"/>
            <p:nvPr/>
          </p:nvSpPr>
          <p:spPr>
            <a:xfrm>
              <a:off x="4666541" y="5680634"/>
              <a:ext cx="1549401"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bg1"/>
                  </a:solidFill>
                  <a:latin typeface="Trebuchet MS" panose="020B0603020202020204" pitchFamily="34" charset="0"/>
                </a:rPr>
                <a:t>Input Sequence</a:t>
              </a:r>
            </a:p>
          </p:txBody>
        </p:sp>
        <p:cxnSp>
          <p:nvCxnSpPr>
            <p:cNvPr id="13" name="Straight Arrow Connector 12">
              <a:extLst>
                <a:ext uri="{FF2B5EF4-FFF2-40B4-BE49-F238E27FC236}">
                  <a16:creationId xmlns:a16="http://schemas.microsoft.com/office/drawing/2014/main" id="{E3B794D6-BCB3-4894-8CDB-A9EC54C077D6}"/>
                </a:ext>
              </a:extLst>
            </p:cNvPr>
            <p:cNvCxnSpPr>
              <a:cxnSpLocks/>
              <a:stCxn id="11" idx="0"/>
              <a:endCxn id="25" idx="2"/>
            </p:cNvCxnSpPr>
            <p:nvPr/>
          </p:nvCxnSpPr>
          <p:spPr>
            <a:xfrm flipH="1" flipV="1">
              <a:off x="5441240" y="5429939"/>
              <a:ext cx="2" cy="25069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4B1F41-DE26-4B94-B66C-3737017EC0EE}"/>
                </a:ext>
              </a:extLst>
            </p:cNvPr>
            <p:cNvCxnSpPr>
              <a:cxnSpLocks/>
              <a:stCxn id="8" idx="0"/>
              <a:endCxn id="17" idx="2"/>
            </p:cNvCxnSpPr>
            <p:nvPr/>
          </p:nvCxnSpPr>
          <p:spPr>
            <a:xfrm flipH="1" flipV="1">
              <a:off x="5441240" y="2030512"/>
              <a:ext cx="1" cy="33852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FC4E666-D345-4236-9B82-ACD2C4EC2AB6}"/>
                </a:ext>
              </a:extLst>
            </p:cNvPr>
            <p:cNvSpPr txBox="1"/>
            <p:nvPr/>
          </p:nvSpPr>
          <p:spPr>
            <a:xfrm>
              <a:off x="4789306" y="1744280"/>
              <a:ext cx="13038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bg1"/>
                  </a:solidFill>
                  <a:latin typeface="Trebuchet MS" panose="020B0603020202020204" pitchFamily="34" charset="0"/>
                </a:rPr>
                <a:t>AH or JM</a:t>
              </a:r>
            </a:p>
          </p:txBody>
        </p:sp>
        <p:sp>
          <p:nvSpPr>
            <p:cNvPr id="25" name="Rectangle 24">
              <a:extLst>
                <a:ext uri="{FF2B5EF4-FFF2-40B4-BE49-F238E27FC236}">
                  <a16:creationId xmlns:a16="http://schemas.microsoft.com/office/drawing/2014/main" id="{D1999C80-8AF4-490E-837E-D11CE8F8DBFA}"/>
                </a:ext>
              </a:extLst>
            </p:cNvPr>
            <p:cNvSpPr/>
            <p:nvPr/>
          </p:nvSpPr>
          <p:spPr>
            <a:xfrm>
              <a:off x="3805761" y="4768833"/>
              <a:ext cx="3270958" cy="6611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Character Embeddings</a:t>
              </a:r>
            </a:p>
            <a:p>
              <a:pPr algn="ctr"/>
              <a:r>
                <a:rPr lang="en-US" i="1" dirty="0"/>
                <a:t>FC</a:t>
              </a:r>
            </a:p>
          </p:txBody>
        </p:sp>
        <p:cxnSp>
          <p:nvCxnSpPr>
            <p:cNvPr id="29" name="Straight Arrow Connector 28">
              <a:extLst>
                <a:ext uri="{FF2B5EF4-FFF2-40B4-BE49-F238E27FC236}">
                  <a16:creationId xmlns:a16="http://schemas.microsoft.com/office/drawing/2014/main" id="{E6B44DB2-6DFB-4421-8BA1-FB13728576BC}"/>
                </a:ext>
              </a:extLst>
            </p:cNvPr>
            <p:cNvCxnSpPr>
              <a:cxnSpLocks/>
              <a:stCxn id="25" idx="0"/>
              <a:endCxn id="5" idx="2"/>
            </p:cNvCxnSpPr>
            <p:nvPr/>
          </p:nvCxnSpPr>
          <p:spPr>
            <a:xfrm flipV="1">
              <a:off x="5441240" y="4311534"/>
              <a:ext cx="1" cy="45729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384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DAFE-A15E-4453-A74D-71897CCBBE4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21B3E83-0083-4AEE-9251-C74A2E2C23ED}"/>
              </a:ext>
            </a:extLst>
          </p:cNvPr>
          <p:cNvSpPr>
            <a:spLocks noGrp="1"/>
          </p:cNvSpPr>
          <p:nvPr>
            <p:ph idx="1"/>
          </p:nvPr>
        </p:nvSpPr>
        <p:spPr>
          <a:xfrm>
            <a:off x="512064" y="2103035"/>
            <a:ext cx="9948672" cy="3718925"/>
          </a:xfrm>
        </p:spPr>
        <p:txBody>
          <a:bodyPr/>
          <a:lstStyle/>
          <a:p>
            <a:r>
              <a:rPr lang="en-US" dirty="0"/>
              <a:t>RNNs may be used for training on sequences – LSTMs provide an easy-to-train variant</a:t>
            </a:r>
          </a:p>
          <a:p>
            <a:r>
              <a:rPr lang="en-US" dirty="0"/>
              <a:t>We use LSTMs to learn and encode the style of character sequences from the Federalist Papers</a:t>
            </a:r>
          </a:p>
          <a:p>
            <a:r>
              <a:rPr lang="en-US" dirty="0"/>
              <a:t>We determine the author of a document by determining which author has written more sequences in a disputed Federalist Papers document </a:t>
            </a:r>
          </a:p>
        </p:txBody>
      </p:sp>
      <p:sp>
        <p:nvSpPr>
          <p:cNvPr id="4" name="Text Placeholder 3">
            <a:extLst>
              <a:ext uri="{FF2B5EF4-FFF2-40B4-BE49-F238E27FC236}">
                <a16:creationId xmlns:a16="http://schemas.microsoft.com/office/drawing/2014/main" id="{9F4B67EF-2AF8-47F3-97CE-9E60261FBD0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93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84098</TotalTime>
  <Words>1164</Words>
  <Application>Microsoft Office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MS PGothic</vt:lpstr>
      <vt:lpstr>MS PGothic</vt:lpstr>
      <vt:lpstr>Trebuchet MS</vt:lpstr>
      <vt:lpstr>Wingdings</vt:lpstr>
      <vt:lpstr>Title &amp; Bullet</vt:lpstr>
      <vt:lpstr>Text Classification</vt:lpstr>
      <vt:lpstr>Contents</vt:lpstr>
      <vt:lpstr>Recurrent Neurons</vt:lpstr>
      <vt:lpstr>Long Short Term (LSTM) Cell</vt:lpstr>
      <vt:lpstr>Authorship Attribution</vt:lpstr>
      <vt:lpstr>The Federalist Papers</vt:lpstr>
      <vt:lpstr>Assumptions</vt:lpstr>
      <vt:lpstr>Network Architecture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Yuval Mazor</cp:lastModifiedBy>
  <cp:revision>3525</cp:revision>
  <dcterms:created xsi:type="dcterms:W3CDTF">2008-01-24T03:11:41Z</dcterms:created>
  <dcterms:modified xsi:type="dcterms:W3CDTF">2018-08-31T07:13:51Z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