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73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7612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Pandas01-Data Science Basics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90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/>
              <a:t>Scikit</a:t>
            </a:r>
            <a:r>
              <a:rPr lang="en-US" altLang="zh-TW" sz="2000" dirty="0"/>
              <a:t>-learn 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6680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Data Science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453527" cy="45736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73622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6680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Data Science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4911536" cy="3276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77" y="1676400"/>
            <a:ext cx="700243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Pandas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/>
              <a:t>Python Data Analysis </a:t>
            </a:r>
            <a:r>
              <a:rPr lang="en-US" altLang="zh-TW" dirty="0" smtClean="0"/>
              <a:t>Library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914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235364" y="4038600"/>
            <a:ext cx="452220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/>
              <a:t>df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pd.read_csv</a:t>
            </a:r>
            <a:r>
              <a:rPr lang="en-US" altLang="zh-TW" sz="3200" dirty="0" smtClean="0"/>
              <a:t>(‘xxx.csv')</a:t>
            </a:r>
          </a:p>
          <a:p>
            <a:r>
              <a:rPr lang="en-US" altLang="zh-TW" sz="3200" dirty="0"/>
              <a:t>print(</a:t>
            </a:r>
            <a:r>
              <a:rPr lang="en-US" altLang="zh-TW" sz="3200" dirty="0" err="1"/>
              <a:t>df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err="1" smtClean="0"/>
              <a:t>df.head</a:t>
            </a:r>
            <a:r>
              <a:rPr lang="en-US" altLang="zh-TW" sz="3200" dirty="0"/>
              <a:t>() </a:t>
            </a:r>
          </a:p>
          <a:p>
            <a:r>
              <a:rPr lang="en-US" altLang="zh-TW" sz="3200" dirty="0" err="1" smtClean="0"/>
              <a:t>df.plot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845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9979</TotalTime>
  <Words>35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SimSun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Data Science</vt:lpstr>
      <vt:lpstr>AI and Data Science</vt:lpstr>
      <vt:lpstr>Pandas Python Data Analysis Library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41</cp:revision>
  <dcterms:created xsi:type="dcterms:W3CDTF">2017-09-23T04:08:27Z</dcterms:created>
  <dcterms:modified xsi:type="dcterms:W3CDTF">2019-07-18T02:33:50Z</dcterms:modified>
</cp:coreProperties>
</file>