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81" r:id="rId4"/>
    <p:sldId id="282" r:id="rId5"/>
    <p:sldId id="283" r:id="rId6"/>
    <p:sldId id="27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66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0A275-DF77-44AF-99DD-75E63BF05CC8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 smtClean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2902804"/>
            <a:ext cx="5520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Pandas02-DataFrame</a:t>
            </a:r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029200" y="525780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Hsueh-Ting Chu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6042"/>
            <a:ext cx="2909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/>
              <a:t>Scikit</a:t>
            </a:r>
            <a:r>
              <a:rPr lang="en-US" altLang="zh-TW" sz="2000" dirty="0"/>
              <a:t>-learn Quick Tutorial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6680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Read data as a </a:t>
            </a:r>
            <a:r>
              <a:rPr lang="en-US" altLang="zh-TW" dirty="0" err="1" smtClean="0"/>
              <a:t>DataFrame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4876800" cy="36868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37243" y="2020444"/>
            <a:ext cx="2622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df</a:t>
            </a:r>
            <a:r>
              <a:rPr lang="en-US" altLang="zh-TW" dirty="0"/>
              <a:t> = </a:t>
            </a:r>
            <a:r>
              <a:rPr lang="en-US" altLang="zh-TW" dirty="0" err="1"/>
              <a:t>pd.read_csv</a:t>
            </a:r>
            <a:r>
              <a:rPr lang="en-US" altLang="zh-TW" dirty="0"/>
              <a:t>(‘xxx.csv')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5867399" y="2590800"/>
            <a:ext cx="23622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781800" y="3810000"/>
            <a:ext cx="1867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/>
              <a:t>d</a:t>
            </a:r>
            <a:r>
              <a:rPr lang="en-US" altLang="zh-TW" sz="3600" dirty="0" err="1" smtClean="0"/>
              <a:t>f.head</a:t>
            </a:r>
            <a:r>
              <a:rPr lang="en-US" altLang="zh-TW" sz="3600" dirty="0" smtClean="0"/>
              <a:t>()</a:t>
            </a:r>
          </a:p>
          <a:p>
            <a:r>
              <a:rPr lang="zh-TW" altLang="en-US" sz="3600" dirty="0" smtClean="0"/>
              <a:t>df</a:t>
            </a:r>
            <a:r>
              <a:rPr lang="zh-TW" altLang="en-US" sz="3600" dirty="0"/>
              <a:t>.tail()</a:t>
            </a:r>
          </a:p>
        </p:txBody>
      </p:sp>
      <p:pic>
        <p:nvPicPr>
          <p:cNvPr id="2050" name="Picture 2" descr="ãdataframe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755" y="1569332"/>
            <a:ext cx="3243425" cy="284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 a CSV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pandas as </a:t>
            </a:r>
            <a:r>
              <a:rPr lang="en-US" altLang="zh-TW" dirty="0" err="1"/>
              <a:t>pd</a:t>
            </a:r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讀入 </a:t>
            </a:r>
            <a:r>
              <a:rPr lang="en-US" altLang="zh-TW" dirty="0"/>
              <a:t>csv </a:t>
            </a:r>
            <a:r>
              <a:rPr lang="zh-TW" altLang="en-US" dirty="0"/>
              <a:t>文字檔</a:t>
            </a:r>
          </a:p>
          <a:p>
            <a:r>
              <a:rPr lang="en-US" altLang="zh-TW" dirty="0" err="1"/>
              <a:t>csv_file</a:t>
            </a:r>
            <a:r>
              <a:rPr lang="en-US" altLang="zh-TW" dirty="0"/>
              <a:t> = "https://</a:t>
            </a:r>
            <a:r>
              <a:rPr lang="en-US" altLang="zh-TW" dirty="0" smtClean="0"/>
              <a:t>storage.googleapis.com/</a:t>
            </a:r>
            <a:r>
              <a:rPr lang="en-US" altLang="zh-TW" dirty="0" err="1" smtClean="0"/>
              <a:t>learn_pd_like_tidyverse</a:t>
            </a:r>
            <a:r>
              <a:rPr lang="en-US" altLang="zh-TW" dirty="0" smtClean="0"/>
              <a:t>/df.csv</a:t>
            </a:r>
            <a:r>
              <a:rPr lang="en-US" altLang="zh-TW" dirty="0"/>
              <a:t>"</a:t>
            </a:r>
          </a:p>
          <a:p>
            <a:r>
              <a:rPr lang="en-US" altLang="zh-TW" dirty="0" err="1" smtClean="0"/>
              <a:t>df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pd.read_csv</a:t>
            </a:r>
            <a:r>
              <a:rPr lang="en-US" altLang="zh-TW" dirty="0"/>
              <a:t>(</a:t>
            </a:r>
            <a:r>
              <a:rPr lang="en-US" altLang="zh-TW" dirty="0" err="1"/>
              <a:t>csv_file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print(type(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))</a:t>
            </a:r>
            <a:endParaRPr lang="en-US" altLang="zh-TW" dirty="0"/>
          </a:p>
          <a:p>
            <a:r>
              <a:rPr lang="en-US" altLang="zh-TW" dirty="0" err="1" smtClean="0"/>
              <a:t>df.head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Filtering and select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525963"/>
          </a:xfrm>
        </p:spPr>
        <p:txBody>
          <a:bodyPr/>
          <a:lstStyle/>
          <a:p>
            <a:r>
              <a:rPr lang="en-US" altLang="zh-TW" dirty="0" err="1" smtClean="0"/>
              <a:t>df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[</a:t>
            </a:r>
            <a:r>
              <a:rPr lang="en-US" altLang="zh-TW" dirty="0"/>
              <a:t>'country'] == </a:t>
            </a:r>
            <a:r>
              <a:rPr lang="en-US" altLang="zh-TW" dirty="0" smtClean="0"/>
              <a:t>'Taiwan’]</a:t>
            </a:r>
          </a:p>
          <a:p>
            <a:r>
              <a:rPr lang="en-US" altLang="zh-TW" dirty="0" err="1" smtClean="0"/>
              <a:t>df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[(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[</a:t>
            </a:r>
            <a:r>
              <a:rPr lang="en-US" altLang="zh-TW" dirty="0"/>
              <a:t>'year'] == 2007) &amp;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[</a:t>
            </a:r>
            <a:r>
              <a:rPr lang="en-US" altLang="zh-TW" dirty="0"/>
              <a:t>'continent'] == 'Asia</a:t>
            </a:r>
            <a:r>
              <a:rPr lang="en-US" altLang="zh-TW" dirty="0" smtClean="0"/>
              <a:t>')]]</a:t>
            </a:r>
          </a:p>
          <a:p>
            <a:endParaRPr lang="en-US" altLang="zh-TW" dirty="0"/>
          </a:p>
          <a:p>
            <a:r>
              <a:rPr lang="en-US" altLang="zh-TW" dirty="0" err="1" smtClean="0"/>
              <a:t>df</a:t>
            </a:r>
            <a:r>
              <a:rPr lang="en-US" altLang="zh-TW" dirty="0" smtClean="0"/>
              <a:t>[[</a:t>
            </a:r>
            <a:r>
              <a:rPr lang="en-US" altLang="zh-TW" dirty="0"/>
              <a:t>'country', 'continent']]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f.Plot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df</a:t>
            </a:r>
            <a:r>
              <a:rPr lang="en-US" altLang="zh-TW" dirty="0"/>
              <a:t>[</a:t>
            </a:r>
            <a:r>
              <a:rPr lang="en-US" altLang="zh-TW" dirty="0" err="1"/>
              <a:t>df</a:t>
            </a:r>
            <a:r>
              <a:rPr lang="en-US" altLang="zh-TW" dirty="0"/>
              <a:t>['country'] == 'Taiwan'].plot(x='</a:t>
            </a:r>
            <a:r>
              <a:rPr lang="en-US" altLang="zh-TW" dirty="0" err="1"/>
              <a:t>year',y</a:t>
            </a:r>
            <a:r>
              <a:rPr lang="en-US" altLang="zh-TW" dirty="0"/>
              <a:t>='pop')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07" y="2916516"/>
            <a:ext cx="5226593" cy="380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2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df.iterrows</a:t>
            </a:r>
            <a:r>
              <a:rPr lang="en-US" altLang="zh-TW" dirty="0" smtClean="0"/>
              <a:t>() and </a:t>
            </a:r>
            <a:r>
              <a:rPr lang="en-US" altLang="zh-TW" dirty="0" err="1"/>
              <a:t>np.nditer</a:t>
            </a:r>
            <a:r>
              <a:rPr lang="en-US" altLang="zh-TW" dirty="0"/>
              <a:t>(a)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for index, row in </a:t>
            </a:r>
            <a:r>
              <a:rPr lang="en-US" altLang="zh-TW" dirty="0" err="1"/>
              <a:t>df.iterrows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    a = row[1:-1]</a:t>
            </a:r>
          </a:p>
          <a:p>
            <a:r>
              <a:rPr lang="en-US" altLang="zh-TW" dirty="0"/>
              <a:t>    y = row[-1]</a:t>
            </a:r>
          </a:p>
          <a:p>
            <a:r>
              <a:rPr lang="en-US" altLang="zh-TW" dirty="0"/>
              <a:t>    s = ''</a:t>
            </a:r>
          </a:p>
          <a:p>
            <a:r>
              <a:rPr lang="en-US" altLang="zh-TW" dirty="0"/>
              <a:t>    for x in </a:t>
            </a:r>
            <a:r>
              <a:rPr lang="en-US" altLang="zh-TW" dirty="0" err="1"/>
              <a:t>np.nditer</a:t>
            </a:r>
            <a:r>
              <a:rPr lang="en-US" altLang="zh-TW" dirty="0"/>
              <a:t>(a):</a:t>
            </a:r>
          </a:p>
          <a:p>
            <a:r>
              <a:rPr lang="en-US" altLang="zh-TW" dirty="0"/>
              <a:t>        #print (x,)</a:t>
            </a:r>
          </a:p>
          <a:p>
            <a:r>
              <a:rPr lang="en-US" altLang="zh-TW" dirty="0"/>
              <a:t>        s+=</a:t>
            </a:r>
            <a:r>
              <a:rPr lang="en-US" altLang="zh-TW" dirty="0" err="1"/>
              <a:t>str</a:t>
            </a:r>
            <a:r>
              <a:rPr lang="en-US" altLang="zh-TW" dirty="0"/>
              <a:t>(x)</a:t>
            </a:r>
          </a:p>
          <a:p>
            <a:r>
              <a:rPr lang="en-US" altLang="zh-TW" dirty="0"/>
              <a:t>    cc = </a:t>
            </a:r>
            <a:r>
              <a:rPr lang="en-US" altLang="zh-TW" dirty="0" err="1"/>
              <a:t>ss</a:t>
            </a:r>
            <a:r>
              <a:rPr lang="en-US" altLang="zh-TW" dirty="0"/>
              <a:t>[s]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9999</TotalTime>
  <Words>163</Words>
  <Application>Microsoft Office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SimSun</vt:lpstr>
      <vt:lpstr>华文细黑</vt:lpstr>
      <vt:lpstr>微軟正黑體</vt:lpstr>
      <vt:lpstr>新細明體</vt:lpstr>
      <vt:lpstr>Arial</vt:lpstr>
      <vt:lpstr>Baskerville Old Face</vt:lpstr>
      <vt:lpstr>Calibri</vt:lpstr>
      <vt:lpstr>Office 佈景主題</vt:lpstr>
      <vt:lpstr>PowerPoint 簡報</vt:lpstr>
      <vt:lpstr>Read data as a DataFrame</vt:lpstr>
      <vt:lpstr>Read a CSV file</vt:lpstr>
      <vt:lpstr>Filtering and select</vt:lpstr>
      <vt:lpstr>df.Plot()</vt:lpstr>
      <vt:lpstr>df.iterrows() and np.nditer(a)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Hsueh-Ting Chu</cp:lastModifiedBy>
  <cp:revision>43</cp:revision>
  <dcterms:created xsi:type="dcterms:W3CDTF">2017-09-23T04:08:27Z</dcterms:created>
  <dcterms:modified xsi:type="dcterms:W3CDTF">2019-07-18T03:06:30Z</dcterms:modified>
</cp:coreProperties>
</file>