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7" r:id="rId4"/>
    <p:sldId id="278" r:id="rId5"/>
    <p:sldId id="281" r:id="rId6"/>
    <p:sldId id="283" r:id="rId7"/>
    <p:sldId id="282" r:id="rId8"/>
    <p:sldId id="279" r:id="rId9"/>
    <p:sldId id="28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48" d="100"/>
          <a:sy n="48" d="100"/>
        </p:scale>
        <p:origin x="1354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2902804"/>
            <a:ext cx="7000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Scikit02-Using Datasets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6042"/>
            <a:ext cx="2909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/>
              <a:t>Scikit</a:t>
            </a:r>
            <a:r>
              <a:rPr lang="en-US" altLang="zh-TW" sz="2000" dirty="0"/>
              <a:t>-learn Quick Tutorial 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Scikit</a:t>
            </a:r>
            <a:r>
              <a:rPr lang="en-US" altLang="zh-TW" dirty="0" smtClean="0"/>
              <a:t>-learn datasets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" y="1600201"/>
            <a:ext cx="11353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</a:p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scikit-learn.org/stable/index.html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Toy </a:t>
            </a:r>
            <a:r>
              <a:rPr lang="en-US" altLang="zh-TW" dirty="0" smtClean="0"/>
              <a:t>datasets</a:t>
            </a:r>
          </a:p>
          <a:p>
            <a:pPr lvl="1"/>
            <a:r>
              <a:rPr lang="en-US" altLang="zh-TW" dirty="0" err="1" smtClean="0"/>
              <a:t>load_boston</a:t>
            </a:r>
            <a:r>
              <a:rPr lang="en-US" altLang="zh-TW" dirty="0"/>
              <a:t>([</a:t>
            </a:r>
            <a:r>
              <a:rPr lang="en-US" altLang="zh-TW" dirty="0" err="1"/>
              <a:t>return_X_y</a:t>
            </a:r>
            <a:r>
              <a:rPr lang="en-US" altLang="zh-TW" dirty="0"/>
              <a:t>])    Load and return the </a:t>
            </a:r>
            <a:r>
              <a:rPr lang="en-US" altLang="zh-TW" dirty="0" err="1"/>
              <a:t>boston</a:t>
            </a:r>
            <a:r>
              <a:rPr lang="en-US" altLang="zh-TW" dirty="0"/>
              <a:t> house-prices dataset (regression).</a:t>
            </a:r>
          </a:p>
          <a:p>
            <a:pPr lvl="1"/>
            <a:r>
              <a:rPr lang="en-US" altLang="zh-TW" dirty="0" err="1" smtClean="0"/>
              <a:t>load_iris</a:t>
            </a:r>
            <a:r>
              <a:rPr lang="en-US" altLang="zh-TW" dirty="0"/>
              <a:t>([</a:t>
            </a:r>
            <a:r>
              <a:rPr lang="en-US" altLang="zh-TW" dirty="0" err="1"/>
              <a:t>return_X_y</a:t>
            </a:r>
            <a:r>
              <a:rPr lang="en-US" altLang="zh-TW" dirty="0"/>
              <a:t>])    Load and return the iris dataset (classification).</a:t>
            </a:r>
          </a:p>
          <a:p>
            <a:pPr lvl="1"/>
            <a:r>
              <a:rPr lang="en-US" altLang="zh-TW" dirty="0" err="1"/>
              <a:t>load_diabetes</a:t>
            </a:r>
            <a:r>
              <a:rPr lang="en-US" altLang="zh-TW" dirty="0"/>
              <a:t>([</a:t>
            </a:r>
            <a:r>
              <a:rPr lang="en-US" altLang="zh-TW" dirty="0" err="1"/>
              <a:t>return_X_y</a:t>
            </a:r>
            <a:r>
              <a:rPr lang="en-US" altLang="zh-TW" dirty="0"/>
              <a:t>])    Load and return the diabetes dataset (regression).</a:t>
            </a:r>
          </a:p>
          <a:p>
            <a:pPr lvl="1"/>
            <a:r>
              <a:rPr lang="en-US" altLang="zh-TW" dirty="0" err="1"/>
              <a:t>load_digits</a:t>
            </a:r>
            <a:r>
              <a:rPr lang="en-US" altLang="zh-TW" dirty="0"/>
              <a:t>([</a:t>
            </a:r>
            <a:r>
              <a:rPr lang="en-US" altLang="zh-TW" dirty="0" err="1"/>
              <a:t>n_class</a:t>
            </a:r>
            <a:r>
              <a:rPr lang="en-US" altLang="zh-TW" dirty="0"/>
              <a:t>, </a:t>
            </a:r>
            <a:r>
              <a:rPr lang="en-US" altLang="zh-TW" dirty="0" err="1"/>
              <a:t>return_X_y</a:t>
            </a:r>
            <a:r>
              <a:rPr lang="en-US" altLang="zh-TW" dirty="0"/>
              <a:t>])    Load and return the digits dataset (classification).</a:t>
            </a:r>
          </a:p>
          <a:p>
            <a:pPr lvl="1"/>
            <a:r>
              <a:rPr lang="en-US" altLang="zh-TW" dirty="0" err="1"/>
              <a:t>load_linnerud</a:t>
            </a:r>
            <a:r>
              <a:rPr lang="en-US" altLang="zh-TW" dirty="0"/>
              <a:t>([</a:t>
            </a:r>
            <a:r>
              <a:rPr lang="en-US" altLang="zh-TW" dirty="0" err="1"/>
              <a:t>return_X_y</a:t>
            </a:r>
            <a:r>
              <a:rPr lang="en-US" altLang="zh-TW" dirty="0"/>
              <a:t>])    Load and return the </a:t>
            </a:r>
            <a:r>
              <a:rPr lang="en-US" altLang="zh-TW" dirty="0" err="1"/>
              <a:t>linnerud</a:t>
            </a:r>
            <a:r>
              <a:rPr lang="en-US" altLang="zh-TW" dirty="0"/>
              <a:t> dataset (multivariate regression).</a:t>
            </a:r>
          </a:p>
          <a:p>
            <a:pPr lvl="1"/>
            <a:r>
              <a:rPr lang="en-US" altLang="zh-TW" dirty="0" err="1"/>
              <a:t>load_wine</a:t>
            </a:r>
            <a:r>
              <a:rPr lang="en-US" altLang="zh-TW" dirty="0"/>
              <a:t>([</a:t>
            </a:r>
            <a:r>
              <a:rPr lang="en-US" altLang="zh-TW" dirty="0" err="1"/>
              <a:t>return_X_y</a:t>
            </a:r>
            <a:r>
              <a:rPr lang="en-US" altLang="zh-TW" dirty="0"/>
              <a:t>])    Load and return the wine dataset (classification).</a:t>
            </a:r>
          </a:p>
          <a:p>
            <a:pPr lvl="1"/>
            <a:r>
              <a:rPr lang="en-US" altLang="zh-TW" dirty="0" err="1"/>
              <a:t>load_breast_cancer</a:t>
            </a:r>
            <a:r>
              <a:rPr lang="en-US" altLang="zh-TW" dirty="0"/>
              <a:t>([</a:t>
            </a:r>
            <a:r>
              <a:rPr lang="en-US" altLang="zh-TW" dirty="0" err="1"/>
              <a:t>return_X_y</a:t>
            </a:r>
            <a:r>
              <a:rPr lang="en-US" altLang="zh-TW" dirty="0"/>
              <a:t>])    Load and return the breast cancer </a:t>
            </a:r>
            <a:r>
              <a:rPr lang="en-US" altLang="zh-TW" dirty="0" err="1"/>
              <a:t>wisconsin</a:t>
            </a:r>
            <a:r>
              <a:rPr lang="en-US" altLang="zh-TW" dirty="0"/>
              <a:t> dataset (classification).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2060"/>
                </a:solidFill>
              </a:rPr>
              <a:t> Boston house prices </a:t>
            </a:r>
            <a:r>
              <a:rPr lang="en-US" altLang="zh-TW" b="1" dirty="0" smtClean="0">
                <a:solidFill>
                  <a:srgbClr val="002060"/>
                </a:solidFill>
              </a:rPr>
              <a:t>dataset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3</a:t>
            </a:fld>
            <a:r>
              <a:rPr lang="en-US" altLang="zh-TW" smtClean="0"/>
              <a:t>/9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85311"/>
            <a:ext cx="6477000" cy="50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8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Diabetes dataset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184860"/>
            <a:ext cx="8001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2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Wine recognition </a:t>
            </a:r>
            <a:r>
              <a:rPr lang="en-US" altLang="zh-TW" b="1" dirty="0" smtClean="0"/>
              <a:t>dataset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4191000" cy="54336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17638"/>
            <a:ext cx="7237528" cy="53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7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MNIST handwritten digit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ãmnist handwritten dataset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9551"/>
            <a:ext cx="10998610" cy="505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3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4300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Breast cancer </a:t>
            </a:r>
            <a:r>
              <a:rPr lang="en-US" altLang="zh-TW" b="1" dirty="0" err="1"/>
              <a:t>wisconsin</a:t>
            </a:r>
            <a:r>
              <a:rPr lang="en-US" altLang="zh-TW" b="1" dirty="0"/>
              <a:t> (diagnostic) </a:t>
            </a:r>
            <a:r>
              <a:rPr lang="en-US" altLang="zh-TW" b="1" dirty="0" smtClean="0"/>
              <a:t>dataset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79" y="1295400"/>
            <a:ext cx="800555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0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Iris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</a:t>
            </a:r>
            <a:r>
              <a:rPr lang="en-US" altLang="zh-TW" dirty="0"/>
              <a:t> import </a:t>
            </a:r>
            <a:r>
              <a:rPr lang="en-US" altLang="zh-TW" dirty="0" smtClean="0"/>
              <a:t>datasets</a:t>
            </a:r>
          </a:p>
          <a:p>
            <a:r>
              <a:rPr lang="en-US" altLang="zh-TW" dirty="0"/>
              <a:t>iris = </a:t>
            </a:r>
            <a:r>
              <a:rPr lang="en-US" altLang="zh-TW" dirty="0" err="1"/>
              <a:t>datasets.load_iris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dirty="0"/>
              <a:t>1. sepal length in cm </a:t>
            </a:r>
            <a:br>
              <a:rPr lang="en-US" altLang="zh-TW" dirty="0"/>
            </a:br>
            <a:r>
              <a:rPr lang="en-US" altLang="zh-TW" dirty="0"/>
              <a:t>2. sepal width in cm </a:t>
            </a:r>
            <a:br>
              <a:rPr lang="en-US" altLang="zh-TW" dirty="0"/>
            </a:br>
            <a:r>
              <a:rPr lang="en-US" altLang="zh-TW" dirty="0"/>
              <a:t>3. petal length in cm </a:t>
            </a:r>
            <a:br>
              <a:rPr lang="en-US" altLang="zh-TW" dirty="0"/>
            </a:br>
            <a:r>
              <a:rPr lang="en-US" altLang="zh-TW" dirty="0"/>
              <a:t>4. petal width in cm </a:t>
            </a:r>
            <a:br>
              <a:rPr lang="en-US" altLang="zh-TW" dirty="0"/>
            </a:br>
            <a:r>
              <a:rPr lang="en-US" altLang="zh-TW" dirty="0"/>
              <a:t>5. class: </a:t>
            </a:r>
            <a:br>
              <a:rPr lang="en-US" altLang="zh-TW" dirty="0"/>
            </a:br>
            <a:r>
              <a:rPr lang="en-US" altLang="zh-TW" dirty="0"/>
              <a:t>-- Iris </a:t>
            </a:r>
            <a:r>
              <a:rPr lang="en-US" altLang="zh-TW" dirty="0" err="1"/>
              <a:t>Setosa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-- Iris </a:t>
            </a:r>
            <a:r>
              <a:rPr lang="en-US" altLang="zh-TW" dirty="0" err="1"/>
              <a:t>Versicolour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-- Iris </a:t>
            </a:r>
            <a:r>
              <a:rPr lang="en-US" altLang="zh-TW" dirty="0" err="1"/>
              <a:t>Virginica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626004" y="3980548"/>
          <a:ext cx="5511800" cy="2545080"/>
        </p:xfrm>
        <a:graphic>
          <a:graphicData uri="http://schemas.openxmlformats.org/drawingml/2006/table">
            <a:tbl>
              <a:tblPr/>
              <a:tblGrid>
                <a:gridCol w="2755900">
                  <a:extLst>
                    <a:ext uri="{9D8B030D-6E8A-4147-A177-3AD203B41FA5}">
                      <a16:colId xmlns:a16="http://schemas.microsoft.com/office/drawing/2014/main" val="3283556818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308076172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Classes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2755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Samples per class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</a:rPr>
                        <a:t>50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39554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Samples total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</a:rPr>
                        <a:t>150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0554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Dimensionality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27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Features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real, positive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879765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1215667"/>
            <a:ext cx="3371409" cy="251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set/Test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143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 import </a:t>
            </a:r>
            <a:r>
              <a:rPr lang="en-US" altLang="zh-TW" dirty="0" err="1" smtClean="0"/>
              <a:t>train_test_split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</a:t>
            </a:r>
            <a:r>
              <a:rPr lang="en-US" altLang="zh-TW" dirty="0"/>
              <a:t> import datasets</a:t>
            </a:r>
          </a:p>
          <a:p>
            <a:pPr marL="0" indent="0">
              <a:buNone/>
            </a:pPr>
            <a:r>
              <a:rPr lang="en-US" altLang="zh-TW" dirty="0"/>
              <a:t>iris = </a:t>
            </a:r>
            <a:r>
              <a:rPr lang="en-US" altLang="zh-TW" dirty="0" err="1"/>
              <a:t>datasets.load_iris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en-US" altLang="zh-TW" dirty="0" smtClean="0"/>
              <a:t>#print(</a:t>
            </a:r>
            <a:r>
              <a:rPr lang="en-US" altLang="zh-TW" dirty="0" err="1" smtClean="0"/>
              <a:t>iris.keys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s-ES" altLang="zh-TW" dirty="0" smtClean="0"/>
              <a:t>X </a:t>
            </a:r>
            <a:r>
              <a:rPr lang="es-ES" altLang="zh-TW" dirty="0"/>
              <a:t>= </a:t>
            </a:r>
            <a:r>
              <a:rPr lang="en-US" altLang="zh-TW" dirty="0" err="1" smtClean="0"/>
              <a:t>iris.data</a:t>
            </a:r>
            <a:r>
              <a:rPr lang="es-ES" altLang="zh-TW" dirty="0" smtClean="0"/>
              <a:t>[:,</a:t>
            </a:r>
            <a:r>
              <a:rPr lang="es-ES" altLang="zh-TW" dirty="0"/>
              <a:t>0:4]</a:t>
            </a:r>
          </a:p>
          <a:p>
            <a:pPr marL="0" indent="0">
              <a:buNone/>
            </a:pPr>
            <a:r>
              <a:rPr lang="es-ES" altLang="zh-TW" dirty="0" smtClean="0"/>
              <a:t>y </a:t>
            </a:r>
            <a:r>
              <a:rPr lang="es-ES" altLang="zh-TW" dirty="0"/>
              <a:t>= </a:t>
            </a:r>
            <a:r>
              <a:rPr lang="en-US" altLang="zh-TW" dirty="0" smtClean="0"/>
              <a:t>iris</a:t>
            </a:r>
            <a:r>
              <a:rPr lang="es-ES" altLang="zh-TW" dirty="0" smtClean="0"/>
              <a:t>.target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 =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                                 </a:t>
            </a:r>
            <a:r>
              <a:rPr lang="en-US" altLang="zh-TW" dirty="0" err="1" smtClean="0"/>
              <a:t>train_test_split</a:t>
            </a:r>
            <a:r>
              <a:rPr lang="en-US" altLang="zh-TW" dirty="0" smtClean="0"/>
              <a:t>(X</a:t>
            </a:r>
            <a:r>
              <a:rPr lang="en-US" altLang="zh-TW" dirty="0"/>
              <a:t>, y, </a:t>
            </a:r>
            <a:r>
              <a:rPr lang="en-US" altLang="zh-TW" dirty="0" err="1" smtClean="0"/>
              <a:t>test_size</a:t>
            </a:r>
            <a:r>
              <a:rPr lang="en-US" altLang="zh-TW" dirty="0" smtClean="0"/>
              <a:t>=0.333)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9918</TotalTime>
  <Words>215</Words>
  <Application>Microsoft Office PowerPoint</Application>
  <PresentationFormat>寬螢幕</PresentationFormat>
  <Paragraphs>56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SimSun</vt:lpstr>
      <vt:lpstr>华文细黑</vt:lpstr>
      <vt:lpstr>微軟正黑體</vt:lpstr>
      <vt:lpstr>新細明體</vt:lpstr>
      <vt:lpstr>Arial</vt:lpstr>
      <vt:lpstr>Baskerville Old Face</vt:lpstr>
      <vt:lpstr>Calibri</vt:lpstr>
      <vt:lpstr>Office 佈景主題</vt:lpstr>
      <vt:lpstr>PowerPoint 簡報</vt:lpstr>
      <vt:lpstr>Scikit-learn datasets</vt:lpstr>
      <vt:lpstr> Boston house prices dataset</vt:lpstr>
      <vt:lpstr>Diabetes dataset</vt:lpstr>
      <vt:lpstr>Wine recognition dataset</vt:lpstr>
      <vt:lpstr>MNIST handwritten digit database</vt:lpstr>
      <vt:lpstr>Breast cancer wisconsin (diagnostic) dataset</vt:lpstr>
      <vt:lpstr>Iris data</vt:lpstr>
      <vt:lpstr>Training set/Test set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37</cp:revision>
  <dcterms:created xsi:type="dcterms:W3CDTF">2017-09-23T04:08:27Z</dcterms:created>
  <dcterms:modified xsi:type="dcterms:W3CDTF">2019-07-17T20:26:21Z</dcterms:modified>
</cp:coreProperties>
</file>