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8503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Scikit04-SupervisedMethods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KNN: K-nearest </a:t>
            </a:r>
            <a:r>
              <a:rPr lang="en-US" altLang="zh-TW" dirty="0"/>
              <a:t>neighbors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SVM: Support vector machine</a:t>
            </a:r>
            <a:endParaRPr lang="en-US" altLang="zh-TW" dirty="0" smtClean="0"/>
          </a:p>
          <a:p>
            <a:r>
              <a:rPr lang="en-US" altLang="zh-TW" dirty="0" smtClean="0"/>
              <a:t>RF: Random forest</a:t>
            </a:r>
          </a:p>
          <a:p>
            <a:r>
              <a:rPr lang="en-US" altLang="zh-TW" dirty="0"/>
              <a:t>DT: Decision </a:t>
            </a:r>
            <a:r>
              <a:rPr lang="en-US" altLang="zh-TW" dirty="0" smtClean="0"/>
              <a:t>tree</a:t>
            </a:r>
          </a:p>
          <a:p>
            <a:r>
              <a:rPr lang="en-US" altLang="zh-TW" dirty="0"/>
              <a:t>NN: Neural network (MLP)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52600" y="61716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http://scikit-learn.org/stable/modules/generated/sklearn.neighbors.KNeighborsClassifier.html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25733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KNN: K-nearest neighbors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 </a:t>
            </a:r>
            <a:r>
              <a:rPr lang="en-US" altLang="zh-TW" i="1" dirty="0"/>
              <a:t>k-NN classification</a:t>
            </a:r>
            <a:r>
              <a:rPr lang="en-US" altLang="zh-TW" dirty="0"/>
              <a:t>, </a:t>
            </a:r>
            <a:r>
              <a:rPr lang="en-US" altLang="zh-TW" dirty="0" smtClean="0"/>
              <a:t>an </a:t>
            </a:r>
            <a:r>
              <a:rPr lang="en-US" altLang="zh-TW" dirty="0"/>
              <a:t>object is classified by a majority vote of its neighbors, with the object being assigned to the class most common among its </a:t>
            </a:r>
            <a:r>
              <a:rPr lang="en-US" altLang="zh-TW" i="1" dirty="0"/>
              <a:t>k</a:t>
            </a:r>
            <a:r>
              <a:rPr lang="en-US" altLang="zh-TW" dirty="0"/>
              <a:t> nearest </a:t>
            </a:r>
            <a:r>
              <a:rPr lang="en-US" altLang="zh-TW" dirty="0" smtClean="0"/>
              <a:t>neighbors.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11743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SVM: Support vector </a:t>
            </a:r>
            <a:r>
              <a:rPr lang="en-US" altLang="zh-TW" dirty="0" smtClean="0"/>
              <a:t>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support vector machine constructs a hyperplane or set of hyperplanes in a high- or infinite-dimensional 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 descr="https://upload.wikimedia.org/wikipedia/commons/thumb/b/b5/Svm_separating_hyperplanes_%28SVG%29.svg/512px-Svm_separating_hyperplanes_%28SVG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93071"/>
            <a:ext cx="3962400" cy="34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RF: Random 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forests </a:t>
            </a:r>
            <a:r>
              <a:rPr lang="en-US" altLang="zh-TW" dirty="0" smtClean="0"/>
              <a:t>are </a:t>
            </a:r>
            <a:r>
              <a:rPr lang="en-US" altLang="zh-TW" dirty="0"/>
              <a:t>an ensemble learning method </a:t>
            </a:r>
            <a:r>
              <a:rPr lang="en-US" altLang="zh-TW" dirty="0" smtClean="0"/>
              <a:t>that </a:t>
            </a:r>
            <a:r>
              <a:rPr lang="en-US" altLang="zh-TW" dirty="0"/>
              <a:t>operate by constructing a multitude of decision trees at training time and outputting the class that is the mode of the classes (classification) or mean prediction (regression) of the individual trees.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DT: Decision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decision tree is a decision support tool that uses a tree-like graph or model of decisions and their possible </a:t>
            </a:r>
            <a:r>
              <a:rPr lang="en-US" altLang="zh-TW" dirty="0" smtClean="0"/>
              <a:t>consequences.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 descr="Decision-Tree-El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9126896" cy="26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NN: Neural network (MLP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multilayer perceptron (MLP) is a class of feedforward artificial neural network.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170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3009900" cy="36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9901</TotalTime>
  <Words>223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Classification algorithms</vt:lpstr>
      <vt:lpstr>KNN: K-nearest neighbors</vt:lpstr>
      <vt:lpstr>SVM: Support vector machine</vt:lpstr>
      <vt:lpstr>RF: Random forest</vt:lpstr>
      <vt:lpstr>DT: Decision tree</vt:lpstr>
      <vt:lpstr>NN: Neural network (MLP)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35</cp:revision>
  <dcterms:created xsi:type="dcterms:W3CDTF">2017-09-23T04:08:27Z</dcterms:created>
  <dcterms:modified xsi:type="dcterms:W3CDTF">2019-07-17T20:48:33Z</dcterms:modified>
</cp:coreProperties>
</file>