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0A275-DF77-44AF-99DD-75E63BF05CC8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 smtClean="0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 smtClean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2902804"/>
            <a:ext cx="7717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Scikit05-OneHotEncoding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042"/>
            <a:ext cx="290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Scikit</a:t>
            </a:r>
            <a:r>
              <a:rPr lang="en-US" altLang="zh-TW" sz="2000" dirty="0"/>
              <a:t>-learn Quick Tutorial 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29200" y="52578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Hsueh-Ting Chu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OneHotEncoding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7" y="2133600"/>
            <a:ext cx="1083879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9904</TotalTime>
  <Words>13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SimSun</vt:lpstr>
      <vt:lpstr>华文细黑</vt:lpstr>
      <vt:lpstr>微軟正黑體</vt:lpstr>
      <vt:lpstr>新細明體</vt:lpstr>
      <vt:lpstr>Arial</vt:lpstr>
      <vt:lpstr>Baskerville Old Face</vt:lpstr>
      <vt:lpstr>Calibri</vt:lpstr>
      <vt:lpstr>Office 佈景主題</vt:lpstr>
      <vt:lpstr>PowerPoint 簡報</vt:lpstr>
      <vt:lpstr>OneHotEncoding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Hsueh-Ting Chu</cp:lastModifiedBy>
  <cp:revision>36</cp:revision>
  <dcterms:created xsi:type="dcterms:W3CDTF">2017-09-23T04:08:27Z</dcterms:created>
  <dcterms:modified xsi:type="dcterms:W3CDTF">2019-07-18T03:10:52Z</dcterms:modified>
</cp:coreProperties>
</file>