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5" r:id="rId4"/>
    <p:sldId id="266" r:id="rId5"/>
    <p:sldId id="267" r:id="rId6"/>
    <p:sldId id="268" r:id="rId7"/>
    <p:sldId id="270" r:id="rId8"/>
    <p:sldId id="27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E2F"/>
    <a:srgbClr val="F47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 varScale="1">
        <p:scale>
          <a:sx n="83" d="100"/>
          <a:sy n="83" d="100"/>
        </p:scale>
        <p:origin x="662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0A275-DF77-44AF-99DD-75E63BF05CC8}" type="datetimeFigureOut">
              <a:rPr lang="zh-TW" altLang="en-US" smtClean="0"/>
              <a:t>2019/7/28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EBA4F-C10E-48E7-95BA-A8B5D1876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30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EBA4F-C10E-48E7-95BA-A8B5D18764E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232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20800" y="6223530"/>
            <a:ext cx="2844800" cy="365125"/>
          </a:xfrm>
        </p:spPr>
        <p:txBody>
          <a:bodyPr/>
          <a:lstStyle/>
          <a:p>
            <a:fld id="{4C64A9B7-F62E-4427-8927-2F3CBAEA7861}" type="datetime1">
              <a:rPr lang="en-US" altLang="zh-TW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91235A4-28AD-45EC-8530-7E61BE403C9B}" type="datetime1">
              <a:rPr lang="en-US" altLang="zh-TW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B8905B2-6EDD-47A6-9D46-949080931F31}" type="datetime1">
              <a:rPr lang="en-US" altLang="zh-TW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DCAEE13E-DC2C-4F30-B5C4-CF34B7C6216D}" type="datetime1">
              <a:rPr lang="en-US" altLang="zh-TW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8DE2-71FE-458B-B98E-9EF1D9303440}" type="datetime1">
              <a:rPr lang="en-US" altLang="zh-TW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5600" y="6491818"/>
            <a:ext cx="2844800" cy="365125"/>
          </a:xfrm>
        </p:spPr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B3DF-5B9F-4ED9-BA73-EC0CADCD2AFD}" type="datetime1">
              <a:rPr lang="en-US" altLang="zh-TW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3462-AECF-4718-AA53-28D4DA69E83B}" type="datetime1">
              <a:rPr lang="en-US" altLang="zh-TW" smtClean="0"/>
              <a:t>7/28/2019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6B69-3511-4992-8F89-9D6FC3C02430}" type="datetime1">
              <a:rPr lang="en-US" altLang="zh-TW" smtClean="0"/>
              <a:t>7/28/2019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rgbClr val="002060"/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r>
              <a:rPr lang="en-US" altLang="zh-TW" smtClean="0"/>
              <a:t>/9</a:t>
            </a:r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626F5-7889-41B7-801A-1BB32530F292}" type="datetime1">
              <a:rPr lang="en-US" altLang="zh-TW" smtClean="0"/>
              <a:t>7/28/2019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r>
              <a:rPr lang="en-US" altLang="zh-TW" dirty="0" smtClean="0"/>
              <a:t>/9</a:t>
            </a:r>
            <a:endParaRPr 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47EE7DD-2098-47C2-A287-19AD2D006133}" type="datetime1">
              <a:rPr lang="en-US" altLang="zh-TW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12C6-C102-4111-B89C-91D1EFC1F688}" type="datetime1">
              <a:rPr lang="en-US" altLang="zh-TW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24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245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6EC43-3F23-47A0-A558-104D3D9B4CDB}" type="datetime1">
              <a:rPr lang="en-US" altLang="zh-TW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idea-web.tw/topic/a49e3f76-69c9-4a4a-bcfc-c882840b3f27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6800" y="2971800"/>
            <a:ext cx="2635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/>
              <a:t>AOI-Steps</a:t>
            </a:r>
            <a:endParaRPr lang="en-US" sz="48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426" y="152401"/>
            <a:ext cx="1171575" cy="117157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029200" y="5257800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Hsueh-Ting Chu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16042"/>
            <a:ext cx="2160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AOI Project Demo 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Download the AOI Dataset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676400"/>
            <a:ext cx="9245600" cy="3740586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990600" y="5702002"/>
            <a:ext cx="899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https://aidea-web.tw/topic/a49e3f76-69c9-4a4a-bcfc-c882840b3f27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68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Check the 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aoi.zip</a:t>
            </a:r>
            <a:r>
              <a:rPr lang="en-US" altLang="zh-TW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unzip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test.csv</a:t>
            </a:r>
          </a:p>
          <a:p>
            <a:pPr lvl="1"/>
            <a:r>
              <a:rPr lang="en-US" altLang="zh-TW" dirty="0" smtClean="0"/>
              <a:t>test_images.zip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 unzip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train.csv</a:t>
            </a:r>
          </a:p>
          <a:p>
            <a:pPr lvl="1"/>
            <a:r>
              <a:rPr lang="en-US" altLang="zh-TW" dirty="0" smtClean="0"/>
              <a:t>train_images.zip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 unzip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219200"/>
            <a:ext cx="5456393" cy="20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2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folders and files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05000"/>
            <a:ext cx="789214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2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training dataset - train.csv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00200"/>
            <a:ext cx="3657917" cy="351312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295400"/>
            <a:ext cx="3574090" cy="4480948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H="1">
            <a:off x="3048000" y="1752600"/>
            <a:ext cx="304800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18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Notebook </a:t>
            </a:r>
            <a:r>
              <a:rPr lang="en-US" altLang="zh-TW" dirty="0" smtClean="0"/>
              <a:t>1-Preprocessing</a:t>
            </a:r>
            <a:br>
              <a:rPr lang="en-US" altLang="zh-TW" dirty="0" smtClean="0"/>
            </a:br>
            <a:r>
              <a:rPr lang="en-US" altLang="zh-TW" dirty="0" smtClean="0"/>
              <a:t>(1) </a:t>
            </a:r>
            <a:r>
              <a:rPr lang="en-US" altLang="zh-TW" dirty="0" smtClean="0"/>
              <a:t>Resizing </a:t>
            </a:r>
            <a:r>
              <a:rPr lang="en-US" altLang="zh-TW" dirty="0" smtClean="0"/>
              <a:t>images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209800"/>
            <a:ext cx="2049958" cy="217188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960895" y="4393233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512x512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678" y="3170703"/>
            <a:ext cx="1143000" cy="121098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847095" y="4423251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224x224</a:t>
            </a:r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>
            <a:off x="6324600" y="3060698"/>
            <a:ext cx="914400" cy="715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520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Notebook 2-Traing Deep Learning model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 descr="ãVGG16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62863"/>
            <a:ext cx="6553200" cy="384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957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Notebook 3-Prediction of test dataset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向右箭號 8"/>
          <p:cNvSpPr/>
          <p:nvPr/>
        </p:nvSpPr>
        <p:spPr>
          <a:xfrm>
            <a:off x="4495800" y="3171497"/>
            <a:ext cx="914400" cy="715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113074"/>
            <a:ext cx="1005927" cy="554784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711218" y="2819400"/>
            <a:ext cx="19050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Deep Learning model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7848600" y="3237985"/>
            <a:ext cx="812800" cy="534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左大括弧 11"/>
          <p:cNvSpPr/>
          <p:nvPr/>
        </p:nvSpPr>
        <p:spPr>
          <a:xfrm>
            <a:off x="8737600" y="1417638"/>
            <a:ext cx="482600" cy="52432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9462654" y="1356519"/>
            <a:ext cx="711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9462654" y="2409497"/>
            <a:ext cx="711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9462654" y="3549514"/>
            <a:ext cx="711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9462654" y="4602492"/>
            <a:ext cx="711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9462654" y="5776913"/>
            <a:ext cx="711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754261" y="2868653"/>
            <a:ext cx="845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Predict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556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8869080" y="4127040"/>
            <a:ext cx="884880" cy="885960"/>
          </a:xfrm>
          <a:prstGeom prst="ellipse">
            <a:avLst/>
          </a:prstGeom>
          <a:solidFill>
            <a:srgbClr val="92D050"/>
          </a:solidFill>
          <a:ln w="25560">
            <a:noFill/>
          </a:ln>
        </p:spPr>
      </p:sp>
      <p:sp>
        <p:nvSpPr>
          <p:cNvPr id="297" name="CustomShape 2"/>
          <p:cNvSpPr/>
          <p:nvPr/>
        </p:nvSpPr>
        <p:spPr>
          <a:xfrm>
            <a:off x="8952600" y="4210560"/>
            <a:ext cx="702000" cy="7034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298" name="CustomShape 3"/>
          <p:cNvSpPr/>
          <p:nvPr/>
        </p:nvSpPr>
        <p:spPr>
          <a:xfrm>
            <a:off x="9311520" y="3562920"/>
            <a:ext cx="978840" cy="978840"/>
          </a:xfrm>
          <a:prstGeom prst="ellipse">
            <a:avLst/>
          </a:prstGeom>
          <a:solidFill>
            <a:srgbClr val="FFD03B"/>
          </a:solidFill>
          <a:ln w="25560">
            <a:noFill/>
          </a:ln>
        </p:spPr>
      </p:sp>
      <p:sp>
        <p:nvSpPr>
          <p:cNvPr id="299" name="CustomShape 4"/>
          <p:cNvSpPr/>
          <p:nvPr/>
        </p:nvSpPr>
        <p:spPr>
          <a:xfrm>
            <a:off x="9403320" y="3655080"/>
            <a:ext cx="777600" cy="77760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300" name="CustomShape 5"/>
          <p:cNvSpPr/>
          <p:nvPr/>
        </p:nvSpPr>
        <p:spPr>
          <a:xfrm>
            <a:off x="1567200" y="2852640"/>
            <a:ext cx="801360" cy="1309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0">
                <a:solidFill>
                  <a:srgbClr val="FFFFFF"/>
                </a:solidFill>
                <a:latin typeface="Baskerville Old Face"/>
                <a:ea typeface="宋体"/>
              </a:rPr>
              <a:t>T</a:t>
            </a:r>
            <a:endParaRPr/>
          </a:p>
        </p:txBody>
      </p:sp>
      <p:sp>
        <p:nvSpPr>
          <p:cNvPr id="301" name="CustomShape 6"/>
          <p:cNvSpPr/>
          <p:nvPr/>
        </p:nvSpPr>
        <p:spPr>
          <a:xfrm>
            <a:off x="2018280" y="2852640"/>
            <a:ext cx="361764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0">
                <a:solidFill>
                  <a:srgbClr val="808080"/>
                </a:solidFill>
                <a:latin typeface="Baskerville Old Face"/>
                <a:ea typeface="华文细黑"/>
              </a:rPr>
              <a:t>hanks!</a:t>
            </a:r>
            <a:endParaRPr/>
          </a:p>
        </p:txBody>
      </p:sp>
      <p:sp>
        <p:nvSpPr>
          <p:cNvPr id="304" name="CustomShape 9"/>
          <p:cNvSpPr/>
          <p:nvPr/>
        </p:nvSpPr>
        <p:spPr>
          <a:xfrm>
            <a:off x="1524000" y="0"/>
            <a:ext cx="9143640" cy="1915920"/>
          </a:xfrm>
          <a:prstGeom prst="rect">
            <a:avLst/>
          </a:prstGeom>
          <a:solidFill>
            <a:srgbClr val="9DCF65"/>
          </a:solidFill>
          <a:ln w="25560">
            <a:noFill/>
          </a:ln>
        </p:spPr>
      </p:sp>
      <p:sp>
        <p:nvSpPr>
          <p:cNvPr id="305" name="CustomShape 10"/>
          <p:cNvSpPr/>
          <p:nvPr/>
        </p:nvSpPr>
        <p:spPr>
          <a:xfrm>
            <a:off x="1524000" y="5013360"/>
            <a:ext cx="9143640" cy="1915920"/>
          </a:xfrm>
          <a:prstGeom prst="rect">
            <a:avLst/>
          </a:prstGeom>
          <a:solidFill>
            <a:srgbClr val="1CD0FF"/>
          </a:solidFill>
          <a:ln w="25560">
            <a:noFill/>
          </a:ln>
        </p:spPr>
      </p:sp>
      <p:sp>
        <p:nvSpPr>
          <p:cNvPr id="306" name="CustomShape 11"/>
          <p:cNvSpPr/>
          <p:nvPr/>
        </p:nvSpPr>
        <p:spPr>
          <a:xfrm>
            <a:off x="7883400" y="3936240"/>
            <a:ext cx="477360" cy="477360"/>
          </a:xfrm>
          <a:prstGeom prst="ellipse">
            <a:avLst/>
          </a:prstGeom>
          <a:solidFill>
            <a:srgbClr val="57D3FF"/>
          </a:solidFill>
          <a:ln w="25560">
            <a:noFill/>
          </a:ln>
        </p:spPr>
      </p:sp>
      <p:sp>
        <p:nvSpPr>
          <p:cNvPr id="307" name="CustomShape 12"/>
          <p:cNvSpPr/>
          <p:nvPr/>
        </p:nvSpPr>
        <p:spPr>
          <a:xfrm>
            <a:off x="7928040" y="3980520"/>
            <a:ext cx="379440" cy="3794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308" name="CustomShape 13"/>
          <p:cNvSpPr/>
          <p:nvPr/>
        </p:nvSpPr>
        <p:spPr>
          <a:xfrm>
            <a:off x="5232000" y="4581000"/>
            <a:ext cx="2087280" cy="3646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" name="文字方塊 1"/>
          <p:cNvSpPr txBox="1"/>
          <p:nvPr/>
        </p:nvSpPr>
        <p:spPr>
          <a:xfrm>
            <a:off x="4934463" y="1983601"/>
            <a:ext cx="36070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800" dirty="0"/>
              <a:t>Q&amp;A</a:t>
            </a:r>
            <a:endParaRPr lang="zh-TW" altLang="en-US" sz="13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0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Office-Files-PowerPoint-Template-27596</Template>
  <TotalTime>10019</TotalTime>
  <Words>72</Words>
  <Application>Microsoft Office PowerPoint</Application>
  <PresentationFormat>寬螢幕</PresentationFormat>
  <Paragraphs>37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宋体</vt:lpstr>
      <vt:lpstr>华文细黑</vt:lpstr>
      <vt:lpstr>微軟正黑體</vt:lpstr>
      <vt:lpstr>新細明體</vt:lpstr>
      <vt:lpstr>Arial</vt:lpstr>
      <vt:lpstr>Baskerville Old Face</vt:lpstr>
      <vt:lpstr>Calibri</vt:lpstr>
      <vt:lpstr>Wingdings</vt:lpstr>
      <vt:lpstr>Office 佈景主題</vt:lpstr>
      <vt:lpstr>PowerPoint 簡報</vt:lpstr>
      <vt:lpstr>Download the AOI Dataset</vt:lpstr>
      <vt:lpstr>Check the dataset</vt:lpstr>
      <vt:lpstr>The folders and files</vt:lpstr>
      <vt:lpstr>The training dataset - train.csv</vt:lpstr>
      <vt:lpstr>Notebook 1-Preprocessing (1) Resizing images</vt:lpstr>
      <vt:lpstr>Notebook 2-Traing Deep Learning model</vt:lpstr>
      <vt:lpstr>Notebook 3-Prediction of test dataset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Hsueh-Ting Chu</dc:creator>
  <cp:lastModifiedBy>Hsueh-Ting Chu</cp:lastModifiedBy>
  <cp:revision>47</cp:revision>
  <dcterms:created xsi:type="dcterms:W3CDTF">2017-09-23T04:08:27Z</dcterms:created>
  <dcterms:modified xsi:type="dcterms:W3CDTF">2019-07-27T19:00:14Z</dcterms:modified>
</cp:coreProperties>
</file>