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E2F"/>
    <a:srgbClr val="F47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83" d="100"/>
          <a:sy n="83" d="100"/>
        </p:scale>
        <p:origin x="662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0A275-DF77-44AF-99DD-75E63BF05CC8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EBA4F-C10E-48E7-95BA-A8B5D1876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0" y="6223530"/>
            <a:ext cx="2844800" cy="365125"/>
          </a:xfrm>
        </p:spPr>
        <p:txBody>
          <a:bodyPr/>
          <a:lstStyle/>
          <a:p>
            <a:fld id="{4C64A9B7-F62E-4427-8927-2F3CBAEA7861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91235A4-28AD-45EC-8530-7E61BE403C9B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B8905B2-6EDD-47A6-9D46-949080931F31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CAEE13E-DC2C-4F30-B5C4-CF34B7C6216D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8DE2-71FE-458B-B98E-9EF1D9303440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91818"/>
            <a:ext cx="2844800" cy="365125"/>
          </a:xfrm>
        </p:spPr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3DF-5B9F-4ED9-BA73-EC0CADCD2AFD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3462-AECF-4718-AA53-28D4DA69E83B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6B69-3511-4992-8F89-9D6FC3C02430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r>
              <a:rPr lang="en-US" altLang="zh-TW" smtClean="0"/>
              <a:t>/9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26F5-7889-41B7-801A-1BB32530F292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r>
              <a:rPr lang="en-US" altLang="zh-TW" dirty="0" smtClean="0"/>
              <a:t>/9</a:t>
            </a:r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47EE7DD-2098-47C2-A287-19AD2D006133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12C6-C102-4111-B89C-91D1EFC1F688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24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245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EC43-3F23-47A0-A558-104D3D9B4CDB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1" y="2902804"/>
            <a:ext cx="5308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TF03-HandsOnMnist</a:t>
            </a:r>
            <a:endParaRPr lang="en-US" sz="48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6" y="152401"/>
            <a:ext cx="1171575" cy="11715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029200" y="525780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Hsueh-Ting Chu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6042"/>
            <a:ext cx="2930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 smtClean="0"/>
              <a:t>TensorFlow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Quick Tutorial 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2</a:t>
            </a:fld>
            <a:r>
              <a:rPr lang="en-US" altLang="zh-TW" smtClean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4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tensorflow</a:t>
            </a:r>
            <a:r>
              <a:rPr lang="en-US" altLang="zh-TW" dirty="0"/>
              <a:t> as </a:t>
            </a:r>
            <a:r>
              <a:rPr lang="en-US" altLang="zh-TW" dirty="0" err="1"/>
              <a:t>tf</a:t>
            </a:r>
            <a:endParaRPr lang="en-US" altLang="zh-TW" dirty="0"/>
          </a:p>
          <a:p>
            <a:r>
              <a:rPr lang="en-US" altLang="zh-TW" dirty="0" err="1"/>
              <a:t>mnist</a:t>
            </a:r>
            <a:r>
              <a:rPr lang="en-US" altLang="zh-TW" dirty="0"/>
              <a:t> = </a:t>
            </a:r>
            <a:r>
              <a:rPr lang="en-US" altLang="zh-TW" dirty="0" err="1"/>
              <a:t>tf.keras.datasets.mnist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1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869080" y="4127040"/>
            <a:ext cx="884880" cy="885960"/>
          </a:xfrm>
          <a:prstGeom prst="ellipse">
            <a:avLst/>
          </a:prstGeom>
          <a:solidFill>
            <a:srgbClr val="92D050"/>
          </a:solidFill>
          <a:ln w="25560">
            <a:noFill/>
          </a:ln>
        </p:spPr>
      </p:sp>
      <p:sp>
        <p:nvSpPr>
          <p:cNvPr id="297" name="CustomShape 2"/>
          <p:cNvSpPr/>
          <p:nvPr/>
        </p:nvSpPr>
        <p:spPr>
          <a:xfrm>
            <a:off x="8952600" y="4210560"/>
            <a:ext cx="702000" cy="703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98" name="CustomShape 3"/>
          <p:cNvSpPr/>
          <p:nvPr/>
        </p:nvSpPr>
        <p:spPr>
          <a:xfrm>
            <a:off x="9311520" y="3562920"/>
            <a:ext cx="978840" cy="978840"/>
          </a:xfrm>
          <a:prstGeom prst="ellipse">
            <a:avLst/>
          </a:prstGeom>
          <a:solidFill>
            <a:srgbClr val="FFD03B"/>
          </a:solidFill>
          <a:ln w="25560">
            <a:noFill/>
          </a:ln>
        </p:spPr>
      </p:sp>
      <p:sp>
        <p:nvSpPr>
          <p:cNvPr id="299" name="CustomShape 4"/>
          <p:cNvSpPr/>
          <p:nvPr/>
        </p:nvSpPr>
        <p:spPr>
          <a:xfrm>
            <a:off x="9403320" y="3655080"/>
            <a:ext cx="777600" cy="7776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0" name="CustomShape 5"/>
          <p:cNvSpPr/>
          <p:nvPr/>
        </p:nvSpPr>
        <p:spPr>
          <a:xfrm>
            <a:off x="1567200" y="2852640"/>
            <a:ext cx="801360" cy="1309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FFFFFF"/>
                </a:solidFill>
                <a:latin typeface="Baskerville Old Face"/>
                <a:ea typeface="宋体"/>
              </a:rPr>
              <a:t>T</a:t>
            </a:r>
            <a:endParaRPr/>
          </a:p>
        </p:txBody>
      </p:sp>
      <p:sp>
        <p:nvSpPr>
          <p:cNvPr id="301" name="CustomShape 6"/>
          <p:cNvSpPr/>
          <p:nvPr/>
        </p:nvSpPr>
        <p:spPr>
          <a:xfrm>
            <a:off x="2018280" y="2852640"/>
            <a:ext cx="361764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808080"/>
                </a:solidFill>
                <a:latin typeface="Baskerville Old Face"/>
                <a:ea typeface="华文细黑"/>
              </a:rPr>
              <a:t>hanks!</a:t>
            </a:r>
            <a:endParaRPr/>
          </a:p>
        </p:txBody>
      </p:sp>
      <p:sp>
        <p:nvSpPr>
          <p:cNvPr id="304" name="CustomShape 9"/>
          <p:cNvSpPr/>
          <p:nvPr/>
        </p:nvSpPr>
        <p:spPr>
          <a:xfrm>
            <a:off x="1524000" y="0"/>
            <a:ext cx="9143640" cy="1915920"/>
          </a:xfrm>
          <a:prstGeom prst="rect">
            <a:avLst/>
          </a:prstGeom>
          <a:solidFill>
            <a:srgbClr val="9DCF65"/>
          </a:solidFill>
          <a:ln w="25560">
            <a:noFill/>
          </a:ln>
        </p:spPr>
      </p:sp>
      <p:sp>
        <p:nvSpPr>
          <p:cNvPr id="305" name="CustomShape 10"/>
          <p:cNvSpPr/>
          <p:nvPr/>
        </p:nvSpPr>
        <p:spPr>
          <a:xfrm>
            <a:off x="1524000" y="5013360"/>
            <a:ext cx="9143640" cy="1915920"/>
          </a:xfrm>
          <a:prstGeom prst="rect">
            <a:avLst/>
          </a:prstGeom>
          <a:solidFill>
            <a:srgbClr val="1CD0FF"/>
          </a:solidFill>
          <a:ln w="25560">
            <a:noFill/>
          </a:ln>
        </p:spPr>
      </p:sp>
      <p:sp>
        <p:nvSpPr>
          <p:cNvPr id="306" name="CustomShape 11"/>
          <p:cNvSpPr/>
          <p:nvPr/>
        </p:nvSpPr>
        <p:spPr>
          <a:xfrm>
            <a:off x="7883400" y="3936240"/>
            <a:ext cx="477360" cy="477360"/>
          </a:xfrm>
          <a:prstGeom prst="ellipse">
            <a:avLst/>
          </a:prstGeom>
          <a:solidFill>
            <a:srgbClr val="57D3FF"/>
          </a:solidFill>
          <a:ln w="25560">
            <a:noFill/>
          </a:ln>
        </p:spPr>
      </p:sp>
      <p:sp>
        <p:nvSpPr>
          <p:cNvPr id="307" name="CustomShape 12"/>
          <p:cNvSpPr/>
          <p:nvPr/>
        </p:nvSpPr>
        <p:spPr>
          <a:xfrm>
            <a:off x="7928040" y="3980520"/>
            <a:ext cx="379440" cy="379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8" name="CustomShape 13"/>
          <p:cNvSpPr/>
          <p:nvPr/>
        </p:nvSpPr>
        <p:spPr>
          <a:xfrm>
            <a:off x="5232000" y="4581000"/>
            <a:ext cx="2087280" cy="3646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" name="文字方塊 1"/>
          <p:cNvSpPr txBox="1"/>
          <p:nvPr/>
        </p:nvSpPr>
        <p:spPr>
          <a:xfrm>
            <a:off x="4934463" y="1983601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800" dirty="0"/>
              <a:t>Q&amp;A</a:t>
            </a:r>
            <a:endParaRPr lang="zh-TW" altLang="en-US" sz="13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Office-Files-PowerPoint-Template-27596</Template>
  <TotalTime>10022</TotalTime>
  <Words>20</Words>
  <Application>Microsoft Office PowerPoint</Application>
  <PresentationFormat>寬螢幕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SimSun</vt:lpstr>
      <vt:lpstr>华文细黑</vt:lpstr>
      <vt:lpstr>微軟正黑體</vt:lpstr>
      <vt:lpstr>新細明體</vt:lpstr>
      <vt:lpstr>Arial</vt:lpstr>
      <vt:lpstr>Baskerville Old Face</vt:lpstr>
      <vt:lpstr>Calibri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Hsueh-Ting Chu</dc:creator>
  <cp:lastModifiedBy>Hsueh-Ting Chu</cp:lastModifiedBy>
  <cp:revision>48</cp:revision>
  <dcterms:created xsi:type="dcterms:W3CDTF">2017-09-23T04:08:27Z</dcterms:created>
  <dcterms:modified xsi:type="dcterms:W3CDTF">2019-07-21T20:39:11Z</dcterms:modified>
</cp:coreProperties>
</file>