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48" d="100"/>
          <a:sy n="48" d="100"/>
        </p:scale>
        <p:origin x="13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53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TF03-HandsOnMnist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 err="1"/>
              <a:t>mnist</a:t>
            </a:r>
            <a:r>
              <a:rPr lang="en-US" altLang="zh-TW" dirty="0"/>
              <a:t> = </a:t>
            </a:r>
            <a:r>
              <a:rPr lang="en-US" altLang="zh-TW" dirty="0" err="1"/>
              <a:t>tf.keras.datasets.mnist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</a:t>
            </a:r>
            <a:r>
              <a:rPr lang="en-US" altLang="zh-TW" dirty="0" err="1" smtClean="0"/>
              <a:t>Mnist</a:t>
            </a:r>
            <a:r>
              <a:rPr lang="en-US" altLang="zh-TW" dirty="0" smtClean="0"/>
              <a:t>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525963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),(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 = </a:t>
            </a:r>
            <a:r>
              <a:rPr lang="en-US" altLang="zh-TW" dirty="0" err="1"/>
              <a:t>mnist.load_data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[0].shape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x_train</a:t>
            </a:r>
            <a:r>
              <a:rPr lang="en-US" altLang="zh-TW" dirty="0"/>
              <a:t> / 255.0, </a:t>
            </a:r>
            <a:r>
              <a:rPr lang="en-US" altLang="zh-TW" dirty="0" err="1"/>
              <a:t>x_test</a:t>
            </a:r>
            <a:r>
              <a:rPr lang="en-US" altLang="zh-TW" dirty="0"/>
              <a:t> / 255.0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DNN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model = </a:t>
            </a:r>
            <a:r>
              <a:rPr lang="en-US" altLang="zh-TW" dirty="0" err="1"/>
              <a:t>tf.keras.models.Sequential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tf.keras.layers.Flatten</a:t>
            </a:r>
            <a:r>
              <a:rPr lang="en-US" altLang="zh-TW" dirty="0"/>
              <a:t>(</a:t>
            </a:r>
            <a:r>
              <a:rPr lang="en-US" altLang="zh-TW" dirty="0" err="1"/>
              <a:t>input_shape</a:t>
            </a:r>
            <a:r>
              <a:rPr lang="en-US" altLang="zh-TW" dirty="0"/>
              <a:t>=(28, 28)),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(128,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tf.keras.layers.Dropout</a:t>
            </a:r>
            <a:r>
              <a:rPr lang="en-US" altLang="zh-TW" dirty="0"/>
              <a:t>(0.2),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</a:t>
            </a:r>
          </a:p>
          <a:p>
            <a:r>
              <a:rPr lang="en-US" altLang="zh-TW" dirty="0" smtClean="0"/>
              <a:t>])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adam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loss='</a:t>
            </a:r>
            <a:r>
              <a:rPr lang="en-US" altLang="zh-TW" dirty="0" err="1"/>
              <a:t>sparse_categorical_crossentropy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metrics=['accuracy'])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DNN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epochs=5)</a:t>
            </a:r>
          </a:p>
          <a:p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Save DNN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model.save</a:t>
            </a:r>
            <a:r>
              <a:rPr lang="en-US" altLang="zh-TW" dirty="0"/>
              <a:t>('my_model.h5')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a single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10042</TotalTime>
  <Words>126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Using tensorflow</vt:lpstr>
      <vt:lpstr>Load Mnist dataset</vt:lpstr>
      <vt:lpstr>Build DNN model</vt:lpstr>
      <vt:lpstr>Training DNN model</vt:lpstr>
      <vt:lpstr>Save DNN model</vt:lpstr>
      <vt:lpstr>PowerPoint 簡報</vt:lpstr>
      <vt:lpstr>Test a single image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50</cp:revision>
  <dcterms:created xsi:type="dcterms:W3CDTF">2017-09-23T04:08:27Z</dcterms:created>
  <dcterms:modified xsi:type="dcterms:W3CDTF">2019-07-21T20:59:04Z</dcterms:modified>
</cp:coreProperties>
</file>