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94" r:id="rId2"/>
    <p:sldId id="287" r:id="rId3"/>
    <p:sldId id="288" r:id="rId4"/>
    <p:sldId id="293" r:id="rId5"/>
    <p:sldId id="295" r:id="rId6"/>
    <p:sldId id="29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942092"/>
    <a:srgbClr val="00FDFF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96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11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501EC-3383-3348-8821-5C509DCA2717}" type="datetimeFigureOut">
              <a:rPr lang="en-US" smtClean="0"/>
              <a:t>5/2/25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BE85B-6BED-6447-9F50-210DECBFB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5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2C74F4-34DA-EC41-B680-5F6BF17ED9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48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2C74F4-34DA-EC41-B680-5F6BF17ED9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12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2C74F4-34DA-EC41-B680-5F6BF17ED9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06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2C74F4-34DA-EC41-B680-5F6BF17ED9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11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2C74F4-34DA-EC41-B680-5F6BF17ED9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87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CE794-AB62-E94A-92D5-B4EAE6465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A8DC2-70D3-6A45-83F7-1E93831D9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E6E5E-D580-194A-A176-BD5369375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693F-E90D-7643-8942-E73D8B059DDC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E6849-621E-EF45-8E44-B944793A2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EB071-F70E-0640-A52E-982C0789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B8D-CD87-1F45-8168-4F18FFCA9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5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3D5D1-7E12-6541-B1BE-79B59DE7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691D5-E165-5E49-81F1-DCE28D1A1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53977-EC1F-E148-AC43-FB2AF5D71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693F-E90D-7643-8942-E73D8B059DDC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37BFC-A263-464D-A8B6-BBA446D8B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CF035-08B4-9444-B042-C4C956E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B8D-CD87-1F45-8168-4F18FFCA9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1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B943FB-8CEC-DD49-AC94-93362397B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7CC91-7C5B-C045-8E61-37E4D6921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6843E-C5D7-7B4F-BD52-3E7AC119D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693F-E90D-7643-8942-E73D8B059DDC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E4FF5-C6AD-D84E-92BE-6503C27CF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E3518-78E2-2248-B686-B285B6AC6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B8D-CD87-1F45-8168-4F18FFCA9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32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8190-B9EF-4E47-92B6-B34B67D72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B3698-8F4C-9849-8C2A-A37047BDC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CED97-6630-B640-94B4-412F2146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693F-E90D-7643-8942-E73D8B059DDC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E1F10-DD29-BA4D-BE41-EC2BF7839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D2F68-6956-6444-BD20-BCC8FBF03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B8D-CD87-1F45-8168-4F18FFCA9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8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3956-4214-6C48-ABE5-F20B31D51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B50E0-A41E-BF42-80FC-513F08A68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2FCFD-231F-C247-A156-A6BA1FEA1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693F-E90D-7643-8942-E73D8B059DDC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251C3-A71F-CD4D-93B3-7125856FC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11946-9F46-604B-9C27-B856F8D3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B8D-CD87-1F45-8168-4F18FFCA9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1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1772-7DFD-AA4B-B04A-14345D6A4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E1BFD-D94A-A047-9315-BCFD9686A9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9610A-B29A-6840-AD0D-BA26BBBC1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BC6C6-1405-7F44-8B59-730086AAC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693F-E90D-7643-8942-E73D8B059DDC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B6E41-4433-D441-ACC5-0781BFF85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1BA6A-5729-1645-A8C2-666F3538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B8D-CD87-1F45-8168-4F18FFCA9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7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A5F41-92BA-484B-ACE6-4DD5955AD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4873B-1FC8-324D-B7DD-C869549B0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9713CB-27F9-8442-A820-58D35BCBC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8374E-955C-7846-B82F-EE7548E10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8B510A-A6A5-8C4A-8791-848283B343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B2A790-7625-D94F-952F-64D5C0D46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693F-E90D-7643-8942-E73D8B059DDC}" type="datetimeFigureOut">
              <a:rPr lang="en-US" smtClean="0"/>
              <a:t>5/2/25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8F0064-CE96-ED4E-B86C-568485BFC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A07E67-CAF5-EB47-911B-D15C67D3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B8D-CD87-1F45-8168-4F18FFCA9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95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E6F96-FB38-7F48-83FF-298110263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266EDC-61EC-E94A-95DC-9D5FB902E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693F-E90D-7643-8942-E73D8B059DDC}" type="datetimeFigureOut">
              <a:rPr lang="en-US" smtClean="0"/>
              <a:t>5/2/25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0FF499-AE4F-7041-9789-C58AF9301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21702-0967-FB45-91FD-53E2BE553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B8D-CD87-1F45-8168-4F18FFCA9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FA5E4F-A475-2C49-A62B-BAF9E22B9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693F-E90D-7643-8942-E73D8B059DDC}" type="datetimeFigureOut">
              <a:rPr lang="en-US" smtClean="0"/>
              <a:t>5/2/25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5D5934-6CE5-BF46-882B-D5A55FA52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D5A5E-0010-4F45-9BD4-07D451C2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B8D-CD87-1F45-8168-4F18FFCA9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5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949DE-CC33-D541-80ED-D787D1A70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BF2C2-A9A8-9A43-9A8A-5E9CD6AF3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1E916-5325-3F4C-83CC-FCB2CDE5E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9FB35-5C23-A248-982C-E28BF652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693F-E90D-7643-8942-E73D8B059DDC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865DE-8C8E-BB46-9BA2-EF087E5E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64A8C-9C7D-6040-AC54-D71B1276D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B8D-CD87-1F45-8168-4F18FFCA9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4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27FBE-FB7D-F041-AA98-C83D9FE42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6A71A2-B77D-6949-A50A-ADF9AC7CC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45817-E798-3943-A79E-9024138A8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B1591-9DBF-6444-A069-CA658F677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0693F-E90D-7643-8942-E73D8B059DDC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7367E-6DD6-D943-98F5-6760B9A45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115E3-3FC1-D84E-B8DA-5BE325A5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10B8D-CD87-1F45-8168-4F18FFCA9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3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A9606B-16A5-AC43-B5A4-C296BB793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04FE3-0E7F-0E4A-B454-6408A782E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1EEFD-E6D3-474F-8A6B-094187BC2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0693F-E90D-7643-8942-E73D8B059DDC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72F17-3275-9E44-805D-394CC9559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D6E2E-BCC2-7D45-9FD7-518631DCA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10B8D-CD87-1F45-8168-4F18FFCA9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2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33D741-C72D-934C-966E-A22316DD2BCB}"/>
              </a:ext>
            </a:extLst>
          </p:cNvPr>
          <p:cNvSpPr txBox="1"/>
          <p:nvPr/>
        </p:nvSpPr>
        <p:spPr>
          <a:xfrm>
            <a:off x="198119" y="57014"/>
            <a:ext cx="11795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Thompson Sampling – 5 variants</a:t>
            </a:r>
            <a:endParaRPr lang="en-US" sz="3600" b="1" i="1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064C4C4-3081-ED42-824B-998A83FC6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767" y="1273215"/>
            <a:ext cx="10304465" cy="55847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20B71-30F0-7D45-ADF8-F851FB5326AD}"/>
              </a:ext>
            </a:extLst>
          </p:cNvPr>
          <p:cNvSpPr txBox="1"/>
          <p:nvPr/>
        </p:nvSpPr>
        <p:spPr>
          <a:xfrm>
            <a:off x="943767" y="766398"/>
            <a:ext cx="5999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Conversion rates</a:t>
            </a:r>
            <a:r>
              <a:rPr lang="en-US" sz="2400" b="1" dirty="0"/>
              <a:t>: [0.50, 0.49, 0.48, 0.47, 0.46]</a:t>
            </a:r>
          </a:p>
        </p:txBody>
      </p:sp>
    </p:spTree>
    <p:extLst>
      <p:ext uri="{BB962C8B-B14F-4D97-AF65-F5344CB8AC3E}">
        <p14:creationId xmlns:p14="http://schemas.microsoft.com/office/powerpoint/2010/main" val="165981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9B024D67-503F-3043-AA52-FD30BE2B4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985" y="193894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BF0F5BB-AE8F-EC4C-9AAC-20A2CB777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385" y="207809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EAEB8C-AB37-2E47-A37F-5F73066DB9CC}"/>
              </a:ext>
            </a:extLst>
          </p:cNvPr>
          <p:cNvSpPr txBox="1"/>
          <p:nvPr/>
        </p:nvSpPr>
        <p:spPr>
          <a:xfrm>
            <a:off x="198120" y="159280"/>
            <a:ext cx="1179576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Thompson Sampling – Batch Update</a:t>
            </a:r>
            <a:endParaRPr lang="en-US" sz="3600" b="1" i="1" dirty="0"/>
          </a:p>
          <a:p>
            <a:pPr algn="ctr"/>
            <a:endParaRPr lang="en-US" sz="2800" b="1" dirty="0"/>
          </a:p>
        </p:txBody>
      </p:sp>
      <p:pic>
        <p:nvPicPr>
          <p:cNvPr id="16" name="Picture 1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F2DFC162-EC58-6C4E-87CA-40457B36C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985" y="1298052"/>
            <a:ext cx="9396797" cy="500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24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33D741-C72D-934C-966E-A22316DD2BCB}"/>
              </a:ext>
            </a:extLst>
          </p:cNvPr>
          <p:cNvSpPr txBox="1"/>
          <p:nvPr/>
        </p:nvSpPr>
        <p:spPr>
          <a:xfrm>
            <a:off x="198120" y="228602"/>
            <a:ext cx="1179576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MAB – Future Work</a:t>
            </a:r>
            <a:endParaRPr lang="en-US" sz="3600" b="1" i="1" dirty="0"/>
          </a:p>
          <a:p>
            <a:pPr algn="ctr"/>
            <a:endParaRPr lang="en-US" sz="2800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B024D67-503F-3043-AA52-FD30BE2B4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985" y="192569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BF0F5BB-AE8F-EC4C-9AAC-20A2CB777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385" y="207809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6E5778-D38E-7445-9874-9D0FD36353D2}"/>
              </a:ext>
            </a:extLst>
          </p:cNvPr>
          <p:cNvSpPr txBox="1"/>
          <p:nvPr/>
        </p:nvSpPr>
        <p:spPr>
          <a:xfrm>
            <a:off x="1102069" y="1174364"/>
            <a:ext cx="10781093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dirty="0"/>
              <a:t>Time-varying conversion rates</a:t>
            </a:r>
          </a:p>
          <a:p>
            <a:pPr marL="914400" lvl="1" indent="-457200">
              <a:buFont typeface="Wingdings" pitchFamily="2" charset="2"/>
              <a:buChar char="v"/>
            </a:pPr>
            <a:r>
              <a:rPr lang="en-US" sz="3200" dirty="0"/>
              <a:t>Non-stationary algorithms</a:t>
            </a:r>
          </a:p>
          <a:p>
            <a:pPr marL="914400" lvl="1" indent="-457200">
              <a:buFont typeface="Wingdings" pitchFamily="2" charset="2"/>
              <a:buChar char="v"/>
            </a:pPr>
            <a:r>
              <a:rPr lang="en-US" sz="3200" dirty="0"/>
              <a:t>More accurate conversion gain estimate</a:t>
            </a:r>
          </a:p>
          <a:p>
            <a:endParaRPr lang="en-US" sz="2800" dirty="0"/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/>
              <a:t>Best arm identification algorithms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References:</a:t>
            </a:r>
          </a:p>
          <a:p>
            <a:r>
              <a:rPr lang="en-US" sz="2800" dirty="0"/>
              <a:t>[1] O. Chapelle and L. Li. An empirical evaluation of Thompson sampling. </a:t>
            </a:r>
          </a:p>
          <a:p>
            <a:r>
              <a:rPr lang="en-US" sz="2800" dirty="0"/>
              <a:t>      In NIPS, 2011.</a:t>
            </a:r>
          </a:p>
        </p:txBody>
      </p:sp>
    </p:spTree>
    <p:extLst>
      <p:ext uri="{BB962C8B-B14F-4D97-AF65-F5344CB8AC3E}">
        <p14:creationId xmlns:p14="http://schemas.microsoft.com/office/powerpoint/2010/main" val="3969069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2C57FC-37E6-F54B-8853-4D2D8159A250}"/>
              </a:ext>
            </a:extLst>
          </p:cNvPr>
          <p:cNvSpPr txBox="1"/>
          <p:nvPr/>
        </p:nvSpPr>
        <p:spPr>
          <a:xfrm>
            <a:off x="198120" y="162522"/>
            <a:ext cx="11795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MAB – UI Considerations </a:t>
            </a:r>
            <a:endParaRPr lang="en-US" sz="3600" b="1" i="1" dirty="0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2F56C70-6F06-AE4C-A775-D304B46ED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3064352"/>
            <a:ext cx="10782300" cy="36885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B323E2-4613-004F-982C-BA0D98D0A6BF}"/>
              </a:ext>
            </a:extLst>
          </p:cNvPr>
          <p:cNvSpPr txBox="1"/>
          <p:nvPr/>
        </p:nvSpPr>
        <p:spPr>
          <a:xfrm>
            <a:off x="704850" y="938524"/>
            <a:ext cx="891393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dirty="0"/>
              <a:t>Credible interval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/>
              <a:t>Optimal probability(i.e. probability to be the best)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/>
              <a:t>Overall conversion rate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/>
              <a:t>Conversion gain estimate(compared to equal allocation)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397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33D741-C72D-934C-966E-A22316DD2BCB}"/>
              </a:ext>
            </a:extLst>
          </p:cNvPr>
          <p:cNvSpPr txBox="1"/>
          <p:nvPr/>
        </p:nvSpPr>
        <p:spPr>
          <a:xfrm>
            <a:off x="198119" y="57014"/>
            <a:ext cx="11795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Thompson Sampling vs mSPRT</a:t>
            </a:r>
            <a:endParaRPr lang="en-US" sz="3600" b="1" i="1" dirty="0"/>
          </a:p>
        </p:txBody>
      </p:sp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235B265-A2F0-9F42-B5A7-311205E60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9" y="871399"/>
            <a:ext cx="11247584" cy="2822713"/>
          </a:xfrm>
          <a:prstGeom prst="rect">
            <a:avLst/>
          </a:prstGeom>
        </p:spPr>
      </p:pic>
      <p:pic>
        <p:nvPicPr>
          <p:cNvPr id="12" name="Picture 1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15879E8-8DDF-A440-9699-656E1433C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99" y="3949007"/>
            <a:ext cx="11247584" cy="282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53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33D741-C72D-934C-966E-A22316DD2BCB}"/>
              </a:ext>
            </a:extLst>
          </p:cNvPr>
          <p:cNvSpPr txBox="1"/>
          <p:nvPr/>
        </p:nvSpPr>
        <p:spPr>
          <a:xfrm>
            <a:off x="198120" y="52381"/>
            <a:ext cx="117957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Non-stationary TS</a:t>
            </a:r>
            <a:endParaRPr lang="en-US" sz="3600" b="1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A7D897-4943-7B4C-850E-5E258CDD0F90}"/>
              </a:ext>
            </a:extLst>
          </p:cNvPr>
          <p:cNvSpPr txBox="1"/>
          <p:nvPr/>
        </p:nvSpPr>
        <p:spPr>
          <a:xfrm>
            <a:off x="1294411" y="1175657"/>
            <a:ext cx="62345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200" dirty="0"/>
              <a:t>Sliding Window TS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200" dirty="0"/>
              <a:t>Discounted TS</a:t>
            </a:r>
          </a:p>
        </p:txBody>
      </p:sp>
    </p:spTree>
    <p:extLst>
      <p:ext uri="{BB962C8B-B14F-4D97-AF65-F5344CB8AC3E}">
        <p14:creationId xmlns:p14="http://schemas.microsoft.com/office/powerpoint/2010/main" val="1520201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17747</TotalTime>
  <Words>119</Words>
  <Application>Microsoft Macintosh PowerPoint</Application>
  <PresentationFormat>Widescreen</PresentationFormat>
  <Paragraphs>32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Tai Huang</dc:creator>
  <cp:lastModifiedBy>Tai Huang</cp:lastModifiedBy>
  <cp:revision>112</cp:revision>
  <dcterms:created xsi:type="dcterms:W3CDTF">2020-03-02T21:38:48Z</dcterms:created>
  <dcterms:modified xsi:type="dcterms:W3CDTF">2025-05-02T18:51:52Z</dcterms:modified>
</cp:coreProperties>
</file>