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4" r:id="rId15"/>
    <p:sldId id="273" r:id="rId16"/>
    <p:sldId id="271"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07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4:33.194"/>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0 0,'7436'7436,"-7399"-7399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4:33.194"/>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0 0,'7436'7436,"-7399"-7399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5:12.660"/>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1 1,'3464'3464,"-3447"-3447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4:33.194"/>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0 0,'7436'7436,"-7399"-7399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5:12.660"/>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1 1,'3464'3464,"-3447"-3447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4:33.194"/>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0 0,'7436'7436,"-7399"-7399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5:12.660"/>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1 1,'3464'3464,"-3447"-3447</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4:33.194"/>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0 0,'7436'7436,"-7399"-7399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5:12.660"/>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1 1,'3464'3464,"-3447"-3447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4:33.194"/>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0 0,'7436'7436,"-7399"-7399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5:12.660"/>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1 1,'3464'3464,"-3447"-3447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5:12.660"/>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1 1,'3464'3464,"-3447"-3447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4:33.194"/>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0 0,'7436'7436,"-7399"-7399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5:12.660"/>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1 1,'3464'3464,"-3447"-3447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4:33.194"/>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0 0,'7436'7436,"-7399"-7399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5:12.660"/>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1 1,'3464'3464,"-3447"-3447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4:33.194"/>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0 0,'7436'7436,"-7399"-7399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5:12.660"/>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1 1,'3464'3464,"-3447"-3447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4:33.194"/>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0 0,'7436'7436,"-7399"-7399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5:12.660"/>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1 1,'3464'3464,"-3447"-3447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4:33.194"/>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0 0,'7436'7436,"-7399"-7399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5:12.660"/>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1 1,'3464'3464,"-3447"-3447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2T12:58:12.703"/>
    </inkml:context>
    <inkml:brush xml:id="br0">
      <inkml:brushProperty name="width" value="0.35" units="cm"/>
      <inkml:brushProperty name="height" value="0.35" units="cm"/>
      <inkml:brushProperty name="color" value="#B4C3DA"/>
      <inkml:brushProperty name="inkEffects" value="silver"/>
      <inkml:brushProperty name="anchorX" value="-2959.54565"/>
      <inkml:brushProperty name="anchorY" value="-3110.61597"/>
      <inkml:brushProperty name="scaleFactor" value="0.5"/>
    </inkml:brush>
  </inkml:definitions>
  <inkml:trace contextRef="#ctx0" brushRef="#br0">1 154 24575,'0'0'0,"15"-5"0,35-8 0,81-11 0,105-5 0,130 2 0,212 5-1147,225 7 328,191 4-164,90 6 0,-19 3 0,-108 1 0,-206 2 0,-235 18 0,-415-13 492,99 19-1,-176-21 328,-6 0 0,26 11 1,-41-14 132,-1 0 0,1 0 1,-1 0-1,0 0 0,0 0 0,0 1 1,0-1-1,1 1 0,-2-1 0,1 1 1,0 0-1,0 0 0,-1 0 1,1 0-1,1 3 0,6-6 11,-8 2 1,-1 0-1,1 0 1,0 0-1,-1 0 0,1 0 1,-1 0-1,1 0 0,-1 0 1,1 0-1,-1 0 0,0 1 1,0-1-1,1 0 0,-1 0 1,0 0-1,0 0 0,0 0 1,0 1-1,-1-1 0,1 0 1,0 0-1,0 0 0,-1 2 1,-1 0-22,1-1 0,-1 1 0,0 0 0,0-1 0,0 1 0,0-1 0,0 1 0,-1-1 0,1 0 0,-1 0 0,-2 1 0,-8 8-68,-6 0 0,1-1 0,-1-1 0,-40 14 0,-157 54 148,-72 6-140,-69 11 1248,-46-3-328,-36-11-65,-17-19-852,5-19 229,17-17-131,34-13 0,44-7 0,36-6 0,38-2 1147,61-1-328,59 0 164,63 2 0,69 0-38,75-5-1098,74-6 1458,66-11-486,69 1-417,66 2-621,63 5 363,45 6-1323,25 3 360,-1 4 90,-3 8 820,-21 8-218,-33 17 127,-49 12 0,-82-2-1147,-80 0 1465,-155-34-372,-2 3 0,30 12 1,-48-18 53,-3-1-1,0 1 1,0 0 0,-1 1 0,1-1 0,-1 1-1,10 9 1,-11-12 64,-2 0 0,-1 1-1,1-1 1,-1 0 0,0 1 0,0-1-1,0 1 1,0 0 0,0-1-1,0 1 1,0 0 0,0-1 0,-1 1-1,1 0 1,-1 0 0,1 0-1,0 3 1,-1-3-66,0 0-1,0-1 0,0 1 1,-1 0-1,1-1 1,0 1-1,-1 0 1,0-1-1,1 1 1,-1 0-1,0-1 1,0 1-1,0-1 1,0 0-1,0 1 0,0-1 1,-3 3-1,-20 31 1234,-16 0-372,3 1 124,1-2 0,-5 4-1042,14-6 193,30-33-133,-3 1-1,-1 1 1,1 0-1,0-1 1,-1 1-1,1-1 0,0 1 1,0 0-1,0-1 1,-1 1-1,1-1 1,0 1-1,0 0 1,0-1-1,0 1 1,0 0-1,0-1 1,0 1-1,0 0 1,0-1-1,1 1 1,-1 0-1,0-1 0,0 1 1,0-1-1,1 1 1,-1 0-1,0-1 1,1 1-1,-1-1 1,1 2-1,4 0 0,-1-1 0,0 1 0,-1-1 0,1 0 0,0 0 0,0 0 0,-1-1 0,9 1 0,108 3 0,78-15 0,94-3 0,96-1-1147,122 3 328,127 3-164,183 2 0,187 4 0,176 2 0,118 0 0,83 2 0,63 11 0,-18 1 0,-57 11 0,-126 4 0,-184 10 0,-192 0 0,-172 7 0,-157 4 0,-122-1 2294,-117 2-1704,-84-4 1676,-173-34-867,57 24 1,-75-28 74,38 22 1,-11-1 491,-22-10 0,-12-8 0,8 0 0,0-3 0,-4 2 0,-4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4:33.194"/>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0 0,'7436'7436,"-7399"-7399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5:12.660"/>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1 1,'3464'3464,"-3447"-3447</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4:33.194"/>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0 0,'7436'7436,"-7399"-7399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5:12.660"/>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1 1,'3464'3464,"-3447"-3447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4:33.194"/>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0 0,'7436'7436,"-7399"-7399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5:12.660"/>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1 1,'3464'3464,"-3447"-3447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4:33.194"/>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0 0,'7436'7436,"-7399"-7399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5:12.660"/>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1 1,'3464'3464,"-3447"-3447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4:33.194"/>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0 0,'7436'7436,"-7399"-7399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5:12.660"/>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1 1,'3464'3464,"-3447"-3447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4:33.194"/>
    </inkml:context>
    <inkml:brush xml:id="br0">
      <inkml:brushProperty name="width" value="0.5" units="cm"/>
      <inkml:brushProperty name="height" value="1" units="cm"/>
      <inkml:brushProperty name="color" value="#FF8517"/>
      <inkml:brushProperty name="tip" value="rectangle"/>
      <inkml:brushProperty name="rasterOp" value="maskPen"/>
      <inkml:brushProperty name="ignorePressure" value="1"/>
    </inkml:brush>
  </inkml:definitions>
  <inkml:trace contextRef="#ctx0" brushRef="#br0">0 0,'7436'7436,"-7399"-7399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2T12:55:12.660"/>
    </inkml:context>
    <inkml:brush xml:id="br0">
      <inkml:brushProperty name="width" value="0.5" units="cm"/>
      <inkml:brushProperty name="height" value="1" units="cm"/>
      <inkml:brushProperty name="color" value="#FFACD5"/>
      <inkml:brushProperty name="tip" value="rectangle"/>
      <inkml:brushProperty name="rasterOp" value="maskPen"/>
      <inkml:brushProperty name="ignorePressure" value="1"/>
    </inkml:brush>
  </inkml:definitions>
  <inkml:trace contextRef="#ctx0" brushRef="#br0">1 1,'3464'3464,"-3447"-3447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80F9-40EC-8DEF-EEBE-6D0D4D02CB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B6FB98-1300-26AD-30E8-0A3C2254BC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99A434-94C3-E218-34B3-9F5A00119166}"/>
              </a:ext>
            </a:extLst>
          </p:cNvPr>
          <p:cNvSpPr>
            <a:spLocks noGrp="1"/>
          </p:cNvSpPr>
          <p:nvPr>
            <p:ph type="dt" sz="half" idx="10"/>
          </p:nvPr>
        </p:nvSpPr>
        <p:spPr/>
        <p:txBody>
          <a:bodyPr/>
          <a:lstStyle/>
          <a:p>
            <a:fld id="{9F2CB7EC-96C3-405A-BD20-A0B26220F569}" type="datetimeFigureOut">
              <a:rPr lang="en-US" smtClean="0"/>
              <a:t>11/17/2024</a:t>
            </a:fld>
            <a:endParaRPr lang="en-US"/>
          </a:p>
        </p:txBody>
      </p:sp>
      <p:sp>
        <p:nvSpPr>
          <p:cNvPr id="5" name="Footer Placeholder 4">
            <a:extLst>
              <a:ext uri="{FF2B5EF4-FFF2-40B4-BE49-F238E27FC236}">
                <a16:creationId xmlns:a16="http://schemas.microsoft.com/office/drawing/2014/main" id="{151BD1B2-AEC7-2E03-CE7F-8C58B6F55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96E8C-E798-CD01-C5D6-3485736DBE92}"/>
              </a:ext>
            </a:extLst>
          </p:cNvPr>
          <p:cNvSpPr>
            <a:spLocks noGrp="1"/>
          </p:cNvSpPr>
          <p:nvPr>
            <p:ph type="sldNum" sz="quarter" idx="12"/>
          </p:nvPr>
        </p:nvSpPr>
        <p:spPr/>
        <p:txBody>
          <a:bodyPr/>
          <a:lstStyle/>
          <a:p>
            <a:fld id="{908EBE42-A854-4772-A481-612F97D8A8CD}" type="slidenum">
              <a:rPr lang="en-US" smtClean="0"/>
              <a:t>‹#›</a:t>
            </a:fld>
            <a:endParaRPr lang="en-US"/>
          </a:p>
        </p:txBody>
      </p:sp>
    </p:spTree>
    <p:extLst>
      <p:ext uri="{BB962C8B-B14F-4D97-AF65-F5344CB8AC3E}">
        <p14:creationId xmlns:p14="http://schemas.microsoft.com/office/powerpoint/2010/main" val="223523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6FAB2-94A5-FB9B-E46E-FCCC7CA1FC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6E30D2-F885-E764-1F5C-8F5CD8E985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25DD1-C814-F5B8-051A-EA4C5E5D4BF2}"/>
              </a:ext>
            </a:extLst>
          </p:cNvPr>
          <p:cNvSpPr>
            <a:spLocks noGrp="1"/>
          </p:cNvSpPr>
          <p:nvPr>
            <p:ph type="dt" sz="half" idx="10"/>
          </p:nvPr>
        </p:nvSpPr>
        <p:spPr/>
        <p:txBody>
          <a:bodyPr/>
          <a:lstStyle/>
          <a:p>
            <a:fld id="{9F2CB7EC-96C3-405A-BD20-A0B26220F569}" type="datetimeFigureOut">
              <a:rPr lang="en-US" smtClean="0"/>
              <a:t>11/17/2024</a:t>
            </a:fld>
            <a:endParaRPr lang="en-US"/>
          </a:p>
        </p:txBody>
      </p:sp>
      <p:sp>
        <p:nvSpPr>
          <p:cNvPr id="5" name="Footer Placeholder 4">
            <a:extLst>
              <a:ext uri="{FF2B5EF4-FFF2-40B4-BE49-F238E27FC236}">
                <a16:creationId xmlns:a16="http://schemas.microsoft.com/office/drawing/2014/main" id="{2BCD82DB-6577-7B78-9DCB-9CB952BF2B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649B6-0393-3A66-CB1F-6EE10DC79845}"/>
              </a:ext>
            </a:extLst>
          </p:cNvPr>
          <p:cNvSpPr>
            <a:spLocks noGrp="1"/>
          </p:cNvSpPr>
          <p:nvPr>
            <p:ph type="sldNum" sz="quarter" idx="12"/>
          </p:nvPr>
        </p:nvSpPr>
        <p:spPr/>
        <p:txBody>
          <a:bodyPr/>
          <a:lstStyle/>
          <a:p>
            <a:fld id="{908EBE42-A854-4772-A481-612F97D8A8CD}" type="slidenum">
              <a:rPr lang="en-US" smtClean="0"/>
              <a:t>‹#›</a:t>
            </a:fld>
            <a:endParaRPr lang="en-US"/>
          </a:p>
        </p:txBody>
      </p:sp>
    </p:spTree>
    <p:extLst>
      <p:ext uri="{BB962C8B-B14F-4D97-AF65-F5344CB8AC3E}">
        <p14:creationId xmlns:p14="http://schemas.microsoft.com/office/powerpoint/2010/main" val="35083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8A1887-2455-C847-8F72-F499982CA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70CEFB-314F-15EA-3EEB-8348FA61C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1E131-2283-DE49-FF1B-027112C7CE10}"/>
              </a:ext>
            </a:extLst>
          </p:cNvPr>
          <p:cNvSpPr>
            <a:spLocks noGrp="1"/>
          </p:cNvSpPr>
          <p:nvPr>
            <p:ph type="dt" sz="half" idx="10"/>
          </p:nvPr>
        </p:nvSpPr>
        <p:spPr/>
        <p:txBody>
          <a:bodyPr/>
          <a:lstStyle/>
          <a:p>
            <a:fld id="{9F2CB7EC-96C3-405A-BD20-A0B26220F569}" type="datetimeFigureOut">
              <a:rPr lang="en-US" smtClean="0"/>
              <a:t>11/17/2024</a:t>
            </a:fld>
            <a:endParaRPr lang="en-US"/>
          </a:p>
        </p:txBody>
      </p:sp>
      <p:sp>
        <p:nvSpPr>
          <p:cNvPr id="5" name="Footer Placeholder 4">
            <a:extLst>
              <a:ext uri="{FF2B5EF4-FFF2-40B4-BE49-F238E27FC236}">
                <a16:creationId xmlns:a16="http://schemas.microsoft.com/office/drawing/2014/main" id="{F2FBABA3-ACCD-6FC6-9DD3-BC98C991C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42E30-3407-10E0-8D60-61288A984FFD}"/>
              </a:ext>
            </a:extLst>
          </p:cNvPr>
          <p:cNvSpPr>
            <a:spLocks noGrp="1"/>
          </p:cNvSpPr>
          <p:nvPr>
            <p:ph type="sldNum" sz="quarter" idx="12"/>
          </p:nvPr>
        </p:nvSpPr>
        <p:spPr/>
        <p:txBody>
          <a:bodyPr/>
          <a:lstStyle/>
          <a:p>
            <a:fld id="{908EBE42-A854-4772-A481-612F97D8A8CD}" type="slidenum">
              <a:rPr lang="en-US" smtClean="0"/>
              <a:t>‹#›</a:t>
            </a:fld>
            <a:endParaRPr lang="en-US"/>
          </a:p>
        </p:txBody>
      </p:sp>
    </p:spTree>
    <p:extLst>
      <p:ext uri="{BB962C8B-B14F-4D97-AF65-F5344CB8AC3E}">
        <p14:creationId xmlns:p14="http://schemas.microsoft.com/office/powerpoint/2010/main" val="697328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DAFF-23A6-992B-4B68-18D623D339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A19642-CCF9-0288-7FCA-795FA9BFD0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70B81-B29F-FCA6-12C7-4092A9CADD43}"/>
              </a:ext>
            </a:extLst>
          </p:cNvPr>
          <p:cNvSpPr>
            <a:spLocks noGrp="1"/>
          </p:cNvSpPr>
          <p:nvPr>
            <p:ph type="dt" sz="half" idx="10"/>
          </p:nvPr>
        </p:nvSpPr>
        <p:spPr/>
        <p:txBody>
          <a:bodyPr/>
          <a:lstStyle/>
          <a:p>
            <a:fld id="{9F2CB7EC-96C3-405A-BD20-A0B26220F569}" type="datetimeFigureOut">
              <a:rPr lang="en-US" smtClean="0"/>
              <a:t>11/17/2024</a:t>
            </a:fld>
            <a:endParaRPr lang="en-US"/>
          </a:p>
        </p:txBody>
      </p:sp>
      <p:sp>
        <p:nvSpPr>
          <p:cNvPr id="5" name="Footer Placeholder 4">
            <a:extLst>
              <a:ext uri="{FF2B5EF4-FFF2-40B4-BE49-F238E27FC236}">
                <a16:creationId xmlns:a16="http://schemas.microsoft.com/office/drawing/2014/main" id="{CED6DA61-7DBE-D864-F2CF-5A9BFF1A1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AA702B-791D-6093-516E-56019DCF6E83}"/>
              </a:ext>
            </a:extLst>
          </p:cNvPr>
          <p:cNvSpPr>
            <a:spLocks noGrp="1"/>
          </p:cNvSpPr>
          <p:nvPr>
            <p:ph type="sldNum" sz="quarter" idx="12"/>
          </p:nvPr>
        </p:nvSpPr>
        <p:spPr/>
        <p:txBody>
          <a:bodyPr/>
          <a:lstStyle/>
          <a:p>
            <a:fld id="{908EBE42-A854-4772-A481-612F97D8A8CD}" type="slidenum">
              <a:rPr lang="en-US" smtClean="0"/>
              <a:t>‹#›</a:t>
            </a:fld>
            <a:endParaRPr lang="en-US"/>
          </a:p>
        </p:txBody>
      </p:sp>
    </p:spTree>
    <p:extLst>
      <p:ext uri="{BB962C8B-B14F-4D97-AF65-F5344CB8AC3E}">
        <p14:creationId xmlns:p14="http://schemas.microsoft.com/office/powerpoint/2010/main" val="844015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C788-A29C-792E-4C7F-BF29832C54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CB3AF7-951B-5D80-7A80-A67D13106A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25082E-8146-43B4-BAC2-15385F7F2099}"/>
              </a:ext>
            </a:extLst>
          </p:cNvPr>
          <p:cNvSpPr>
            <a:spLocks noGrp="1"/>
          </p:cNvSpPr>
          <p:nvPr>
            <p:ph type="dt" sz="half" idx="10"/>
          </p:nvPr>
        </p:nvSpPr>
        <p:spPr/>
        <p:txBody>
          <a:bodyPr/>
          <a:lstStyle/>
          <a:p>
            <a:fld id="{9F2CB7EC-96C3-405A-BD20-A0B26220F569}" type="datetimeFigureOut">
              <a:rPr lang="en-US" smtClean="0"/>
              <a:t>11/17/2024</a:t>
            </a:fld>
            <a:endParaRPr lang="en-US"/>
          </a:p>
        </p:txBody>
      </p:sp>
      <p:sp>
        <p:nvSpPr>
          <p:cNvPr id="5" name="Footer Placeholder 4">
            <a:extLst>
              <a:ext uri="{FF2B5EF4-FFF2-40B4-BE49-F238E27FC236}">
                <a16:creationId xmlns:a16="http://schemas.microsoft.com/office/drawing/2014/main" id="{5C1A439F-7E44-6581-12AC-AA0C4EA096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35A54-489E-6892-7E1F-D1CF223F10C9}"/>
              </a:ext>
            </a:extLst>
          </p:cNvPr>
          <p:cNvSpPr>
            <a:spLocks noGrp="1"/>
          </p:cNvSpPr>
          <p:nvPr>
            <p:ph type="sldNum" sz="quarter" idx="12"/>
          </p:nvPr>
        </p:nvSpPr>
        <p:spPr/>
        <p:txBody>
          <a:bodyPr/>
          <a:lstStyle/>
          <a:p>
            <a:fld id="{908EBE42-A854-4772-A481-612F97D8A8CD}" type="slidenum">
              <a:rPr lang="en-US" smtClean="0"/>
              <a:t>‹#›</a:t>
            </a:fld>
            <a:endParaRPr lang="en-US"/>
          </a:p>
        </p:txBody>
      </p:sp>
    </p:spTree>
    <p:extLst>
      <p:ext uri="{BB962C8B-B14F-4D97-AF65-F5344CB8AC3E}">
        <p14:creationId xmlns:p14="http://schemas.microsoft.com/office/powerpoint/2010/main" val="437964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D2DF5-52CC-5816-F167-70B8D1557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C9FFEA-ED12-A03D-D626-4C775BF24A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89CE5E-B078-5501-269E-8768F6705A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C8D0BE-F4D3-0C97-E7CC-B95CCB29D33A}"/>
              </a:ext>
            </a:extLst>
          </p:cNvPr>
          <p:cNvSpPr>
            <a:spLocks noGrp="1"/>
          </p:cNvSpPr>
          <p:nvPr>
            <p:ph type="dt" sz="half" idx="10"/>
          </p:nvPr>
        </p:nvSpPr>
        <p:spPr/>
        <p:txBody>
          <a:bodyPr/>
          <a:lstStyle/>
          <a:p>
            <a:fld id="{9F2CB7EC-96C3-405A-BD20-A0B26220F569}" type="datetimeFigureOut">
              <a:rPr lang="en-US" smtClean="0"/>
              <a:t>11/17/2024</a:t>
            </a:fld>
            <a:endParaRPr lang="en-US"/>
          </a:p>
        </p:txBody>
      </p:sp>
      <p:sp>
        <p:nvSpPr>
          <p:cNvPr id="6" name="Footer Placeholder 5">
            <a:extLst>
              <a:ext uri="{FF2B5EF4-FFF2-40B4-BE49-F238E27FC236}">
                <a16:creationId xmlns:a16="http://schemas.microsoft.com/office/drawing/2014/main" id="{375597A5-7253-2A38-EBA6-21AFCE191A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5EC862-2CC6-6809-0320-8996AF820DE3}"/>
              </a:ext>
            </a:extLst>
          </p:cNvPr>
          <p:cNvSpPr>
            <a:spLocks noGrp="1"/>
          </p:cNvSpPr>
          <p:nvPr>
            <p:ph type="sldNum" sz="quarter" idx="12"/>
          </p:nvPr>
        </p:nvSpPr>
        <p:spPr/>
        <p:txBody>
          <a:bodyPr/>
          <a:lstStyle/>
          <a:p>
            <a:fld id="{908EBE42-A854-4772-A481-612F97D8A8CD}" type="slidenum">
              <a:rPr lang="en-US" smtClean="0"/>
              <a:t>‹#›</a:t>
            </a:fld>
            <a:endParaRPr lang="en-US"/>
          </a:p>
        </p:txBody>
      </p:sp>
    </p:spTree>
    <p:extLst>
      <p:ext uri="{BB962C8B-B14F-4D97-AF65-F5344CB8AC3E}">
        <p14:creationId xmlns:p14="http://schemas.microsoft.com/office/powerpoint/2010/main" val="184210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CD8C3-C52D-D3BB-79D3-6FC9E5D77F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84C7F9-72D5-ED51-3407-A2025EFF59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8E988A-5B0F-8B19-F8AE-7C35315839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7F197E-1BA3-31E4-9EA3-E69E357D86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809F74-D1DC-BD4A-DAF6-8BA8733E4B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2385EA-D373-0187-1E96-291B3D0317D1}"/>
              </a:ext>
            </a:extLst>
          </p:cNvPr>
          <p:cNvSpPr>
            <a:spLocks noGrp="1"/>
          </p:cNvSpPr>
          <p:nvPr>
            <p:ph type="dt" sz="half" idx="10"/>
          </p:nvPr>
        </p:nvSpPr>
        <p:spPr/>
        <p:txBody>
          <a:bodyPr/>
          <a:lstStyle/>
          <a:p>
            <a:fld id="{9F2CB7EC-96C3-405A-BD20-A0B26220F569}" type="datetimeFigureOut">
              <a:rPr lang="en-US" smtClean="0"/>
              <a:t>11/17/2024</a:t>
            </a:fld>
            <a:endParaRPr lang="en-US"/>
          </a:p>
        </p:txBody>
      </p:sp>
      <p:sp>
        <p:nvSpPr>
          <p:cNvPr id="8" name="Footer Placeholder 7">
            <a:extLst>
              <a:ext uri="{FF2B5EF4-FFF2-40B4-BE49-F238E27FC236}">
                <a16:creationId xmlns:a16="http://schemas.microsoft.com/office/drawing/2014/main" id="{DB21BB89-A510-14BE-C731-99ABDA151F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39F6BE-8ACB-279D-B36D-1D6D2EBBE45F}"/>
              </a:ext>
            </a:extLst>
          </p:cNvPr>
          <p:cNvSpPr>
            <a:spLocks noGrp="1"/>
          </p:cNvSpPr>
          <p:nvPr>
            <p:ph type="sldNum" sz="quarter" idx="12"/>
          </p:nvPr>
        </p:nvSpPr>
        <p:spPr/>
        <p:txBody>
          <a:bodyPr/>
          <a:lstStyle/>
          <a:p>
            <a:fld id="{908EBE42-A854-4772-A481-612F97D8A8CD}" type="slidenum">
              <a:rPr lang="en-US" smtClean="0"/>
              <a:t>‹#›</a:t>
            </a:fld>
            <a:endParaRPr lang="en-US"/>
          </a:p>
        </p:txBody>
      </p:sp>
    </p:spTree>
    <p:extLst>
      <p:ext uri="{BB962C8B-B14F-4D97-AF65-F5344CB8AC3E}">
        <p14:creationId xmlns:p14="http://schemas.microsoft.com/office/powerpoint/2010/main" val="380404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0F79-0FB7-2E73-406F-2D27472E93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99E3D9-8103-FC54-53C6-C56A96349F5C}"/>
              </a:ext>
            </a:extLst>
          </p:cNvPr>
          <p:cNvSpPr>
            <a:spLocks noGrp="1"/>
          </p:cNvSpPr>
          <p:nvPr>
            <p:ph type="dt" sz="half" idx="10"/>
          </p:nvPr>
        </p:nvSpPr>
        <p:spPr/>
        <p:txBody>
          <a:bodyPr/>
          <a:lstStyle/>
          <a:p>
            <a:fld id="{9F2CB7EC-96C3-405A-BD20-A0B26220F569}" type="datetimeFigureOut">
              <a:rPr lang="en-US" smtClean="0"/>
              <a:t>11/17/2024</a:t>
            </a:fld>
            <a:endParaRPr lang="en-US"/>
          </a:p>
        </p:txBody>
      </p:sp>
      <p:sp>
        <p:nvSpPr>
          <p:cNvPr id="4" name="Footer Placeholder 3">
            <a:extLst>
              <a:ext uri="{FF2B5EF4-FFF2-40B4-BE49-F238E27FC236}">
                <a16:creationId xmlns:a16="http://schemas.microsoft.com/office/drawing/2014/main" id="{DE55CB49-B9CD-D036-9907-70C60A8341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B002AF-491A-4963-696F-54BEECA94440}"/>
              </a:ext>
            </a:extLst>
          </p:cNvPr>
          <p:cNvSpPr>
            <a:spLocks noGrp="1"/>
          </p:cNvSpPr>
          <p:nvPr>
            <p:ph type="sldNum" sz="quarter" idx="12"/>
          </p:nvPr>
        </p:nvSpPr>
        <p:spPr/>
        <p:txBody>
          <a:bodyPr/>
          <a:lstStyle/>
          <a:p>
            <a:fld id="{908EBE42-A854-4772-A481-612F97D8A8CD}" type="slidenum">
              <a:rPr lang="en-US" smtClean="0"/>
              <a:t>‹#›</a:t>
            </a:fld>
            <a:endParaRPr lang="en-US"/>
          </a:p>
        </p:txBody>
      </p:sp>
    </p:spTree>
    <p:extLst>
      <p:ext uri="{BB962C8B-B14F-4D97-AF65-F5344CB8AC3E}">
        <p14:creationId xmlns:p14="http://schemas.microsoft.com/office/powerpoint/2010/main" val="243655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B7D5A4-A02A-1B32-336E-0876DC085A52}"/>
              </a:ext>
            </a:extLst>
          </p:cNvPr>
          <p:cNvSpPr>
            <a:spLocks noGrp="1"/>
          </p:cNvSpPr>
          <p:nvPr>
            <p:ph type="dt" sz="half" idx="10"/>
          </p:nvPr>
        </p:nvSpPr>
        <p:spPr/>
        <p:txBody>
          <a:bodyPr/>
          <a:lstStyle/>
          <a:p>
            <a:fld id="{9F2CB7EC-96C3-405A-BD20-A0B26220F569}" type="datetimeFigureOut">
              <a:rPr lang="en-US" smtClean="0"/>
              <a:t>11/17/2024</a:t>
            </a:fld>
            <a:endParaRPr lang="en-US"/>
          </a:p>
        </p:txBody>
      </p:sp>
      <p:sp>
        <p:nvSpPr>
          <p:cNvPr id="3" name="Footer Placeholder 2">
            <a:extLst>
              <a:ext uri="{FF2B5EF4-FFF2-40B4-BE49-F238E27FC236}">
                <a16:creationId xmlns:a16="http://schemas.microsoft.com/office/drawing/2014/main" id="{B9A117A0-2F05-EC43-E778-96162640F9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1BA578-56BE-C0C9-3A9C-91ECD9A5AF1E}"/>
              </a:ext>
            </a:extLst>
          </p:cNvPr>
          <p:cNvSpPr>
            <a:spLocks noGrp="1"/>
          </p:cNvSpPr>
          <p:nvPr>
            <p:ph type="sldNum" sz="quarter" idx="12"/>
          </p:nvPr>
        </p:nvSpPr>
        <p:spPr/>
        <p:txBody>
          <a:bodyPr/>
          <a:lstStyle/>
          <a:p>
            <a:fld id="{908EBE42-A854-4772-A481-612F97D8A8CD}" type="slidenum">
              <a:rPr lang="en-US" smtClean="0"/>
              <a:t>‹#›</a:t>
            </a:fld>
            <a:endParaRPr lang="en-US"/>
          </a:p>
        </p:txBody>
      </p:sp>
    </p:spTree>
    <p:extLst>
      <p:ext uri="{BB962C8B-B14F-4D97-AF65-F5344CB8AC3E}">
        <p14:creationId xmlns:p14="http://schemas.microsoft.com/office/powerpoint/2010/main" val="83133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F12F-8E1C-D540-36FF-2695AADE8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46EEE8-A13E-958A-38D9-7D34CA31B9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29204B-A9C2-7F38-BE38-00E6CAEF63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50AFD9-2A34-25E2-DCD8-970CD4E8DA1A}"/>
              </a:ext>
            </a:extLst>
          </p:cNvPr>
          <p:cNvSpPr>
            <a:spLocks noGrp="1"/>
          </p:cNvSpPr>
          <p:nvPr>
            <p:ph type="dt" sz="half" idx="10"/>
          </p:nvPr>
        </p:nvSpPr>
        <p:spPr/>
        <p:txBody>
          <a:bodyPr/>
          <a:lstStyle/>
          <a:p>
            <a:fld id="{9F2CB7EC-96C3-405A-BD20-A0B26220F569}" type="datetimeFigureOut">
              <a:rPr lang="en-US" smtClean="0"/>
              <a:t>11/17/2024</a:t>
            </a:fld>
            <a:endParaRPr lang="en-US"/>
          </a:p>
        </p:txBody>
      </p:sp>
      <p:sp>
        <p:nvSpPr>
          <p:cNvPr id="6" name="Footer Placeholder 5">
            <a:extLst>
              <a:ext uri="{FF2B5EF4-FFF2-40B4-BE49-F238E27FC236}">
                <a16:creationId xmlns:a16="http://schemas.microsoft.com/office/drawing/2014/main" id="{03687489-543D-12C2-437C-A3C18E2FA7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350887-ADA9-9040-7F75-B4BDAE50307D}"/>
              </a:ext>
            </a:extLst>
          </p:cNvPr>
          <p:cNvSpPr>
            <a:spLocks noGrp="1"/>
          </p:cNvSpPr>
          <p:nvPr>
            <p:ph type="sldNum" sz="quarter" idx="12"/>
          </p:nvPr>
        </p:nvSpPr>
        <p:spPr/>
        <p:txBody>
          <a:bodyPr/>
          <a:lstStyle/>
          <a:p>
            <a:fld id="{908EBE42-A854-4772-A481-612F97D8A8CD}" type="slidenum">
              <a:rPr lang="en-US" smtClean="0"/>
              <a:t>‹#›</a:t>
            </a:fld>
            <a:endParaRPr lang="en-US"/>
          </a:p>
        </p:txBody>
      </p:sp>
    </p:spTree>
    <p:extLst>
      <p:ext uri="{BB962C8B-B14F-4D97-AF65-F5344CB8AC3E}">
        <p14:creationId xmlns:p14="http://schemas.microsoft.com/office/powerpoint/2010/main" val="185645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1910D-D68F-D9F4-DADB-C757873601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3A3011-2AFF-11FB-38D4-C78B68FCDC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84FF47-99D7-7A8F-D3E4-F947225890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AC0B79-0282-F6DE-C132-06F3C02A482D}"/>
              </a:ext>
            </a:extLst>
          </p:cNvPr>
          <p:cNvSpPr>
            <a:spLocks noGrp="1"/>
          </p:cNvSpPr>
          <p:nvPr>
            <p:ph type="dt" sz="half" idx="10"/>
          </p:nvPr>
        </p:nvSpPr>
        <p:spPr/>
        <p:txBody>
          <a:bodyPr/>
          <a:lstStyle/>
          <a:p>
            <a:fld id="{9F2CB7EC-96C3-405A-BD20-A0B26220F569}" type="datetimeFigureOut">
              <a:rPr lang="en-US" smtClean="0"/>
              <a:t>11/17/2024</a:t>
            </a:fld>
            <a:endParaRPr lang="en-US"/>
          </a:p>
        </p:txBody>
      </p:sp>
      <p:sp>
        <p:nvSpPr>
          <p:cNvPr id="6" name="Footer Placeholder 5">
            <a:extLst>
              <a:ext uri="{FF2B5EF4-FFF2-40B4-BE49-F238E27FC236}">
                <a16:creationId xmlns:a16="http://schemas.microsoft.com/office/drawing/2014/main" id="{49A56CB0-B937-2C14-AD8A-7A9DE722A3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44BAB-3B21-4254-28BA-F477E97EC9E9}"/>
              </a:ext>
            </a:extLst>
          </p:cNvPr>
          <p:cNvSpPr>
            <a:spLocks noGrp="1"/>
          </p:cNvSpPr>
          <p:nvPr>
            <p:ph type="sldNum" sz="quarter" idx="12"/>
          </p:nvPr>
        </p:nvSpPr>
        <p:spPr/>
        <p:txBody>
          <a:bodyPr/>
          <a:lstStyle/>
          <a:p>
            <a:fld id="{908EBE42-A854-4772-A481-612F97D8A8CD}" type="slidenum">
              <a:rPr lang="en-US" smtClean="0"/>
              <a:t>‹#›</a:t>
            </a:fld>
            <a:endParaRPr lang="en-US"/>
          </a:p>
        </p:txBody>
      </p:sp>
    </p:spTree>
    <p:extLst>
      <p:ext uri="{BB962C8B-B14F-4D97-AF65-F5344CB8AC3E}">
        <p14:creationId xmlns:p14="http://schemas.microsoft.com/office/powerpoint/2010/main" val="3124722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B0F82-C3B6-9E11-BC54-4FABF29F5A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15BF69-7531-336A-7C15-0150E00B72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C9FB07-B73D-22B9-19EA-9A241A8F7D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CB7EC-96C3-405A-BD20-A0B26220F569}" type="datetimeFigureOut">
              <a:rPr lang="en-US" smtClean="0"/>
              <a:t>11/17/2024</a:t>
            </a:fld>
            <a:endParaRPr lang="en-US"/>
          </a:p>
        </p:txBody>
      </p:sp>
      <p:sp>
        <p:nvSpPr>
          <p:cNvPr id="5" name="Footer Placeholder 4">
            <a:extLst>
              <a:ext uri="{FF2B5EF4-FFF2-40B4-BE49-F238E27FC236}">
                <a16:creationId xmlns:a16="http://schemas.microsoft.com/office/drawing/2014/main" id="{8F3CB577-81AB-6484-79CD-E7127C5173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F0E438-91F8-DA54-F424-7EA8E2EE37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EBE42-A854-4772-A481-612F97D8A8CD}" type="slidenum">
              <a:rPr lang="en-US" smtClean="0"/>
              <a:t>‹#›</a:t>
            </a:fld>
            <a:endParaRPr lang="en-US"/>
          </a:p>
        </p:txBody>
      </p:sp>
    </p:spTree>
    <p:extLst>
      <p:ext uri="{BB962C8B-B14F-4D97-AF65-F5344CB8AC3E}">
        <p14:creationId xmlns:p14="http://schemas.microsoft.com/office/powerpoint/2010/main" val="1224993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png"/><Relationship Id="rId7" Type="http://schemas.microsoft.com/office/2007/relationships/hdphoto" Target="../media/hdphoto6.wdp"/><Relationship Id="rId2" Type="http://schemas.openxmlformats.org/officeDocument/2006/relationships/customXml" Target="../ink/ink20.xml"/><Relationship Id="rId1" Type="http://schemas.openxmlformats.org/officeDocument/2006/relationships/slideLayout" Target="../slideLayouts/slideLayout1.xml"/><Relationship Id="rId6" Type="http://schemas.openxmlformats.org/officeDocument/2006/relationships/image" Target="../media/image11.png"/><Relationship Id="rId11" Type="http://schemas.microsoft.com/office/2007/relationships/hdphoto" Target="../media/hdphoto16.wdp"/><Relationship Id="rId5" Type="http://schemas.openxmlformats.org/officeDocument/2006/relationships/image" Target="../media/image5.png"/><Relationship Id="rId10" Type="http://schemas.openxmlformats.org/officeDocument/2006/relationships/image" Target="../media/image25.png"/><Relationship Id="rId4" Type="http://schemas.openxmlformats.org/officeDocument/2006/relationships/customXml" Target="../ink/ink21.xml"/><Relationship Id="rId9" Type="http://schemas.microsoft.com/office/2007/relationships/hdphoto" Target="../media/hdphoto15.wdp"/></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png"/><Relationship Id="rId7" Type="http://schemas.microsoft.com/office/2007/relationships/hdphoto" Target="../media/hdphoto17.wdp"/><Relationship Id="rId2" Type="http://schemas.openxmlformats.org/officeDocument/2006/relationships/customXml" Target="../ink/ink2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5.png"/><Relationship Id="rId4" Type="http://schemas.openxmlformats.org/officeDocument/2006/relationships/customXml" Target="../ink/ink23.xml"/><Relationship Id="rId9" Type="http://schemas.microsoft.com/office/2007/relationships/hdphoto" Target="../media/hdphoto18.wdp"/></Relationships>
</file>

<file path=ppt/slides/_rels/slide12.xml.rels><?xml version="1.0" encoding="UTF-8" standalone="yes"?>
<Relationships xmlns="http://schemas.openxmlformats.org/package/2006/relationships"><Relationship Id="rId8" Type="http://schemas.microsoft.com/office/2007/relationships/hdphoto" Target="../media/hdphoto19.wdp"/><Relationship Id="rId3" Type="http://schemas.openxmlformats.org/officeDocument/2006/relationships/image" Target="../media/image4.png"/><Relationship Id="rId7" Type="http://schemas.openxmlformats.org/officeDocument/2006/relationships/image" Target="../media/image29.png"/><Relationship Id="rId2" Type="http://schemas.openxmlformats.org/officeDocument/2006/relationships/customXml" Target="../ink/ink24.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5.png"/><Relationship Id="rId4" Type="http://schemas.openxmlformats.org/officeDocument/2006/relationships/customXml" Target="../ink/ink25.xml"/></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microsoft.com/office/2007/relationships/hdphoto" Target="../media/hdphoto20.wdp"/><Relationship Id="rId7"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customXml" Target="../ink/ink27.xml"/><Relationship Id="rId11" Type="http://schemas.openxmlformats.org/officeDocument/2006/relationships/image" Target="../media/image35.png"/><Relationship Id="rId5" Type="http://schemas.openxmlformats.org/officeDocument/2006/relationships/image" Target="../media/image31.png"/><Relationship Id="rId10" Type="http://schemas.openxmlformats.org/officeDocument/2006/relationships/image" Target="../media/image34.png"/><Relationship Id="rId4" Type="http://schemas.openxmlformats.org/officeDocument/2006/relationships/customXml" Target="../ink/ink26.xml"/><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13" Type="http://schemas.microsoft.com/office/2007/relationships/hdphoto" Target="../media/hdphoto23.wdp"/><Relationship Id="rId3" Type="http://schemas.openxmlformats.org/officeDocument/2006/relationships/image" Target="../media/image31.png"/><Relationship Id="rId7" Type="http://schemas.microsoft.com/office/2007/relationships/hdphoto" Target="../media/hdphoto21.wdp"/><Relationship Id="rId12" Type="http://schemas.openxmlformats.org/officeDocument/2006/relationships/image" Target="../media/image40.png"/><Relationship Id="rId2" Type="http://schemas.openxmlformats.org/officeDocument/2006/relationships/customXml" Target="../ink/ink28.xml"/><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39.png"/><Relationship Id="rId5" Type="http://schemas.openxmlformats.org/officeDocument/2006/relationships/image" Target="../media/image32.png"/><Relationship Id="rId10" Type="http://schemas.microsoft.com/office/2007/relationships/hdphoto" Target="../media/hdphoto22.wdp"/><Relationship Id="rId4" Type="http://schemas.openxmlformats.org/officeDocument/2006/relationships/customXml" Target="../ink/ink29.xml"/><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7" Type="http://schemas.microsoft.com/office/2007/relationships/hdphoto" Target="../media/hdphoto24.wdp"/><Relationship Id="rId2" Type="http://schemas.openxmlformats.org/officeDocument/2006/relationships/customXml" Target="../ink/ink30.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32.png"/><Relationship Id="rId4" Type="http://schemas.openxmlformats.org/officeDocument/2006/relationships/customXml" Target="../ink/ink31.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7" Type="http://schemas.microsoft.com/office/2007/relationships/hdphoto" Target="../media/hdphoto25.wdp"/><Relationship Id="rId2" Type="http://schemas.openxmlformats.org/officeDocument/2006/relationships/customXml" Target="../ink/ink32.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32.png"/><Relationship Id="rId4" Type="http://schemas.openxmlformats.org/officeDocument/2006/relationships/customXml" Target="../ink/ink33.xml"/></Relationships>
</file>

<file path=ppt/slides/_rels/slide1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1.png"/><Relationship Id="rId7" Type="http://schemas.microsoft.com/office/2007/relationships/hdphoto" Target="../media/hdphoto26.wdp"/><Relationship Id="rId2" Type="http://schemas.openxmlformats.org/officeDocument/2006/relationships/customXml" Target="../ink/ink34.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32.png"/><Relationship Id="rId4" Type="http://schemas.openxmlformats.org/officeDocument/2006/relationships/customXml" Target="../ink/ink35.xml"/><Relationship Id="rId9" Type="http://schemas.microsoft.com/office/2007/relationships/hdphoto" Target="../media/hdphoto27.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customXml" Target="../ink/ink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customXml" Target="../ink/ink5.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2.wdp"/><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customXml" Target="../ink/ink7.xml"/><Relationship Id="rId5" Type="http://schemas.openxmlformats.org/officeDocument/2006/relationships/image" Target="../media/image4.png"/><Relationship Id="rId4" Type="http://schemas.openxmlformats.org/officeDocument/2006/relationships/customXml" Target="../ink/ink6.xml"/><Relationship Id="rId9" Type="http://schemas.microsoft.com/office/2007/relationships/hdphoto" Target="../media/hdphoto3.wdp"/></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3.png"/><Relationship Id="rId3" Type="http://schemas.microsoft.com/office/2007/relationships/hdphoto" Target="../media/hdphoto4.wdp"/><Relationship Id="rId7" Type="http://schemas.openxmlformats.org/officeDocument/2006/relationships/image" Target="../media/image5.png"/><Relationship Id="rId12"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customXml" Target="../ink/ink9.xml"/><Relationship Id="rId11" Type="http://schemas.microsoft.com/office/2007/relationships/hdphoto" Target="../media/hdphoto6.wdp"/><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customXml" Target="../ink/ink8.xml"/><Relationship Id="rId9" Type="http://schemas.microsoft.com/office/2007/relationships/hdphoto" Target="../media/hdphoto5.wdp"/><Relationship Id="rId14" Type="http://schemas.microsoft.com/office/2007/relationships/hdphoto" Target="../media/hdphoto7.wdp"/></Relationships>
</file>

<file path=ppt/slides/_rels/slide5.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customXml" Target="../ink/ink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5.png"/><Relationship Id="rId10" Type="http://schemas.microsoft.com/office/2007/relationships/hdphoto" Target="../media/hdphoto9.wdp"/><Relationship Id="rId4" Type="http://schemas.openxmlformats.org/officeDocument/2006/relationships/customXml" Target="../ink/ink11.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13" Type="http://schemas.microsoft.com/office/2007/relationships/hdphoto" Target="../media/hdphoto13.wdp"/><Relationship Id="rId3" Type="http://schemas.openxmlformats.org/officeDocument/2006/relationships/image" Target="../media/image4.png"/><Relationship Id="rId7" Type="http://schemas.microsoft.com/office/2007/relationships/hdphoto" Target="../media/hdphoto10.wdp"/><Relationship Id="rId12" Type="http://schemas.openxmlformats.org/officeDocument/2006/relationships/image" Target="../media/image19.png"/><Relationship Id="rId2" Type="http://schemas.openxmlformats.org/officeDocument/2006/relationships/customXml" Target="../ink/ink12.xml"/><Relationship Id="rId1" Type="http://schemas.openxmlformats.org/officeDocument/2006/relationships/slideLayout" Target="../slideLayouts/slideLayout1.xml"/><Relationship Id="rId6" Type="http://schemas.openxmlformats.org/officeDocument/2006/relationships/image" Target="../media/image16.png"/><Relationship Id="rId11" Type="http://schemas.microsoft.com/office/2007/relationships/hdphoto" Target="../media/hdphoto12.wdp"/><Relationship Id="rId5" Type="http://schemas.openxmlformats.org/officeDocument/2006/relationships/image" Target="../media/image5.png"/><Relationship Id="rId15" Type="http://schemas.microsoft.com/office/2007/relationships/hdphoto" Target="../media/hdphoto14.wdp"/><Relationship Id="rId10" Type="http://schemas.openxmlformats.org/officeDocument/2006/relationships/image" Target="../media/image18.png"/><Relationship Id="rId4" Type="http://schemas.openxmlformats.org/officeDocument/2006/relationships/customXml" Target="../ink/ink13.xml"/><Relationship Id="rId9" Type="http://schemas.microsoft.com/office/2007/relationships/hdphoto" Target="../media/hdphoto11.wdp"/><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4.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customXml" Target="../ink/ink1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customXml" Target="../ink/ink1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customXml" Target="../ink/ink1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8.xml"/><Relationship Id="rId1" Type="http://schemas.openxmlformats.org/officeDocument/2006/relationships/slideLayout" Target="../slideLayouts/slideLayout1.xml"/><Relationship Id="rId6" Type="http://schemas.openxmlformats.org/officeDocument/2006/relationships/hyperlink" Target="https://fa.wikipedia.org/wiki/%D8%AA%D8%A7%D8%A8%D8%B9_%D8%AF%D8%B1%D8%B3%D8%AA%E2%80%8C%D9%86%D9%85%D8%A7%DB%8C%DB%8C" TargetMode="External"/><Relationship Id="rId5" Type="http://schemas.openxmlformats.org/officeDocument/2006/relationships/image" Target="../media/image5.png"/><Relationship Id="rId4" Type="http://schemas.openxmlformats.org/officeDocument/2006/relationships/customXml" Target="../ink/ink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6F5547F2-6431-CEAF-F2AE-482A1B4DCBBF}"/>
              </a:ext>
            </a:extLst>
          </p:cNvPr>
          <p:cNvSpPr/>
          <p:nvPr/>
        </p:nvSpPr>
        <p:spPr>
          <a:xfrm>
            <a:off x="499730" y="3083442"/>
            <a:ext cx="776177" cy="3774558"/>
          </a:xfrm>
          <a:prstGeom prst="parallelogram">
            <a:avLst>
              <a:gd name="adj" fmla="val 7020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37D456F9-1FF3-4405-E45A-597FD40E1A7E}"/>
              </a:ext>
            </a:extLst>
          </p:cNvPr>
          <p:cNvSpPr/>
          <p:nvPr/>
        </p:nvSpPr>
        <p:spPr>
          <a:xfrm>
            <a:off x="287079" y="0"/>
            <a:ext cx="776177" cy="3774558"/>
          </a:xfrm>
          <a:prstGeom prst="parallelogram">
            <a:avLst>
              <a:gd name="adj" fmla="val 70206"/>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27040FFD-6B02-11E6-E99C-506DBB45804D}"/>
                  </a:ext>
                </a:extLst>
              </p14:cNvPr>
              <p14:cNvContentPartPr/>
              <p14:nvPr/>
            </p14:nvContentPartPr>
            <p14:xfrm>
              <a:off x="13027" y="4378027"/>
              <a:ext cx="2690640" cy="2690640"/>
            </p14:xfrm>
          </p:contentPart>
        </mc:Choice>
        <mc:Fallback xmlns="">
          <p:pic>
            <p:nvPicPr>
              <p:cNvPr id="10" name="Ink 9">
                <a:extLst>
                  <a:ext uri="{FF2B5EF4-FFF2-40B4-BE49-F238E27FC236}">
                    <a16:creationId xmlns:a16="http://schemas.microsoft.com/office/drawing/2014/main" id="{27040FFD-6B02-11E6-E99C-506DBB45804D}"/>
                  </a:ext>
                </a:extLst>
              </p:cNvPr>
              <p:cNvPicPr/>
              <p:nvPr/>
            </p:nvPicPr>
            <p:blipFill>
              <a:blip r:embed="rId3"/>
              <a:stretch>
                <a:fillRect/>
              </a:stretch>
            </p:blipFill>
            <p:spPr>
              <a:xfrm>
                <a:off x="-76973" y="4198027"/>
                <a:ext cx="2870280" cy="305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FC31DD3B-0B68-D1AE-9BEE-E3927AA87A66}"/>
                  </a:ext>
                </a:extLst>
              </p14:cNvPr>
              <p14:cNvContentPartPr/>
              <p14:nvPr/>
            </p14:nvContentPartPr>
            <p14:xfrm>
              <a:off x="65947" y="369427"/>
              <a:ext cx="1253880" cy="1253880"/>
            </p14:xfrm>
          </p:contentPart>
        </mc:Choice>
        <mc:Fallback xmlns="">
          <p:pic>
            <p:nvPicPr>
              <p:cNvPr id="11" name="Ink 10">
                <a:extLst>
                  <a:ext uri="{FF2B5EF4-FFF2-40B4-BE49-F238E27FC236}">
                    <a16:creationId xmlns:a16="http://schemas.microsoft.com/office/drawing/2014/main" id="{FC31DD3B-0B68-D1AE-9BEE-E3927AA87A66}"/>
                  </a:ext>
                </a:extLst>
              </p:cNvPr>
              <p:cNvPicPr/>
              <p:nvPr/>
            </p:nvPicPr>
            <p:blipFill>
              <a:blip r:embed="rId5"/>
              <a:stretch>
                <a:fillRect/>
              </a:stretch>
            </p:blipFill>
            <p:spPr>
              <a:xfrm>
                <a:off x="-23693" y="189787"/>
                <a:ext cx="1433520" cy="1613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7" name="Ink 16">
                <a:extLst>
                  <a:ext uri="{FF2B5EF4-FFF2-40B4-BE49-F238E27FC236}">
                    <a16:creationId xmlns:a16="http://schemas.microsoft.com/office/drawing/2014/main" id="{64DB5698-4210-DBDD-8636-7CF0562DEBC5}"/>
                  </a:ext>
                </a:extLst>
              </p14:cNvPr>
              <p14:cNvContentPartPr/>
              <p14:nvPr/>
            </p14:nvContentPartPr>
            <p14:xfrm>
              <a:off x="2604667" y="5951947"/>
              <a:ext cx="9189360" cy="612720"/>
            </p14:xfrm>
          </p:contentPart>
        </mc:Choice>
        <mc:Fallback xmlns="">
          <p:pic>
            <p:nvPicPr>
              <p:cNvPr id="17" name="Ink 16">
                <a:extLst>
                  <a:ext uri="{FF2B5EF4-FFF2-40B4-BE49-F238E27FC236}">
                    <a16:creationId xmlns:a16="http://schemas.microsoft.com/office/drawing/2014/main" id="{64DB5698-4210-DBDD-8636-7CF0562DEBC5}"/>
                  </a:ext>
                </a:extLst>
              </p:cNvPr>
              <p:cNvPicPr/>
              <p:nvPr/>
            </p:nvPicPr>
            <p:blipFill>
              <a:blip r:embed="rId7"/>
              <a:stretch>
                <a:fillRect/>
              </a:stretch>
            </p:blipFill>
            <p:spPr>
              <a:xfrm>
                <a:off x="2542027" y="5888947"/>
                <a:ext cx="9315000" cy="738360"/>
              </a:xfrm>
              <a:prstGeom prst="rect">
                <a:avLst/>
              </a:prstGeom>
            </p:spPr>
          </p:pic>
        </mc:Fallback>
      </mc:AlternateContent>
      <p:sp>
        <p:nvSpPr>
          <p:cNvPr id="20" name="TextBox 19">
            <a:extLst>
              <a:ext uri="{FF2B5EF4-FFF2-40B4-BE49-F238E27FC236}">
                <a16:creationId xmlns:a16="http://schemas.microsoft.com/office/drawing/2014/main" id="{722A145B-1ED2-4E67-4844-DC5CC51ECF15}"/>
              </a:ext>
            </a:extLst>
          </p:cNvPr>
          <p:cNvSpPr txBox="1"/>
          <p:nvPr/>
        </p:nvSpPr>
        <p:spPr>
          <a:xfrm>
            <a:off x="2859848" y="942506"/>
            <a:ext cx="6193464" cy="3046988"/>
          </a:xfrm>
          <a:prstGeom prst="rect">
            <a:avLst/>
          </a:prstGeom>
          <a:noFill/>
        </p:spPr>
        <p:txBody>
          <a:bodyPr wrap="square">
            <a:spAutoFit/>
          </a:bodyPr>
          <a:lstStyle/>
          <a:p>
            <a:r>
              <a:rPr lang="fa-IR" sz="9600" dirty="0">
                <a:latin typeface="2  Barcode" pitchFamily="2" charset="0"/>
                <a:cs typeface="2  Compset" panose="00000400000000000000" pitchFamily="2" charset="-78"/>
              </a:rPr>
              <a:t>رگرسیون لجستیک</a:t>
            </a:r>
            <a:endParaRPr lang="en-US" sz="9600" dirty="0">
              <a:latin typeface="2  Barcode" pitchFamily="2" charset="0"/>
              <a:cs typeface="2  Compset" panose="00000400000000000000" pitchFamily="2" charset="-78"/>
            </a:endParaRPr>
          </a:p>
        </p:txBody>
      </p:sp>
      <p:sp>
        <p:nvSpPr>
          <p:cNvPr id="21" name="TextBox 20">
            <a:extLst>
              <a:ext uri="{FF2B5EF4-FFF2-40B4-BE49-F238E27FC236}">
                <a16:creationId xmlns:a16="http://schemas.microsoft.com/office/drawing/2014/main" id="{3E6F630F-052F-E3B1-578E-B58FA42D3F54}"/>
              </a:ext>
            </a:extLst>
          </p:cNvPr>
          <p:cNvSpPr txBox="1"/>
          <p:nvPr/>
        </p:nvSpPr>
        <p:spPr>
          <a:xfrm>
            <a:off x="7199347" y="4555222"/>
            <a:ext cx="6193464" cy="830997"/>
          </a:xfrm>
          <a:prstGeom prst="rect">
            <a:avLst/>
          </a:prstGeom>
          <a:noFill/>
        </p:spPr>
        <p:txBody>
          <a:bodyPr wrap="square">
            <a:spAutoFit/>
          </a:bodyPr>
          <a:lstStyle/>
          <a:p>
            <a:r>
              <a:rPr lang="fa-IR" sz="4800" dirty="0">
                <a:latin typeface="2  Barcode" pitchFamily="2" charset="0"/>
                <a:cs typeface="2  Compset" panose="00000400000000000000" pitchFamily="2" charset="-78"/>
              </a:rPr>
              <a:t>احمد شیرین کلام</a:t>
            </a:r>
            <a:endParaRPr lang="en-US" sz="4800" dirty="0">
              <a:latin typeface="2  Barcode" pitchFamily="2" charset="0"/>
              <a:cs typeface="2  Compset" panose="00000400000000000000" pitchFamily="2" charset="-78"/>
            </a:endParaRPr>
          </a:p>
        </p:txBody>
      </p:sp>
    </p:spTree>
    <p:extLst>
      <p:ext uri="{BB962C8B-B14F-4D97-AF65-F5344CB8AC3E}">
        <p14:creationId xmlns:p14="http://schemas.microsoft.com/office/powerpoint/2010/main" val="1434985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EF514-7636-9B4B-E1E0-3AB815EFBEEE}"/>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291DF5A4-28A9-12DC-0877-75911B1644CB}"/>
              </a:ext>
            </a:extLst>
          </p:cNvPr>
          <p:cNvSpPr/>
          <p:nvPr/>
        </p:nvSpPr>
        <p:spPr>
          <a:xfrm>
            <a:off x="499730" y="3083442"/>
            <a:ext cx="776177" cy="3774558"/>
          </a:xfrm>
          <a:prstGeom prst="parallelogram">
            <a:avLst>
              <a:gd name="adj" fmla="val 7020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EFD2227B-2154-4481-27F2-1C94F8BC6B71}"/>
              </a:ext>
            </a:extLst>
          </p:cNvPr>
          <p:cNvSpPr/>
          <p:nvPr/>
        </p:nvSpPr>
        <p:spPr>
          <a:xfrm>
            <a:off x="287079" y="0"/>
            <a:ext cx="776177" cy="3774558"/>
          </a:xfrm>
          <a:prstGeom prst="parallelogram">
            <a:avLst>
              <a:gd name="adj" fmla="val 70206"/>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B348FA6B-75DA-25DA-B208-29EFAF659C5A}"/>
                  </a:ext>
                </a:extLst>
              </p14:cNvPr>
              <p14:cNvContentPartPr/>
              <p14:nvPr/>
            </p14:nvContentPartPr>
            <p14:xfrm>
              <a:off x="13027" y="4378027"/>
              <a:ext cx="2690640" cy="2690640"/>
            </p14:xfrm>
          </p:contentPart>
        </mc:Choice>
        <mc:Fallback xmlns="">
          <p:pic>
            <p:nvPicPr>
              <p:cNvPr id="10" name="Ink 9">
                <a:extLst>
                  <a:ext uri="{FF2B5EF4-FFF2-40B4-BE49-F238E27FC236}">
                    <a16:creationId xmlns:a16="http://schemas.microsoft.com/office/drawing/2014/main" id="{B348FA6B-75DA-25DA-B208-29EFAF659C5A}"/>
                  </a:ext>
                </a:extLst>
              </p:cNvPr>
              <p:cNvPicPr/>
              <p:nvPr/>
            </p:nvPicPr>
            <p:blipFill>
              <a:blip r:embed="rId3"/>
              <a:stretch>
                <a:fillRect/>
              </a:stretch>
            </p:blipFill>
            <p:spPr>
              <a:xfrm>
                <a:off x="-76973" y="4198027"/>
                <a:ext cx="2870280" cy="305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9B52972E-DC65-618A-667A-A456CBA80E96}"/>
                  </a:ext>
                </a:extLst>
              </p14:cNvPr>
              <p14:cNvContentPartPr/>
              <p14:nvPr/>
            </p14:nvContentPartPr>
            <p14:xfrm>
              <a:off x="65947" y="369427"/>
              <a:ext cx="1253880" cy="1253880"/>
            </p14:xfrm>
          </p:contentPart>
        </mc:Choice>
        <mc:Fallback xmlns="">
          <p:pic>
            <p:nvPicPr>
              <p:cNvPr id="11" name="Ink 10">
                <a:extLst>
                  <a:ext uri="{FF2B5EF4-FFF2-40B4-BE49-F238E27FC236}">
                    <a16:creationId xmlns:a16="http://schemas.microsoft.com/office/drawing/2014/main" id="{9B52972E-DC65-618A-667A-A456CBA80E96}"/>
                  </a:ext>
                </a:extLst>
              </p:cNvPr>
              <p:cNvPicPr/>
              <p:nvPr/>
            </p:nvPicPr>
            <p:blipFill>
              <a:blip r:embed="rId5"/>
              <a:stretch>
                <a:fillRect/>
              </a:stretch>
            </p:blipFill>
            <p:spPr>
              <a:xfrm>
                <a:off x="-24079" y="189375"/>
                <a:ext cx="1433572" cy="1613623"/>
              </a:xfrm>
              <a:prstGeom prst="rect">
                <a:avLst/>
              </a:prstGeom>
            </p:spPr>
          </p:pic>
        </mc:Fallback>
      </mc:AlternateContent>
      <p:sp>
        <p:nvSpPr>
          <p:cNvPr id="2" name="TextBox 1">
            <a:extLst>
              <a:ext uri="{FF2B5EF4-FFF2-40B4-BE49-F238E27FC236}">
                <a16:creationId xmlns:a16="http://schemas.microsoft.com/office/drawing/2014/main" id="{50549F6C-D93E-9D4E-24A5-82B461148807}"/>
              </a:ext>
            </a:extLst>
          </p:cNvPr>
          <p:cNvSpPr txBox="1"/>
          <p:nvPr/>
        </p:nvSpPr>
        <p:spPr>
          <a:xfrm>
            <a:off x="3493542" y="919422"/>
            <a:ext cx="8190063" cy="1569660"/>
          </a:xfrm>
          <a:prstGeom prst="rect">
            <a:avLst/>
          </a:prstGeom>
          <a:noFill/>
        </p:spPr>
        <p:txBody>
          <a:bodyPr wrap="none" rtlCol="0">
            <a:spAutoFit/>
          </a:bodyPr>
          <a:lstStyle/>
          <a:p>
            <a:pPr algn="r" rtl="1"/>
            <a:r>
              <a:rPr lang="fa-IR" sz="3200" dirty="0">
                <a:cs typeface="2  Compset" panose="00000400000000000000" pitchFamily="2" charset="-78"/>
              </a:rPr>
              <a:t>برای یافتن ضرایب </a:t>
            </a:r>
            <a:r>
              <a:rPr lang="en-US" sz="3200" dirty="0">
                <a:cs typeface="2  Compset" panose="00000400000000000000" pitchFamily="2" charset="-78"/>
              </a:rPr>
              <a:t>W</a:t>
            </a:r>
            <a:r>
              <a:rPr lang="fa-IR" sz="3200" dirty="0">
                <a:cs typeface="2  Compset" panose="00000400000000000000" pitchFamily="2" charset="-78"/>
              </a:rPr>
              <a:t> با شرط روبرو</a:t>
            </a:r>
          </a:p>
          <a:p>
            <a:pPr algn="r" rtl="1"/>
            <a:r>
              <a:rPr lang="fa-IR" sz="3200" dirty="0">
                <a:cs typeface="2  Compset" panose="00000400000000000000" pitchFamily="2" charset="-78"/>
              </a:rPr>
              <a:t>باید روش رگرسیون لجستیک( با استفاده از</a:t>
            </a:r>
            <a:r>
              <a:rPr lang="en-US" sz="3200" dirty="0">
                <a:cs typeface="2  Compset" panose="00000400000000000000" pitchFamily="2" charset="-78"/>
              </a:rPr>
              <a:t>MLE</a:t>
            </a:r>
            <a:r>
              <a:rPr lang="fa-IR" sz="3200" dirty="0">
                <a:cs typeface="2  Compset" panose="00000400000000000000" pitchFamily="2" charset="-78"/>
              </a:rPr>
              <a:t> ) حاصل ضرب</a:t>
            </a:r>
          </a:p>
          <a:p>
            <a:pPr algn="r" rtl="1"/>
            <a:r>
              <a:rPr lang="fa-IR" sz="3200" dirty="0">
                <a:cs typeface="2  Compset" panose="00000400000000000000" pitchFamily="2" charset="-78"/>
              </a:rPr>
              <a:t>زیر را بیشینه کند.</a:t>
            </a:r>
            <a:r>
              <a:rPr lang="fa-IR" dirty="0"/>
              <a:t> </a:t>
            </a:r>
            <a:endParaRPr lang="en-US" dirty="0"/>
          </a:p>
        </p:txBody>
      </p:sp>
      <p:pic>
        <p:nvPicPr>
          <p:cNvPr id="3" name="Picture 2">
            <a:extLst>
              <a:ext uri="{FF2B5EF4-FFF2-40B4-BE49-F238E27FC236}">
                <a16:creationId xmlns:a16="http://schemas.microsoft.com/office/drawing/2014/main" id="{2248C518-100B-D6B4-8A2C-006FAD0E2DE3}"/>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2138359" y="428217"/>
            <a:ext cx="3541075" cy="982410"/>
          </a:xfrm>
          <a:prstGeom prst="rect">
            <a:avLst/>
          </a:prstGeom>
        </p:spPr>
      </p:pic>
      <p:pic>
        <p:nvPicPr>
          <p:cNvPr id="7" name="Picture 6">
            <a:extLst>
              <a:ext uri="{FF2B5EF4-FFF2-40B4-BE49-F238E27FC236}">
                <a16:creationId xmlns:a16="http://schemas.microsoft.com/office/drawing/2014/main" id="{16BA01CC-E895-75AB-BF70-A3BD08ECF75F}"/>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3566801" y="2409436"/>
            <a:ext cx="5671478" cy="1069559"/>
          </a:xfrm>
          <a:prstGeom prst="rect">
            <a:avLst/>
          </a:prstGeom>
        </p:spPr>
      </p:pic>
      <p:sp>
        <p:nvSpPr>
          <p:cNvPr id="8" name="TextBox 7">
            <a:extLst>
              <a:ext uri="{FF2B5EF4-FFF2-40B4-BE49-F238E27FC236}">
                <a16:creationId xmlns:a16="http://schemas.microsoft.com/office/drawing/2014/main" id="{51F98E27-4BE4-EB8D-594B-E7A9B5E4D171}"/>
              </a:ext>
            </a:extLst>
          </p:cNvPr>
          <p:cNvSpPr txBox="1"/>
          <p:nvPr/>
        </p:nvSpPr>
        <p:spPr>
          <a:xfrm>
            <a:off x="1955387" y="4032256"/>
            <a:ext cx="9584675" cy="1077218"/>
          </a:xfrm>
          <a:prstGeom prst="rect">
            <a:avLst/>
          </a:prstGeom>
          <a:noFill/>
        </p:spPr>
        <p:txBody>
          <a:bodyPr wrap="none" rtlCol="0">
            <a:spAutoFit/>
          </a:bodyPr>
          <a:lstStyle/>
          <a:p>
            <a:pPr algn="r" rtl="1"/>
            <a:r>
              <a:rPr lang="fa-IR" sz="3200" dirty="0">
                <a:cs typeface="2  Compset" panose="00000400000000000000" pitchFamily="2" charset="-78"/>
              </a:rPr>
              <a:t>لازم به ذکر است که بنا بر دسته بندی دودویی  </a:t>
            </a:r>
            <a:r>
              <a:rPr lang="en-US" sz="3200" dirty="0">
                <a:cs typeface="2  Compset" panose="00000400000000000000" pitchFamily="2" charset="-78"/>
              </a:rPr>
              <a:t>y</a:t>
            </a:r>
            <a:r>
              <a:rPr lang="fa-IR" sz="3200" dirty="0">
                <a:cs typeface="2  Compset" panose="00000400000000000000" pitchFamily="2" charset="-78"/>
              </a:rPr>
              <a:t> در این حالت 0 یا 1 است.</a:t>
            </a:r>
          </a:p>
          <a:p>
            <a:pPr algn="r" rtl="1"/>
            <a:r>
              <a:rPr lang="fa-IR" sz="3200" dirty="0">
                <a:cs typeface="2  Compset" panose="00000400000000000000" pitchFamily="2" charset="-78"/>
              </a:rPr>
              <a:t> ازدو تساوی بالا داریم</a:t>
            </a:r>
            <a:r>
              <a:rPr lang="fa-IR" dirty="0"/>
              <a:t>:</a:t>
            </a:r>
            <a:endParaRPr lang="en-US" dirty="0"/>
          </a:p>
        </p:txBody>
      </p:sp>
      <p:sp>
        <p:nvSpPr>
          <p:cNvPr id="9" name="Rectangle 8">
            <a:extLst>
              <a:ext uri="{FF2B5EF4-FFF2-40B4-BE49-F238E27FC236}">
                <a16:creationId xmlns:a16="http://schemas.microsoft.com/office/drawing/2014/main" id="{8F6AE82A-0CF1-4108-D45F-072ED32F1140}"/>
              </a:ext>
            </a:extLst>
          </p:cNvPr>
          <p:cNvSpPr/>
          <p:nvPr/>
        </p:nvSpPr>
        <p:spPr>
          <a:xfrm>
            <a:off x="5358809" y="3083442"/>
            <a:ext cx="320625" cy="21265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2CE710FF-10BA-43E8-1494-C0009C4182F8}"/>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25000"/>
                    </a14:imgEffect>
                  </a14:imgLayer>
                </a14:imgProps>
              </a:ext>
            </a:extLst>
          </a:blip>
          <a:stretch>
            <a:fillRect/>
          </a:stretch>
        </p:blipFill>
        <p:spPr>
          <a:xfrm>
            <a:off x="3493542" y="5226789"/>
            <a:ext cx="6008340" cy="711789"/>
          </a:xfrm>
          <a:prstGeom prst="rect">
            <a:avLst/>
          </a:prstGeom>
        </p:spPr>
      </p:pic>
    </p:spTree>
    <p:extLst>
      <p:ext uri="{BB962C8B-B14F-4D97-AF65-F5344CB8AC3E}">
        <p14:creationId xmlns:p14="http://schemas.microsoft.com/office/powerpoint/2010/main" val="75514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5F629-1D75-11D6-E256-B951A239E387}"/>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C6248C9A-A895-6770-7950-85621BB6C27D}"/>
              </a:ext>
            </a:extLst>
          </p:cNvPr>
          <p:cNvSpPr/>
          <p:nvPr/>
        </p:nvSpPr>
        <p:spPr>
          <a:xfrm>
            <a:off x="499730" y="3083442"/>
            <a:ext cx="776177" cy="3774558"/>
          </a:xfrm>
          <a:prstGeom prst="parallelogram">
            <a:avLst>
              <a:gd name="adj" fmla="val 7020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9362942E-3E0B-B63A-33C2-86DBA8328DE4}"/>
              </a:ext>
            </a:extLst>
          </p:cNvPr>
          <p:cNvSpPr/>
          <p:nvPr/>
        </p:nvSpPr>
        <p:spPr>
          <a:xfrm>
            <a:off x="287079" y="0"/>
            <a:ext cx="776177" cy="3774558"/>
          </a:xfrm>
          <a:prstGeom prst="parallelogram">
            <a:avLst>
              <a:gd name="adj" fmla="val 70206"/>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00B14E87-95C1-2152-ECCA-7215B3DA3EDB}"/>
                  </a:ext>
                </a:extLst>
              </p14:cNvPr>
              <p14:cNvContentPartPr/>
              <p14:nvPr/>
            </p14:nvContentPartPr>
            <p14:xfrm>
              <a:off x="13027" y="4378027"/>
              <a:ext cx="2690640" cy="2690640"/>
            </p14:xfrm>
          </p:contentPart>
        </mc:Choice>
        <mc:Fallback xmlns="">
          <p:pic>
            <p:nvPicPr>
              <p:cNvPr id="10" name="Ink 9">
                <a:extLst>
                  <a:ext uri="{FF2B5EF4-FFF2-40B4-BE49-F238E27FC236}">
                    <a16:creationId xmlns:a16="http://schemas.microsoft.com/office/drawing/2014/main" id="{00B14E87-95C1-2152-ECCA-7215B3DA3EDB}"/>
                  </a:ext>
                </a:extLst>
              </p:cNvPr>
              <p:cNvPicPr/>
              <p:nvPr/>
            </p:nvPicPr>
            <p:blipFill>
              <a:blip r:embed="rId3"/>
              <a:stretch>
                <a:fillRect/>
              </a:stretch>
            </p:blipFill>
            <p:spPr>
              <a:xfrm>
                <a:off x="-76973" y="4198027"/>
                <a:ext cx="2870280" cy="305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78E90866-B227-F1CD-4B06-81D68613E2E2}"/>
                  </a:ext>
                </a:extLst>
              </p14:cNvPr>
              <p14:cNvContentPartPr/>
              <p14:nvPr/>
            </p14:nvContentPartPr>
            <p14:xfrm>
              <a:off x="65947" y="369427"/>
              <a:ext cx="1253880" cy="1253880"/>
            </p14:xfrm>
          </p:contentPart>
        </mc:Choice>
        <mc:Fallback xmlns="">
          <p:pic>
            <p:nvPicPr>
              <p:cNvPr id="11" name="Ink 10">
                <a:extLst>
                  <a:ext uri="{FF2B5EF4-FFF2-40B4-BE49-F238E27FC236}">
                    <a16:creationId xmlns:a16="http://schemas.microsoft.com/office/drawing/2014/main" id="{78E90866-B227-F1CD-4B06-81D68613E2E2}"/>
                  </a:ext>
                </a:extLst>
              </p:cNvPr>
              <p:cNvPicPr/>
              <p:nvPr/>
            </p:nvPicPr>
            <p:blipFill>
              <a:blip r:embed="rId5"/>
              <a:stretch>
                <a:fillRect/>
              </a:stretch>
            </p:blipFill>
            <p:spPr>
              <a:xfrm>
                <a:off x="-24079" y="189375"/>
                <a:ext cx="1433572" cy="1613623"/>
              </a:xfrm>
              <a:prstGeom prst="rect">
                <a:avLst/>
              </a:prstGeom>
            </p:spPr>
          </p:pic>
        </mc:Fallback>
      </mc:AlternateContent>
      <p:sp>
        <p:nvSpPr>
          <p:cNvPr id="2" name="TextBox 1">
            <a:extLst>
              <a:ext uri="{FF2B5EF4-FFF2-40B4-BE49-F238E27FC236}">
                <a16:creationId xmlns:a16="http://schemas.microsoft.com/office/drawing/2014/main" id="{207F8393-A161-0AAE-E9A8-953EA7C16EDB}"/>
              </a:ext>
            </a:extLst>
          </p:cNvPr>
          <p:cNvSpPr txBox="1"/>
          <p:nvPr/>
        </p:nvSpPr>
        <p:spPr>
          <a:xfrm>
            <a:off x="7389062" y="627035"/>
            <a:ext cx="4281942" cy="584775"/>
          </a:xfrm>
          <a:prstGeom prst="rect">
            <a:avLst/>
          </a:prstGeom>
          <a:noFill/>
        </p:spPr>
        <p:txBody>
          <a:bodyPr wrap="none" rtlCol="0">
            <a:spAutoFit/>
          </a:bodyPr>
          <a:lstStyle/>
          <a:p>
            <a:pPr algn="r" rtl="1"/>
            <a:r>
              <a:rPr lang="fa-IR" sz="3200" dirty="0">
                <a:cs typeface="2  Compset" panose="00000400000000000000" pitchFamily="2" charset="-78"/>
              </a:rPr>
              <a:t>با لگاریتم گیری از طرفین داریم </a:t>
            </a:r>
            <a:r>
              <a:rPr lang="fa-IR" dirty="0"/>
              <a:t>:</a:t>
            </a:r>
            <a:endParaRPr lang="en-US" dirty="0"/>
          </a:p>
        </p:txBody>
      </p:sp>
      <p:pic>
        <p:nvPicPr>
          <p:cNvPr id="6" name="Picture 5">
            <a:extLst>
              <a:ext uri="{FF2B5EF4-FFF2-40B4-BE49-F238E27FC236}">
                <a16:creationId xmlns:a16="http://schemas.microsoft.com/office/drawing/2014/main" id="{6A9976CF-663B-7EF5-1986-1D7DBFFB4C87}"/>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1797385" y="1623307"/>
            <a:ext cx="9383838" cy="971160"/>
          </a:xfrm>
          <a:prstGeom prst="rect">
            <a:avLst/>
          </a:prstGeom>
        </p:spPr>
      </p:pic>
      <p:sp>
        <p:nvSpPr>
          <p:cNvPr id="7" name="TextBox 6">
            <a:extLst>
              <a:ext uri="{FF2B5EF4-FFF2-40B4-BE49-F238E27FC236}">
                <a16:creationId xmlns:a16="http://schemas.microsoft.com/office/drawing/2014/main" id="{EE98936D-2C8F-BD40-11B6-EFB1B5415607}"/>
              </a:ext>
            </a:extLst>
          </p:cNvPr>
          <p:cNvSpPr txBox="1"/>
          <p:nvPr/>
        </p:nvSpPr>
        <p:spPr>
          <a:xfrm>
            <a:off x="11184974" y="2844225"/>
            <a:ext cx="486030" cy="584775"/>
          </a:xfrm>
          <a:prstGeom prst="rect">
            <a:avLst/>
          </a:prstGeom>
          <a:noFill/>
        </p:spPr>
        <p:txBody>
          <a:bodyPr wrap="none" rtlCol="0">
            <a:spAutoFit/>
          </a:bodyPr>
          <a:lstStyle/>
          <a:p>
            <a:pPr algn="r" rtl="1"/>
            <a:r>
              <a:rPr lang="fa-IR" sz="3200" dirty="0">
                <a:cs typeface="2  Compset" panose="00000400000000000000" pitchFamily="2" charset="-78"/>
              </a:rPr>
              <a:t>لذا</a:t>
            </a:r>
            <a:endParaRPr lang="en-US" dirty="0"/>
          </a:p>
        </p:txBody>
      </p:sp>
      <p:pic>
        <p:nvPicPr>
          <p:cNvPr id="9" name="Picture 8">
            <a:extLst>
              <a:ext uri="{FF2B5EF4-FFF2-40B4-BE49-F238E27FC236}">
                <a16:creationId xmlns:a16="http://schemas.microsoft.com/office/drawing/2014/main" id="{9B3F5F5F-4A2A-7876-91FD-525B5A7C4A2F}"/>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2916318" y="3542173"/>
            <a:ext cx="7476929" cy="2281691"/>
          </a:xfrm>
          <a:prstGeom prst="rect">
            <a:avLst/>
          </a:prstGeom>
        </p:spPr>
      </p:pic>
    </p:spTree>
    <p:extLst>
      <p:ext uri="{BB962C8B-B14F-4D97-AF65-F5344CB8AC3E}">
        <p14:creationId xmlns:p14="http://schemas.microsoft.com/office/powerpoint/2010/main" val="1056581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15F02-076E-4781-2A8D-97E741E4A0E0}"/>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FA11F1C6-D9ED-2CD2-3E45-93B0581D85FC}"/>
              </a:ext>
            </a:extLst>
          </p:cNvPr>
          <p:cNvSpPr/>
          <p:nvPr/>
        </p:nvSpPr>
        <p:spPr>
          <a:xfrm>
            <a:off x="499730" y="3083442"/>
            <a:ext cx="776177" cy="3774558"/>
          </a:xfrm>
          <a:prstGeom prst="parallelogram">
            <a:avLst>
              <a:gd name="adj" fmla="val 7020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5118B43C-6976-30CF-C6F0-46B696F52516}"/>
              </a:ext>
            </a:extLst>
          </p:cNvPr>
          <p:cNvSpPr/>
          <p:nvPr/>
        </p:nvSpPr>
        <p:spPr>
          <a:xfrm>
            <a:off x="287079" y="0"/>
            <a:ext cx="776177" cy="3774558"/>
          </a:xfrm>
          <a:prstGeom prst="parallelogram">
            <a:avLst>
              <a:gd name="adj" fmla="val 70206"/>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5AF0837E-107A-9122-67B3-9E7CA2361AA9}"/>
                  </a:ext>
                </a:extLst>
              </p14:cNvPr>
              <p14:cNvContentPartPr/>
              <p14:nvPr/>
            </p14:nvContentPartPr>
            <p14:xfrm>
              <a:off x="13027" y="4378027"/>
              <a:ext cx="2690640" cy="2690640"/>
            </p14:xfrm>
          </p:contentPart>
        </mc:Choice>
        <mc:Fallback xmlns="">
          <p:pic>
            <p:nvPicPr>
              <p:cNvPr id="10" name="Ink 9">
                <a:extLst>
                  <a:ext uri="{FF2B5EF4-FFF2-40B4-BE49-F238E27FC236}">
                    <a16:creationId xmlns:a16="http://schemas.microsoft.com/office/drawing/2014/main" id="{5AF0837E-107A-9122-67B3-9E7CA2361AA9}"/>
                  </a:ext>
                </a:extLst>
              </p:cNvPr>
              <p:cNvPicPr/>
              <p:nvPr/>
            </p:nvPicPr>
            <p:blipFill>
              <a:blip r:embed="rId3"/>
              <a:stretch>
                <a:fillRect/>
              </a:stretch>
            </p:blipFill>
            <p:spPr>
              <a:xfrm>
                <a:off x="-76973" y="4198027"/>
                <a:ext cx="2870280" cy="305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35D15C95-53B8-3F1E-938C-17B3F3F21C12}"/>
                  </a:ext>
                </a:extLst>
              </p14:cNvPr>
              <p14:cNvContentPartPr/>
              <p14:nvPr/>
            </p14:nvContentPartPr>
            <p14:xfrm>
              <a:off x="65947" y="369427"/>
              <a:ext cx="1253880" cy="1253880"/>
            </p14:xfrm>
          </p:contentPart>
        </mc:Choice>
        <mc:Fallback xmlns="">
          <p:pic>
            <p:nvPicPr>
              <p:cNvPr id="11" name="Ink 10">
                <a:extLst>
                  <a:ext uri="{FF2B5EF4-FFF2-40B4-BE49-F238E27FC236}">
                    <a16:creationId xmlns:a16="http://schemas.microsoft.com/office/drawing/2014/main" id="{35D15C95-53B8-3F1E-938C-17B3F3F21C12}"/>
                  </a:ext>
                </a:extLst>
              </p:cNvPr>
              <p:cNvPicPr/>
              <p:nvPr/>
            </p:nvPicPr>
            <p:blipFill>
              <a:blip r:embed="rId5"/>
              <a:stretch>
                <a:fillRect/>
              </a:stretch>
            </p:blipFill>
            <p:spPr>
              <a:xfrm>
                <a:off x="-24079" y="189375"/>
                <a:ext cx="1433572" cy="1613623"/>
              </a:xfrm>
              <a:prstGeom prst="rect">
                <a:avLst/>
              </a:prstGeom>
            </p:spPr>
          </p:pic>
        </mc:Fallback>
      </mc:AlternateContent>
      <p:sp>
        <p:nvSpPr>
          <p:cNvPr id="2" name="TextBox 1">
            <a:extLst>
              <a:ext uri="{FF2B5EF4-FFF2-40B4-BE49-F238E27FC236}">
                <a16:creationId xmlns:a16="http://schemas.microsoft.com/office/drawing/2014/main" id="{ECEEED96-B7E6-61F3-C8F5-0B15083C75B3}"/>
              </a:ext>
            </a:extLst>
          </p:cNvPr>
          <p:cNvSpPr txBox="1"/>
          <p:nvPr/>
        </p:nvSpPr>
        <p:spPr>
          <a:xfrm>
            <a:off x="4720062" y="627035"/>
            <a:ext cx="6950942" cy="1015663"/>
          </a:xfrm>
          <a:prstGeom prst="rect">
            <a:avLst/>
          </a:prstGeom>
          <a:noFill/>
        </p:spPr>
        <p:txBody>
          <a:bodyPr wrap="none" rtlCol="0">
            <a:spAutoFit/>
          </a:bodyPr>
          <a:lstStyle/>
          <a:p>
            <a:pPr algn="r" rtl="1"/>
            <a:r>
              <a:rPr lang="en-US" sz="3200" dirty="0">
                <a:cs typeface="2  Compset" panose="00000400000000000000" pitchFamily="2" charset="-78"/>
              </a:rPr>
              <a:t>MLE </a:t>
            </a:r>
            <a:r>
              <a:rPr lang="fa-IR" sz="3200" dirty="0">
                <a:cs typeface="2  Compset" panose="00000400000000000000" pitchFamily="2" charset="-78"/>
              </a:rPr>
              <a:t> پارامترهای </a:t>
            </a:r>
            <a:r>
              <a:rPr lang="en-US" sz="6000" dirty="0">
                <a:latin typeface="Blackadder ITC" panose="04020505051007020D02" pitchFamily="82" charset="0"/>
                <a:cs typeface="2  Compset" panose="00000400000000000000" pitchFamily="2" charset="-78"/>
              </a:rPr>
              <a:t>w</a:t>
            </a:r>
            <a:r>
              <a:rPr lang="fa-IR" sz="3200" dirty="0">
                <a:cs typeface="2  Compset" panose="00000400000000000000" pitchFamily="2" charset="-78"/>
              </a:rPr>
              <a:t> را چنان می یابد که داشته باشیم </a:t>
            </a:r>
            <a:endParaRPr lang="en-US" dirty="0"/>
          </a:p>
        </p:txBody>
      </p:sp>
      <p:pic>
        <p:nvPicPr>
          <p:cNvPr id="6" name="Picture 5">
            <a:extLst>
              <a:ext uri="{FF2B5EF4-FFF2-40B4-BE49-F238E27FC236}">
                <a16:creationId xmlns:a16="http://schemas.microsoft.com/office/drawing/2014/main" id="{21EBD110-A876-EE36-35B4-759F78ABC3DB}"/>
              </a:ext>
            </a:extLst>
          </p:cNvPr>
          <p:cNvPicPr>
            <a:picLocks noChangeAspect="1"/>
          </p:cNvPicPr>
          <p:nvPr/>
        </p:nvPicPr>
        <p:blipFill>
          <a:blip r:embed="rId6"/>
          <a:stretch>
            <a:fillRect/>
          </a:stretch>
        </p:blipFill>
        <p:spPr>
          <a:xfrm>
            <a:off x="4629100" y="1887279"/>
            <a:ext cx="3232299" cy="898606"/>
          </a:xfrm>
          <a:prstGeom prst="rect">
            <a:avLst/>
          </a:prstGeom>
        </p:spPr>
      </p:pic>
      <p:sp>
        <p:nvSpPr>
          <p:cNvPr id="7" name="TextBox 6">
            <a:extLst>
              <a:ext uri="{FF2B5EF4-FFF2-40B4-BE49-F238E27FC236}">
                <a16:creationId xmlns:a16="http://schemas.microsoft.com/office/drawing/2014/main" id="{DD58CA34-9A29-F0A2-DE4D-9B123010AC06}"/>
              </a:ext>
            </a:extLst>
          </p:cNvPr>
          <p:cNvSpPr txBox="1"/>
          <p:nvPr/>
        </p:nvSpPr>
        <p:spPr>
          <a:xfrm>
            <a:off x="6350317" y="3266726"/>
            <a:ext cx="5320687" cy="584775"/>
          </a:xfrm>
          <a:prstGeom prst="rect">
            <a:avLst/>
          </a:prstGeom>
          <a:noFill/>
        </p:spPr>
        <p:txBody>
          <a:bodyPr wrap="none" rtlCol="0">
            <a:spAutoFit/>
          </a:bodyPr>
          <a:lstStyle/>
          <a:p>
            <a:pPr algn="r" rtl="1"/>
            <a:r>
              <a:rPr lang="fa-IR" sz="3200" dirty="0">
                <a:cs typeface="2  Compset" panose="00000400000000000000" pitchFamily="2" charset="-78"/>
              </a:rPr>
              <a:t>که در آن تابع هزینه به صورت زیر است:</a:t>
            </a:r>
            <a:endParaRPr lang="en-US" dirty="0"/>
          </a:p>
        </p:txBody>
      </p:sp>
      <p:pic>
        <p:nvPicPr>
          <p:cNvPr id="9" name="Picture 8">
            <a:extLst>
              <a:ext uri="{FF2B5EF4-FFF2-40B4-BE49-F238E27FC236}">
                <a16:creationId xmlns:a16="http://schemas.microsoft.com/office/drawing/2014/main" id="{EBA3FE8F-4B6A-5543-7EE9-EA8BC3CAAC55}"/>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2916318" y="4242233"/>
            <a:ext cx="8217512" cy="1988293"/>
          </a:xfrm>
          <a:prstGeom prst="rect">
            <a:avLst/>
          </a:prstGeom>
        </p:spPr>
      </p:pic>
    </p:spTree>
    <p:extLst>
      <p:ext uri="{BB962C8B-B14F-4D97-AF65-F5344CB8AC3E}">
        <p14:creationId xmlns:p14="http://schemas.microsoft.com/office/powerpoint/2010/main" val="572724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84D3D-B8E8-06C2-3C63-F4E8C17CDDEF}"/>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FC2E248-50D1-B50A-18B0-DD358E5310E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690892" y="1139445"/>
            <a:ext cx="887964" cy="679031"/>
          </a:xfrm>
          <a:prstGeom prst="rect">
            <a:avLst/>
          </a:prstGeom>
        </p:spPr>
      </p:pic>
      <p:sp>
        <p:nvSpPr>
          <p:cNvPr id="5" name="Parallelogram 4">
            <a:extLst>
              <a:ext uri="{FF2B5EF4-FFF2-40B4-BE49-F238E27FC236}">
                <a16:creationId xmlns:a16="http://schemas.microsoft.com/office/drawing/2014/main" id="{506794F9-6B6C-072B-2AB7-5EF2CDEFC04F}"/>
              </a:ext>
            </a:extLst>
          </p:cNvPr>
          <p:cNvSpPr/>
          <p:nvPr/>
        </p:nvSpPr>
        <p:spPr>
          <a:xfrm>
            <a:off x="499730" y="3083442"/>
            <a:ext cx="776177" cy="3774558"/>
          </a:xfrm>
          <a:prstGeom prst="parallelogram">
            <a:avLst>
              <a:gd name="adj" fmla="val 7020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ACC33420-73AB-F21A-0A8A-7E804EEE0725}"/>
              </a:ext>
            </a:extLst>
          </p:cNvPr>
          <p:cNvSpPr/>
          <p:nvPr/>
        </p:nvSpPr>
        <p:spPr>
          <a:xfrm>
            <a:off x="287079" y="0"/>
            <a:ext cx="776177" cy="3774558"/>
          </a:xfrm>
          <a:prstGeom prst="parallelogram">
            <a:avLst>
              <a:gd name="adj" fmla="val 70206"/>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CEA8D6B4-453B-483A-2AA1-03BCDA73364E}"/>
                  </a:ext>
                </a:extLst>
              </p14:cNvPr>
              <p14:cNvContentPartPr/>
              <p14:nvPr/>
            </p14:nvContentPartPr>
            <p14:xfrm>
              <a:off x="13027" y="4378027"/>
              <a:ext cx="2690640" cy="2690640"/>
            </p14:xfrm>
          </p:contentPart>
        </mc:Choice>
        <mc:Fallback xmlns="">
          <p:pic>
            <p:nvPicPr>
              <p:cNvPr id="10" name="Ink 9">
                <a:extLst>
                  <a:ext uri="{FF2B5EF4-FFF2-40B4-BE49-F238E27FC236}">
                    <a16:creationId xmlns:a16="http://schemas.microsoft.com/office/drawing/2014/main" id="{CEA8D6B4-453B-483A-2AA1-03BCDA73364E}"/>
                  </a:ext>
                </a:extLst>
              </p:cNvPr>
              <p:cNvPicPr/>
              <p:nvPr/>
            </p:nvPicPr>
            <p:blipFill>
              <a:blip r:embed="rId5"/>
              <a:stretch>
                <a:fillRect/>
              </a:stretch>
            </p:blipFill>
            <p:spPr>
              <a:xfrm>
                <a:off x="-76973" y="4198027"/>
                <a:ext cx="2870280" cy="3050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599C5B68-3FEE-79C5-EC1F-31412775E19D}"/>
                  </a:ext>
                </a:extLst>
              </p14:cNvPr>
              <p14:cNvContentPartPr/>
              <p14:nvPr/>
            </p14:nvContentPartPr>
            <p14:xfrm>
              <a:off x="65947" y="369427"/>
              <a:ext cx="1253880" cy="1253880"/>
            </p14:xfrm>
          </p:contentPart>
        </mc:Choice>
        <mc:Fallback xmlns="">
          <p:pic>
            <p:nvPicPr>
              <p:cNvPr id="11" name="Ink 10">
                <a:extLst>
                  <a:ext uri="{FF2B5EF4-FFF2-40B4-BE49-F238E27FC236}">
                    <a16:creationId xmlns:a16="http://schemas.microsoft.com/office/drawing/2014/main" id="{599C5B68-3FEE-79C5-EC1F-31412775E19D}"/>
                  </a:ext>
                </a:extLst>
              </p:cNvPr>
              <p:cNvPicPr/>
              <p:nvPr/>
            </p:nvPicPr>
            <p:blipFill>
              <a:blip r:embed="rId7"/>
              <a:stretch>
                <a:fillRect/>
              </a:stretch>
            </p:blipFill>
            <p:spPr>
              <a:xfrm>
                <a:off x="-24079" y="189375"/>
                <a:ext cx="1433572" cy="1613623"/>
              </a:xfrm>
              <a:prstGeom prst="rect">
                <a:avLst/>
              </a:prstGeom>
            </p:spPr>
          </p:pic>
        </mc:Fallback>
      </mc:AlternateContent>
      <p:sp>
        <p:nvSpPr>
          <p:cNvPr id="2" name="TextBox 1">
            <a:extLst>
              <a:ext uri="{FF2B5EF4-FFF2-40B4-BE49-F238E27FC236}">
                <a16:creationId xmlns:a16="http://schemas.microsoft.com/office/drawing/2014/main" id="{016B4373-464B-F847-B176-34B31BF0E9D2}"/>
              </a:ext>
            </a:extLst>
          </p:cNvPr>
          <p:cNvSpPr txBox="1"/>
          <p:nvPr/>
        </p:nvSpPr>
        <p:spPr>
          <a:xfrm>
            <a:off x="1954883" y="699026"/>
            <a:ext cx="9716121" cy="1569660"/>
          </a:xfrm>
          <a:prstGeom prst="rect">
            <a:avLst/>
          </a:prstGeom>
          <a:noFill/>
        </p:spPr>
        <p:txBody>
          <a:bodyPr wrap="none" rtlCol="0">
            <a:spAutoFit/>
          </a:bodyPr>
          <a:lstStyle/>
          <a:p>
            <a:pPr algn="r" rtl="1"/>
            <a:r>
              <a:rPr lang="fa-IR" sz="3200" dirty="0">
                <a:cs typeface="2  Compset" panose="00000400000000000000" pitchFamily="2" charset="-78"/>
              </a:rPr>
              <a:t>چون هر                           تابعی محدب است پس مجموع آنها یعنی</a:t>
            </a:r>
          </a:p>
          <a:p>
            <a:pPr algn="r" rtl="1"/>
            <a:r>
              <a:rPr lang="fa-IR" sz="3200" dirty="0">
                <a:cs typeface="2  Compset" panose="00000400000000000000" pitchFamily="2" charset="-78"/>
              </a:rPr>
              <a:t>          نیز تابعی محدب است لذا الگوریتم رگرسیون لجستیک با انتخاب تابع </a:t>
            </a:r>
          </a:p>
          <a:p>
            <a:pPr algn="r" rtl="1"/>
            <a:r>
              <a:rPr lang="fa-IR" sz="3200" dirty="0">
                <a:cs typeface="2  Compset" panose="00000400000000000000" pitchFamily="2" charset="-78"/>
              </a:rPr>
              <a:t>سیگمویید حتما به جواب بهینه ختم می شود. برای یافتن مقادیر </a:t>
            </a:r>
            <a:endParaRPr lang="en-US" dirty="0"/>
          </a:p>
        </p:txBody>
      </p:sp>
      <p:pic>
        <p:nvPicPr>
          <p:cNvPr id="6" name="Picture 5">
            <a:extLst>
              <a:ext uri="{FF2B5EF4-FFF2-40B4-BE49-F238E27FC236}">
                <a16:creationId xmlns:a16="http://schemas.microsoft.com/office/drawing/2014/main" id="{3427DA14-BC6C-C360-1DCC-A2881783759E}"/>
              </a:ext>
            </a:extLst>
          </p:cNvPr>
          <p:cNvPicPr>
            <a:picLocks noChangeAspect="1"/>
          </p:cNvPicPr>
          <p:nvPr/>
        </p:nvPicPr>
        <p:blipFill>
          <a:blip r:embed="rId8"/>
          <a:stretch>
            <a:fillRect/>
          </a:stretch>
        </p:blipFill>
        <p:spPr>
          <a:xfrm>
            <a:off x="8126600" y="699399"/>
            <a:ext cx="2313792" cy="440046"/>
          </a:xfrm>
          <a:prstGeom prst="rect">
            <a:avLst/>
          </a:prstGeom>
        </p:spPr>
      </p:pic>
      <p:pic>
        <p:nvPicPr>
          <p:cNvPr id="18" name="Picture 17">
            <a:extLst>
              <a:ext uri="{FF2B5EF4-FFF2-40B4-BE49-F238E27FC236}">
                <a16:creationId xmlns:a16="http://schemas.microsoft.com/office/drawing/2014/main" id="{1A4B87CD-0A47-63D0-B27E-AD3ADC6DC5AF}"/>
              </a:ext>
            </a:extLst>
          </p:cNvPr>
          <p:cNvPicPr>
            <a:picLocks noChangeAspect="1"/>
          </p:cNvPicPr>
          <p:nvPr/>
        </p:nvPicPr>
        <p:blipFill>
          <a:blip r:embed="rId9"/>
          <a:stretch>
            <a:fillRect/>
          </a:stretch>
        </p:blipFill>
        <p:spPr>
          <a:xfrm>
            <a:off x="4894301" y="2613350"/>
            <a:ext cx="3232299" cy="898606"/>
          </a:xfrm>
          <a:prstGeom prst="rect">
            <a:avLst/>
          </a:prstGeom>
        </p:spPr>
      </p:pic>
      <p:sp>
        <p:nvSpPr>
          <p:cNvPr id="19" name="TextBox 18">
            <a:extLst>
              <a:ext uri="{FF2B5EF4-FFF2-40B4-BE49-F238E27FC236}">
                <a16:creationId xmlns:a16="http://schemas.microsoft.com/office/drawing/2014/main" id="{C9D52DE7-0A04-361E-AB6C-98B284A88751}"/>
              </a:ext>
            </a:extLst>
          </p:cNvPr>
          <p:cNvSpPr txBox="1"/>
          <p:nvPr/>
        </p:nvSpPr>
        <p:spPr>
          <a:xfrm>
            <a:off x="6381201" y="3564232"/>
            <a:ext cx="5311069" cy="584775"/>
          </a:xfrm>
          <a:prstGeom prst="rect">
            <a:avLst/>
          </a:prstGeom>
          <a:noFill/>
        </p:spPr>
        <p:txBody>
          <a:bodyPr wrap="none" rtlCol="0">
            <a:spAutoFit/>
          </a:bodyPr>
          <a:lstStyle/>
          <a:p>
            <a:pPr algn="r" rtl="1"/>
            <a:r>
              <a:rPr lang="fa-IR" sz="3200" dirty="0">
                <a:cs typeface="2  Compset" panose="00000400000000000000" pitchFamily="2" charset="-78"/>
              </a:rPr>
              <a:t>از روش کاهش گرادیان استفاده می کنیم</a:t>
            </a:r>
            <a:r>
              <a:rPr lang="fa-IR" dirty="0"/>
              <a:t>.</a:t>
            </a:r>
            <a:endParaRPr lang="en-US" dirty="0"/>
          </a:p>
        </p:txBody>
      </p:sp>
      <p:pic>
        <p:nvPicPr>
          <p:cNvPr id="21" name="Picture 20">
            <a:extLst>
              <a:ext uri="{FF2B5EF4-FFF2-40B4-BE49-F238E27FC236}">
                <a16:creationId xmlns:a16="http://schemas.microsoft.com/office/drawing/2014/main" id="{A51DC832-A193-A897-6AEC-2A006D918A25}"/>
              </a:ext>
            </a:extLst>
          </p:cNvPr>
          <p:cNvPicPr>
            <a:picLocks noChangeAspect="1"/>
          </p:cNvPicPr>
          <p:nvPr/>
        </p:nvPicPr>
        <p:blipFill>
          <a:blip r:embed="rId10"/>
          <a:stretch>
            <a:fillRect/>
          </a:stretch>
        </p:blipFill>
        <p:spPr>
          <a:xfrm>
            <a:off x="4456882" y="4307365"/>
            <a:ext cx="3848637" cy="704948"/>
          </a:xfrm>
          <a:prstGeom prst="rect">
            <a:avLst/>
          </a:prstGeom>
        </p:spPr>
      </p:pic>
      <p:pic>
        <p:nvPicPr>
          <p:cNvPr id="23" name="Picture 22">
            <a:extLst>
              <a:ext uri="{FF2B5EF4-FFF2-40B4-BE49-F238E27FC236}">
                <a16:creationId xmlns:a16="http://schemas.microsoft.com/office/drawing/2014/main" id="{0069ADA7-768F-598E-689B-67D94B454B9F}"/>
              </a:ext>
            </a:extLst>
          </p:cNvPr>
          <p:cNvPicPr>
            <a:picLocks noChangeAspect="1"/>
          </p:cNvPicPr>
          <p:nvPr/>
        </p:nvPicPr>
        <p:blipFill>
          <a:blip r:embed="rId11"/>
          <a:stretch>
            <a:fillRect/>
          </a:stretch>
        </p:blipFill>
        <p:spPr>
          <a:xfrm>
            <a:off x="4174149" y="5057874"/>
            <a:ext cx="5277587" cy="1276528"/>
          </a:xfrm>
          <a:prstGeom prst="rect">
            <a:avLst/>
          </a:prstGeom>
        </p:spPr>
      </p:pic>
      <p:sp>
        <p:nvSpPr>
          <p:cNvPr id="24" name="Rectangle 23">
            <a:extLst>
              <a:ext uri="{FF2B5EF4-FFF2-40B4-BE49-F238E27FC236}">
                <a16:creationId xmlns:a16="http://schemas.microsoft.com/office/drawing/2014/main" id="{75B13BD8-0A1F-E9B4-1A45-34EE93DEE5D4}"/>
              </a:ext>
            </a:extLst>
          </p:cNvPr>
          <p:cNvSpPr/>
          <p:nvPr/>
        </p:nvSpPr>
        <p:spPr>
          <a:xfrm>
            <a:off x="6220047" y="5057874"/>
            <a:ext cx="290403" cy="38667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39384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39825-3862-9A51-BC3E-75BE0ADF24A3}"/>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B02D83B8-A3B2-B2C4-A419-6E6A90F1AEBA}"/>
              </a:ext>
            </a:extLst>
          </p:cNvPr>
          <p:cNvSpPr/>
          <p:nvPr/>
        </p:nvSpPr>
        <p:spPr>
          <a:xfrm>
            <a:off x="499730" y="3083442"/>
            <a:ext cx="776177" cy="3774558"/>
          </a:xfrm>
          <a:prstGeom prst="parallelogram">
            <a:avLst>
              <a:gd name="adj" fmla="val 7020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664790CE-3DAC-486D-C00F-6BB03D8C11BA}"/>
              </a:ext>
            </a:extLst>
          </p:cNvPr>
          <p:cNvSpPr/>
          <p:nvPr/>
        </p:nvSpPr>
        <p:spPr>
          <a:xfrm>
            <a:off x="287079" y="0"/>
            <a:ext cx="776177" cy="3774558"/>
          </a:xfrm>
          <a:prstGeom prst="parallelogram">
            <a:avLst>
              <a:gd name="adj" fmla="val 70206"/>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91432500-A6F0-2394-CCE7-C81CE8CCD890}"/>
                  </a:ext>
                </a:extLst>
              </p14:cNvPr>
              <p14:cNvContentPartPr/>
              <p14:nvPr/>
            </p14:nvContentPartPr>
            <p14:xfrm>
              <a:off x="13027" y="4378027"/>
              <a:ext cx="2690640" cy="2690640"/>
            </p14:xfrm>
          </p:contentPart>
        </mc:Choice>
        <mc:Fallback xmlns="">
          <p:pic>
            <p:nvPicPr>
              <p:cNvPr id="10" name="Ink 9">
                <a:extLst>
                  <a:ext uri="{FF2B5EF4-FFF2-40B4-BE49-F238E27FC236}">
                    <a16:creationId xmlns:a16="http://schemas.microsoft.com/office/drawing/2014/main" id="{C1EF63E5-DEDA-9E83-3E84-9E1A74E2CF12}"/>
                  </a:ext>
                </a:extLst>
              </p:cNvPr>
              <p:cNvPicPr/>
              <p:nvPr/>
            </p:nvPicPr>
            <p:blipFill>
              <a:blip r:embed="rId3"/>
              <a:stretch>
                <a:fillRect/>
              </a:stretch>
            </p:blipFill>
            <p:spPr>
              <a:xfrm>
                <a:off x="-76973" y="4198027"/>
                <a:ext cx="2870280" cy="305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C68457D9-0E22-9E97-B878-F79A65279B70}"/>
                  </a:ext>
                </a:extLst>
              </p14:cNvPr>
              <p14:cNvContentPartPr/>
              <p14:nvPr/>
            </p14:nvContentPartPr>
            <p14:xfrm>
              <a:off x="65947" y="369427"/>
              <a:ext cx="1253880" cy="1253880"/>
            </p14:xfrm>
          </p:contentPart>
        </mc:Choice>
        <mc:Fallback xmlns="">
          <p:pic>
            <p:nvPicPr>
              <p:cNvPr id="11" name="Ink 10">
                <a:extLst>
                  <a:ext uri="{FF2B5EF4-FFF2-40B4-BE49-F238E27FC236}">
                    <a16:creationId xmlns:a16="http://schemas.microsoft.com/office/drawing/2014/main" id="{54EC9423-9C2B-5E55-F37E-05EF8681E116}"/>
                  </a:ext>
                </a:extLst>
              </p:cNvPr>
              <p:cNvPicPr/>
              <p:nvPr/>
            </p:nvPicPr>
            <p:blipFill>
              <a:blip r:embed="rId5"/>
              <a:stretch>
                <a:fillRect/>
              </a:stretch>
            </p:blipFill>
            <p:spPr>
              <a:xfrm>
                <a:off x="-24079" y="189375"/>
                <a:ext cx="1433572" cy="1613623"/>
              </a:xfrm>
              <a:prstGeom prst="rect">
                <a:avLst/>
              </a:prstGeom>
            </p:spPr>
          </p:pic>
        </mc:Fallback>
      </mc:AlternateContent>
      <p:pic>
        <p:nvPicPr>
          <p:cNvPr id="7" name="Picture 6">
            <a:extLst>
              <a:ext uri="{FF2B5EF4-FFF2-40B4-BE49-F238E27FC236}">
                <a16:creationId xmlns:a16="http://schemas.microsoft.com/office/drawing/2014/main" id="{50394DB8-ADBF-39FD-9A63-10BF000A1586}"/>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5095790" y="1825967"/>
            <a:ext cx="4382112" cy="1257475"/>
          </a:xfrm>
          <a:prstGeom prst="rect">
            <a:avLst/>
          </a:prstGeom>
        </p:spPr>
      </p:pic>
      <p:pic>
        <p:nvPicPr>
          <p:cNvPr id="9" name="Picture 8">
            <a:extLst>
              <a:ext uri="{FF2B5EF4-FFF2-40B4-BE49-F238E27FC236}">
                <a16:creationId xmlns:a16="http://schemas.microsoft.com/office/drawing/2014/main" id="{E52E1B73-4627-DD85-C983-B0B314A62D65}"/>
              </a:ext>
            </a:extLst>
          </p:cNvPr>
          <p:cNvPicPr>
            <a:picLocks noChangeAspect="1"/>
          </p:cNvPicPr>
          <p:nvPr/>
        </p:nvPicPr>
        <p:blipFill>
          <a:blip r:embed="rId8"/>
          <a:stretch>
            <a:fillRect/>
          </a:stretch>
        </p:blipFill>
        <p:spPr>
          <a:xfrm>
            <a:off x="3640153" y="2088616"/>
            <a:ext cx="1341519" cy="909765"/>
          </a:xfrm>
          <a:prstGeom prst="rect">
            <a:avLst/>
          </a:prstGeom>
        </p:spPr>
      </p:pic>
      <p:sp>
        <p:nvSpPr>
          <p:cNvPr id="12" name="TextBox 11">
            <a:extLst>
              <a:ext uri="{FF2B5EF4-FFF2-40B4-BE49-F238E27FC236}">
                <a16:creationId xmlns:a16="http://schemas.microsoft.com/office/drawing/2014/main" id="{3D75C628-F4DA-A0B7-34F4-EA5E3A995D97}"/>
              </a:ext>
            </a:extLst>
          </p:cNvPr>
          <p:cNvSpPr txBox="1"/>
          <p:nvPr/>
        </p:nvSpPr>
        <p:spPr>
          <a:xfrm>
            <a:off x="2422607" y="716162"/>
            <a:ext cx="8760382" cy="1077218"/>
          </a:xfrm>
          <a:prstGeom prst="rect">
            <a:avLst/>
          </a:prstGeom>
          <a:noFill/>
        </p:spPr>
        <p:txBody>
          <a:bodyPr wrap="square" rtlCol="0">
            <a:spAutoFit/>
          </a:bodyPr>
          <a:lstStyle/>
          <a:p>
            <a:pPr algn="r" rtl="1"/>
            <a:r>
              <a:rPr lang="fa-IR" sz="3200" dirty="0">
                <a:cs typeface="2  Compset" panose="00000400000000000000" pitchFamily="2" charset="-78"/>
              </a:rPr>
              <a:t>لذا تابع هزینه که به آن </a:t>
            </a:r>
            <a:r>
              <a:rPr lang="en-US" sz="3200" dirty="0">
                <a:cs typeface="2  Compset" panose="00000400000000000000" pitchFamily="2" charset="-78"/>
              </a:rPr>
              <a:t>Cross Entropy </a:t>
            </a:r>
            <a:r>
              <a:rPr lang="fa-IR" sz="3200" dirty="0">
                <a:cs typeface="2  Compset" panose="00000400000000000000" pitchFamily="2" charset="-78"/>
              </a:rPr>
              <a:t> نیز گفته میشود به صورت زیر است. </a:t>
            </a:r>
            <a:endParaRPr lang="en-US" sz="3200" dirty="0">
              <a:cs typeface="2  Compset" panose="00000400000000000000" pitchFamily="2" charset="-78"/>
            </a:endParaRPr>
          </a:p>
        </p:txBody>
      </p:sp>
      <p:sp>
        <p:nvSpPr>
          <p:cNvPr id="13" name="TextBox 12">
            <a:extLst>
              <a:ext uri="{FF2B5EF4-FFF2-40B4-BE49-F238E27FC236}">
                <a16:creationId xmlns:a16="http://schemas.microsoft.com/office/drawing/2014/main" id="{9D4A8492-D58C-9407-A8C5-03BDCF402CD8}"/>
              </a:ext>
            </a:extLst>
          </p:cNvPr>
          <p:cNvSpPr txBox="1"/>
          <p:nvPr/>
        </p:nvSpPr>
        <p:spPr>
          <a:xfrm>
            <a:off x="1967023" y="3328267"/>
            <a:ext cx="8495414" cy="1077218"/>
          </a:xfrm>
          <a:prstGeom prst="rect">
            <a:avLst/>
          </a:prstGeom>
          <a:noFill/>
        </p:spPr>
        <p:txBody>
          <a:bodyPr wrap="square" rtlCol="0">
            <a:spAutoFit/>
          </a:bodyPr>
          <a:lstStyle/>
          <a:p>
            <a:pPr algn="r" rtl="1"/>
            <a:r>
              <a:rPr lang="fa-IR" sz="3200" dirty="0">
                <a:cs typeface="2  Compset" panose="00000400000000000000" pitchFamily="2" charset="-78"/>
              </a:rPr>
              <a:t>در حالتی که مقدار پیش بینی برچسب برابر       و مقدارواقعی     باشد داریم : </a:t>
            </a:r>
            <a:endParaRPr lang="en-US" sz="3200" dirty="0">
              <a:cs typeface="2  Compset" panose="00000400000000000000" pitchFamily="2" charset="-78"/>
            </a:endParaRPr>
          </a:p>
        </p:txBody>
      </p:sp>
      <p:pic>
        <p:nvPicPr>
          <p:cNvPr id="15" name="Picture 14">
            <a:extLst>
              <a:ext uri="{FF2B5EF4-FFF2-40B4-BE49-F238E27FC236}">
                <a16:creationId xmlns:a16="http://schemas.microsoft.com/office/drawing/2014/main" id="{42F2CD7D-08C7-8B4D-C018-77DB6BCDFFF0}"/>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Lst>
          </a:blip>
          <a:stretch>
            <a:fillRect/>
          </a:stretch>
        </p:blipFill>
        <p:spPr>
          <a:xfrm>
            <a:off x="4647363" y="3235949"/>
            <a:ext cx="282341" cy="909765"/>
          </a:xfrm>
          <a:prstGeom prst="rect">
            <a:avLst/>
          </a:prstGeom>
        </p:spPr>
      </p:pic>
      <p:pic>
        <p:nvPicPr>
          <p:cNvPr id="17" name="Picture 16">
            <a:extLst>
              <a:ext uri="{FF2B5EF4-FFF2-40B4-BE49-F238E27FC236}">
                <a16:creationId xmlns:a16="http://schemas.microsoft.com/office/drawing/2014/main" id="{AAC7E9BD-69F6-C885-3BAE-E3D313C52868}"/>
              </a:ext>
            </a:extLst>
          </p:cNvPr>
          <p:cNvPicPr>
            <a:picLocks noChangeAspect="1"/>
          </p:cNvPicPr>
          <p:nvPr/>
        </p:nvPicPr>
        <p:blipFill>
          <a:blip r:embed="rId11"/>
          <a:stretch>
            <a:fillRect/>
          </a:stretch>
        </p:blipFill>
        <p:spPr>
          <a:xfrm>
            <a:off x="2422607" y="3130580"/>
            <a:ext cx="367060" cy="800859"/>
          </a:xfrm>
          <a:prstGeom prst="rect">
            <a:avLst/>
          </a:prstGeom>
        </p:spPr>
      </p:pic>
      <p:pic>
        <p:nvPicPr>
          <p:cNvPr id="19" name="Picture 18">
            <a:extLst>
              <a:ext uri="{FF2B5EF4-FFF2-40B4-BE49-F238E27FC236}">
                <a16:creationId xmlns:a16="http://schemas.microsoft.com/office/drawing/2014/main" id="{1135D8D5-F9DE-2A7E-CF06-ECD7E7A4832B}"/>
              </a:ext>
            </a:extLst>
          </p:cNvPr>
          <p:cNvPicPr>
            <a:picLocks noChangeAspect="1"/>
          </p:cNvPicPr>
          <p:nvPr/>
        </p:nvPicPr>
        <p:blipFill>
          <a:blip r:embed="rId12">
            <a:extLst>
              <a:ext uri="{BEBA8EAE-BF5A-486C-A8C5-ECC9F3942E4B}">
                <a14:imgProps xmlns:a14="http://schemas.microsoft.com/office/drawing/2010/main">
                  <a14:imgLayer r:embed="rId13">
                    <a14:imgEffect>
                      <a14:sharpenSoften amount="50000"/>
                    </a14:imgEffect>
                  </a14:imgLayer>
                </a14:imgProps>
              </a:ext>
            </a:extLst>
          </a:blip>
          <a:stretch>
            <a:fillRect/>
          </a:stretch>
        </p:blipFill>
        <p:spPr>
          <a:xfrm>
            <a:off x="4335721" y="4497803"/>
            <a:ext cx="4010837" cy="1105426"/>
          </a:xfrm>
          <a:prstGeom prst="rect">
            <a:avLst/>
          </a:prstGeom>
        </p:spPr>
      </p:pic>
    </p:spTree>
    <p:extLst>
      <p:ext uri="{BB962C8B-B14F-4D97-AF65-F5344CB8AC3E}">
        <p14:creationId xmlns:p14="http://schemas.microsoft.com/office/powerpoint/2010/main" val="4217843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2653D-A9E8-2BA2-3C4E-23619D54B740}"/>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72B0DA83-9F06-7D4F-7D42-6A58B054E589}"/>
              </a:ext>
            </a:extLst>
          </p:cNvPr>
          <p:cNvSpPr/>
          <p:nvPr/>
        </p:nvSpPr>
        <p:spPr>
          <a:xfrm>
            <a:off x="499730" y="3083442"/>
            <a:ext cx="776177" cy="3774558"/>
          </a:xfrm>
          <a:prstGeom prst="parallelogram">
            <a:avLst>
              <a:gd name="adj" fmla="val 7020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EEE0DC9F-87E0-DD84-B0DD-E97B49C5F918}"/>
              </a:ext>
            </a:extLst>
          </p:cNvPr>
          <p:cNvSpPr/>
          <p:nvPr/>
        </p:nvSpPr>
        <p:spPr>
          <a:xfrm>
            <a:off x="287079" y="0"/>
            <a:ext cx="776177" cy="3774558"/>
          </a:xfrm>
          <a:prstGeom prst="parallelogram">
            <a:avLst>
              <a:gd name="adj" fmla="val 70206"/>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4AD1AAF4-F1A0-F610-4BAD-646853619536}"/>
                  </a:ext>
                </a:extLst>
              </p14:cNvPr>
              <p14:cNvContentPartPr/>
              <p14:nvPr/>
            </p14:nvContentPartPr>
            <p14:xfrm>
              <a:off x="13027" y="4378027"/>
              <a:ext cx="2690640" cy="2690640"/>
            </p14:xfrm>
          </p:contentPart>
        </mc:Choice>
        <mc:Fallback xmlns="">
          <p:pic>
            <p:nvPicPr>
              <p:cNvPr id="10" name="Ink 9">
                <a:extLst>
                  <a:ext uri="{FF2B5EF4-FFF2-40B4-BE49-F238E27FC236}">
                    <a16:creationId xmlns:a16="http://schemas.microsoft.com/office/drawing/2014/main" id="{C1EF63E5-DEDA-9E83-3E84-9E1A74E2CF12}"/>
                  </a:ext>
                </a:extLst>
              </p:cNvPr>
              <p:cNvPicPr/>
              <p:nvPr/>
            </p:nvPicPr>
            <p:blipFill>
              <a:blip r:embed="rId3"/>
              <a:stretch>
                <a:fillRect/>
              </a:stretch>
            </p:blipFill>
            <p:spPr>
              <a:xfrm>
                <a:off x="-76973" y="4198027"/>
                <a:ext cx="2870280" cy="305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05123EE4-B32D-CA5F-AE1E-1D8718F0C2BF}"/>
                  </a:ext>
                </a:extLst>
              </p14:cNvPr>
              <p14:cNvContentPartPr/>
              <p14:nvPr/>
            </p14:nvContentPartPr>
            <p14:xfrm>
              <a:off x="65947" y="369427"/>
              <a:ext cx="1253880" cy="1253880"/>
            </p14:xfrm>
          </p:contentPart>
        </mc:Choice>
        <mc:Fallback xmlns="">
          <p:pic>
            <p:nvPicPr>
              <p:cNvPr id="11" name="Ink 10">
                <a:extLst>
                  <a:ext uri="{FF2B5EF4-FFF2-40B4-BE49-F238E27FC236}">
                    <a16:creationId xmlns:a16="http://schemas.microsoft.com/office/drawing/2014/main" id="{54EC9423-9C2B-5E55-F37E-05EF8681E116}"/>
                  </a:ext>
                </a:extLst>
              </p:cNvPr>
              <p:cNvPicPr/>
              <p:nvPr/>
            </p:nvPicPr>
            <p:blipFill>
              <a:blip r:embed="rId5"/>
              <a:stretch>
                <a:fillRect/>
              </a:stretch>
            </p:blipFill>
            <p:spPr>
              <a:xfrm>
                <a:off x="-24079" y="189375"/>
                <a:ext cx="1433572" cy="1613623"/>
              </a:xfrm>
              <a:prstGeom prst="rect">
                <a:avLst/>
              </a:prstGeom>
            </p:spPr>
          </p:pic>
        </mc:Fallback>
      </mc:AlternateContent>
      <p:sp>
        <p:nvSpPr>
          <p:cNvPr id="2" name="TextBox 1">
            <a:extLst>
              <a:ext uri="{FF2B5EF4-FFF2-40B4-BE49-F238E27FC236}">
                <a16:creationId xmlns:a16="http://schemas.microsoft.com/office/drawing/2014/main" id="{93E94EC1-56C3-C066-D386-856ACB2459AC}"/>
              </a:ext>
            </a:extLst>
          </p:cNvPr>
          <p:cNvSpPr txBox="1"/>
          <p:nvPr/>
        </p:nvSpPr>
        <p:spPr>
          <a:xfrm>
            <a:off x="5922334" y="642424"/>
            <a:ext cx="5468164" cy="707886"/>
          </a:xfrm>
          <a:prstGeom prst="rect">
            <a:avLst/>
          </a:prstGeom>
          <a:noFill/>
        </p:spPr>
        <p:txBody>
          <a:bodyPr wrap="none" rtlCol="0">
            <a:spAutoFit/>
          </a:bodyPr>
          <a:lstStyle/>
          <a:p>
            <a:pPr algn="l" rtl="1" fontAlgn="base"/>
            <a:r>
              <a:rPr lang="fa-IR" sz="4000" b="1" i="0" dirty="0">
                <a:effectLst/>
                <a:latin typeface="inherit"/>
                <a:cs typeface="inherit"/>
              </a:rPr>
              <a:t>رگرسیون لجستیک چند کلاسه</a:t>
            </a:r>
            <a:endParaRPr lang="fa-IR" sz="4000" b="1" i="0" dirty="0">
              <a:effectLst/>
              <a:latin typeface="IRANSansWeb"/>
            </a:endParaRPr>
          </a:p>
        </p:txBody>
      </p:sp>
      <p:sp>
        <p:nvSpPr>
          <p:cNvPr id="12" name="TextBox 11">
            <a:extLst>
              <a:ext uri="{FF2B5EF4-FFF2-40B4-BE49-F238E27FC236}">
                <a16:creationId xmlns:a16="http://schemas.microsoft.com/office/drawing/2014/main" id="{A233281F-55C4-FF8D-BEC2-BB0F19FBB641}"/>
              </a:ext>
            </a:extLst>
          </p:cNvPr>
          <p:cNvSpPr txBox="1"/>
          <p:nvPr/>
        </p:nvSpPr>
        <p:spPr>
          <a:xfrm>
            <a:off x="2512282" y="1668631"/>
            <a:ext cx="9025404" cy="2062103"/>
          </a:xfrm>
          <a:prstGeom prst="rect">
            <a:avLst/>
          </a:prstGeom>
          <a:noFill/>
        </p:spPr>
        <p:txBody>
          <a:bodyPr wrap="square">
            <a:spAutoFit/>
          </a:bodyPr>
          <a:lstStyle/>
          <a:p>
            <a:pPr algn="r" rtl="1"/>
            <a:r>
              <a:rPr lang="fa-IR" sz="3200" dirty="0">
                <a:cs typeface="2  Compset" panose="00000400000000000000" pitchFamily="2" charset="-78"/>
              </a:rPr>
              <a:t>در رگرسیون لجستیک، هدف پیش‌بینی احتمال رسیدن به هر کلاس (که در آن </a:t>
            </a:r>
            <a:r>
              <a:rPr lang="en-US" sz="3200" dirty="0">
                <a:cs typeface="2  Compset" panose="00000400000000000000" pitchFamily="2" charset="-78"/>
              </a:rPr>
              <a:t>Y </a:t>
            </a:r>
            <a:r>
              <a:rPr lang="fa-IR" sz="3200" dirty="0">
                <a:cs typeface="2  Compset" panose="00000400000000000000" pitchFamily="2" charset="-78"/>
              </a:rPr>
              <a:t>به عنوان متغیر وابسته در نظر گرفته می‌شود) است. برای هرکلاس </a:t>
            </a:r>
            <a:r>
              <a:rPr lang="en-US" sz="3200" dirty="0">
                <a:cs typeface="2  Compset" panose="00000400000000000000" pitchFamily="2" charset="-78"/>
              </a:rPr>
              <a:t>j </a:t>
            </a:r>
            <a:r>
              <a:rPr lang="fa-IR" sz="3200" dirty="0">
                <a:cs typeface="2  Compset" panose="00000400000000000000" pitchFamily="2" charset="-78"/>
              </a:rPr>
              <a:t>که </a:t>
            </a:r>
            <a:r>
              <a:rPr lang="en-US" sz="3200" dirty="0">
                <a:cs typeface="2  Compset" panose="00000400000000000000" pitchFamily="2" charset="-78"/>
              </a:rPr>
              <a:t> (j=1,2,...,K) </a:t>
            </a:r>
            <a:r>
              <a:rPr lang="fa-IR" sz="3200" dirty="0">
                <a:cs typeface="2  Compset" panose="00000400000000000000" pitchFamily="2" charset="-78"/>
              </a:rPr>
              <a:t>ورودی‌های بردار </a:t>
            </a:r>
            <a:r>
              <a:rPr lang="en-US" sz="3200" dirty="0">
                <a:cs typeface="2  Compset" panose="00000400000000000000" pitchFamily="2" charset="-78"/>
              </a:rPr>
              <a:t>X </a:t>
            </a:r>
            <a:r>
              <a:rPr lang="fa-IR" sz="3200" dirty="0">
                <a:cs typeface="2  Compset" panose="00000400000000000000" pitchFamily="2" charset="-78"/>
              </a:rPr>
              <a:t>از طریق تابع لجستیک به احتمال تبدیل می‌شوند:</a:t>
            </a:r>
            <a:endParaRPr lang="en-US" sz="3200" dirty="0">
              <a:cs typeface="2  Compset" panose="00000400000000000000" pitchFamily="2" charset="-78"/>
            </a:endParaRPr>
          </a:p>
        </p:txBody>
      </p:sp>
      <p:pic>
        <p:nvPicPr>
          <p:cNvPr id="14" name="Picture 13">
            <a:extLst>
              <a:ext uri="{FF2B5EF4-FFF2-40B4-BE49-F238E27FC236}">
                <a16:creationId xmlns:a16="http://schemas.microsoft.com/office/drawing/2014/main" id="{A2501D2B-3FE5-8BC9-6FAC-20EF0827DDDC}"/>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3942007" y="4049055"/>
            <a:ext cx="5707972" cy="1805912"/>
          </a:xfrm>
          <a:prstGeom prst="rect">
            <a:avLst/>
          </a:prstGeom>
        </p:spPr>
      </p:pic>
    </p:spTree>
    <p:extLst>
      <p:ext uri="{BB962C8B-B14F-4D97-AF65-F5344CB8AC3E}">
        <p14:creationId xmlns:p14="http://schemas.microsoft.com/office/powerpoint/2010/main" val="799922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4DD8B-A99F-779B-FC6B-A74001D78A0C}"/>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E3D70EED-D59A-2F30-5FB0-7B74F6299B05}"/>
              </a:ext>
            </a:extLst>
          </p:cNvPr>
          <p:cNvSpPr/>
          <p:nvPr/>
        </p:nvSpPr>
        <p:spPr>
          <a:xfrm>
            <a:off x="499730" y="3083442"/>
            <a:ext cx="776177" cy="3774558"/>
          </a:xfrm>
          <a:prstGeom prst="parallelogram">
            <a:avLst>
              <a:gd name="adj" fmla="val 7020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DDA8F0D9-88D4-2B46-0B84-0E7C2DF39F23}"/>
              </a:ext>
            </a:extLst>
          </p:cNvPr>
          <p:cNvSpPr/>
          <p:nvPr/>
        </p:nvSpPr>
        <p:spPr>
          <a:xfrm>
            <a:off x="287079" y="0"/>
            <a:ext cx="776177" cy="3774558"/>
          </a:xfrm>
          <a:prstGeom prst="parallelogram">
            <a:avLst>
              <a:gd name="adj" fmla="val 70206"/>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C1EF63E5-DEDA-9E83-3E84-9E1A74E2CF12}"/>
                  </a:ext>
                </a:extLst>
              </p14:cNvPr>
              <p14:cNvContentPartPr/>
              <p14:nvPr/>
            </p14:nvContentPartPr>
            <p14:xfrm>
              <a:off x="13027" y="4378027"/>
              <a:ext cx="2690640" cy="2690640"/>
            </p14:xfrm>
          </p:contentPart>
        </mc:Choice>
        <mc:Fallback xmlns="">
          <p:pic>
            <p:nvPicPr>
              <p:cNvPr id="10" name="Ink 9">
                <a:extLst>
                  <a:ext uri="{FF2B5EF4-FFF2-40B4-BE49-F238E27FC236}">
                    <a16:creationId xmlns:a16="http://schemas.microsoft.com/office/drawing/2014/main" id="{C1EF63E5-DEDA-9E83-3E84-9E1A74E2CF12}"/>
                  </a:ext>
                </a:extLst>
              </p:cNvPr>
              <p:cNvPicPr/>
              <p:nvPr/>
            </p:nvPicPr>
            <p:blipFill>
              <a:blip r:embed="rId3"/>
              <a:stretch>
                <a:fillRect/>
              </a:stretch>
            </p:blipFill>
            <p:spPr>
              <a:xfrm>
                <a:off x="-76973" y="4198027"/>
                <a:ext cx="2870280" cy="305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54EC9423-9C2B-5E55-F37E-05EF8681E116}"/>
                  </a:ext>
                </a:extLst>
              </p14:cNvPr>
              <p14:cNvContentPartPr/>
              <p14:nvPr/>
            </p14:nvContentPartPr>
            <p14:xfrm>
              <a:off x="65947" y="369427"/>
              <a:ext cx="1253880" cy="1253880"/>
            </p14:xfrm>
          </p:contentPart>
        </mc:Choice>
        <mc:Fallback xmlns="">
          <p:pic>
            <p:nvPicPr>
              <p:cNvPr id="11" name="Ink 10">
                <a:extLst>
                  <a:ext uri="{FF2B5EF4-FFF2-40B4-BE49-F238E27FC236}">
                    <a16:creationId xmlns:a16="http://schemas.microsoft.com/office/drawing/2014/main" id="{54EC9423-9C2B-5E55-F37E-05EF8681E116}"/>
                  </a:ext>
                </a:extLst>
              </p:cNvPr>
              <p:cNvPicPr/>
              <p:nvPr/>
            </p:nvPicPr>
            <p:blipFill>
              <a:blip r:embed="rId5"/>
              <a:stretch>
                <a:fillRect/>
              </a:stretch>
            </p:blipFill>
            <p:spPr>
              <a:xfrm>
                <a:off x="-24079" y="189375"/>
                <a:ext cx="1433572" cy="1613623"/>
              </a:xfrm>
              <a:prstGeom prst="rect">
                <a:avLst/>
              </a:prstGeom>
            </p:spPr>
          </p:pic>
        </mc:Fallback>
      </mc:AlternateContent>
      <p:sp>
        <p:nvSpPr>
          <p:cNvPr id="2" name="TextBox 1">
            <a:extLst>
              <a:ext uri="{FF2B5EF4-FFF2-40B4-BE49-F238E27FC236}">
                <a16:creationId xmlns:a16="http://schemas.microsoft.com/office/drawing/2014/main" id="{0CABC93D-453D-57B0-2E0D-9FDC993AE4E1}"/>
              </a:ext>
            </a:extLst>
          </p:cNvPr>
          <p:cNvSpPr txBox="1"/>
          <p:nvPr/>
        </p:nvSpPr>
        <p:spPr>
          <a:xfrm>
            <a:off x="2551814" y="562704"/>
            <a:ext cx="4325030" cy="707886"/>
          </a:xfrm>
          <a:prstGeom prst="rect">
            <a:avLst/>
          </a:prstGeom>
          <a:noFill/>
        </p:spPr>
        <p:txBody>
          <a:bodyPr wrap="none" rtlCol="0">
            <a:spAutoFit/>
          </a:bodyPr>
          <a:lstStyle/>
          <a:p>
            <a:r>
              <a:rPr lang="en-US" sz="4000" dirty="0"/>
              <a:t>Coding by Python….</a:t>
            </a:r>
          </a:p>
        </p:txBody>
      </p:sp>
      <p:pic>
        <p:nvPicPr>
          <p:cNvPr id="6" name="Picture 5">
            <a:extLst>
              <a:ext uri="{FF2B5EF4-FFF2-40B4-BE49-F238E27FC236}">
                <a16:creationId xmlns:a16="http://schemas.microsoft.com/office/drawing/2014/main" id="{0A17C9AE-0B23-86A3-645E-CD739D3C5DFD}"/>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3423684" y="1425644"/>
            <a:ext cx="7729870" cy="5179248"/>
          </a:xfrm>
          <a:prstGeom prst="rect">
            <a:avLst/>
          </a:prstGeom>
        </p:spPr>
      </p:pic>
    </p:spTree>
    <p:extLst>
      <p:ext uri="{BB962C8B-B14F-4D97-AF65-F5344CB8AC3E}">
        <p14:creationId xmlns:p14="http://schemas.microsoft.com/office/powerpoint/2010/main" val="3120548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2654F-9B63-37D9-18EF-8DAE36264ECF}"/>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DA78911A-AA1C-565A-B274-32801E1F563F}"/>
              </a:ext>
            </a:extLst>
          </p:cNvPr>
          <p:cNvSpPr/>
          <p:nvPr/>
        </p:nvSpPr>
        <p:spPr>
          <a:xfrm>
            <a:off x="499730" y="3083442"/>
            <a:ext cx="776177" cy="3774558"/>
          </a:xfrm>
          <a:prstGeom prst="parallelogram">
            <a:avLst>
              <a:gd name="adj" fmla="val 7020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28741331-F08E-246C-56F9-CCE512A40E64}"/>
              </a:ext>
            </a:extLst>
          </p:cNvPr>
          <p:cNvSpPr/>
          <p:nvPr/>
        </p:nvSpPr>
        <p:spPr>
          <a:xfrm>
            <a:off x="287079" y="0"/>
            <a:ext cx="776177" cy="3774558"/>
          </a:xfrm>
          <a:prstGeom prst="parallelogram">
            <a:avLst>
              <a:gd name="adj" fmla="val 70206"/>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D5EB3493-F246-14CF-CA9A-429743A5EAFD}"/>
                  </a:ext>
                </a:extLst>
              </p14:cNvPr>
              <p14:cNvContentPartPr/>
              <p14:nvPr/>
            </p14:nvContentPartPr>
            <p14:xfrm>
              <a:off x="13027" y="4378027"/>
              <a:ext cx="2690640" cy="2690640"/>
            </p14:xfrm>
          </p:contentPart>
        </mc:Choice>
        <mc:Fallback xmlns="">
          <p:pic>
            <p:nvPicPr>
              <p:cNvPr id="10" name="Ink 9">
                <a:extLst>
                  <a:ext uri="{FF2B5EF4-FFF2-40B4-BE49-F238E27FC236}">
                    <a16:creationId xmlns:a16="http://schemas.microsoft.com/office/drawing/2014/main" id="{D5EB3493-F246-14CF-CA9A-429743A5EAFD}"/>
                  </a:ext>
                </a:extLst>
              </p:cNvPr>
              <p:cNvPicPr/>
              <p:nvPr/>
            </p:nvPicPr>
            <p:blipFill>
              <a:blip r:embed="rId3"/>
              <a:stretch>
                <a:fillRect/>
              </a:stretch>
            </p:blipFill>
            <p:spPr>
              <a:xfrm>
                <a:off x="-76973" y="4198027"/>
                <a:ext cx="2870280" cy="305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D6256797-9577-B255-9B59-EFC5D20F4207}"/>
                  </a:ext>
                </a:extLst>
              </p14:cNvPr>
              <p14:cNvContentPartPr/>
              <p14:nvPr/>
            </p14:nvContentPartPr>
            <p14:xfrm>
              <a:off x="65947" y="369427"/>
              <a:ext cx="1253880" cy="1253880"/>
            </p14:xfrm>
          </p:contentPart>
        </mc:Choice>
        <mc:Fallback xmlns="">
          <p:pic>
            <p:nvPicPr>
              <p:cNvPr id="11" name="Ink 10">
                <a:extLst>
                  <a:ext uri="{FF2B5EF4-FFF2-40B4-BE49-F238E27FC236}">
                    <a16:creationId xmlns:a16="http://schemas.microsoft.com/office/drawing/2014/main" id="{D6256797-9577-B255-9B59-EFC5D20F4207}"/>
                  </a:ext>
                </a:extLst>
              </p:cNvPr>
              <p:cNvPicPr/>
              <p:nvPr/>
            </p:nvPicPr>
            <p:blipFill>
              <a:blip r:embed="rId5"/>
              <a:stretch>
                <a:fillRect/>
              </a:stretch>
            </p:blipFill>
            <p:spPr>
              <a:xfrm>
                <a:off x="-24079" y="189375"/>
                <a:ext cx="1433572" cy="1613623"/>
              </a:xfrm>
              <a:prstGeom prst="rect">
                <a:avLst/>
              </a:prstGeom>
            </p:spPr>
          </p:pic>
        </mc:Fallback>
      </mc:AlternateContent>
      <p:pic>
        <p:nvPicPr>
          <p:cNvPr id="3" name="Picture 2">
            <a:extLst>
              <a:ext uri="{FF2B5EF4-FFF2-40B4-BE49-F238E27FC236}">
                <a16:creationId xmlns:a16="http://schemas.microsoft.com/office/drawing/2014/main" id="{AB7829B1-9596-00F6-B062-94E387564D92}"/>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2546551" y="745492"/>
            <a:ext cx="8786042" cy="3632535"/>
          </a:xfrm>
          <a:prstGeom prst="rect">
            <a:avLst/>
          </a:prstGeom>
        </p:spPr>
      </p:pic>
      <p:pic>
        <p:nvPicPr>
          <p:cNvPr id="7" name="Picture 6">
            <a:extLst>
              <a:ext uri="{FF2B5EF4-FFF2-40B4-BE49-F238E27FC236}">
                <a16:creationId xmlns:a16="http://schemas.microsoft.com/office/drawing/2014/main" id="{11D30E56-515C-142A-97D5-0C00B51ED46D}"/>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2916318" y="4830209"/>
            <a:ext cx="8566298" cy="1786275"/>
          </a:xfrm>
          <a:prstGeom prst="rect">
            <a:avLst/>
          </a:prstGeom>
        </p:spPr>
      </p:pic>
    </p:spTree>
    <p:extLst>
      <p:ext uri="{BB962C8B-B14F-4D97-AF65-F5344CB8AC3E}">
        <p14:creationId xmlns:p14="http://schemas.microsoft.com/office/powerpoint/2010/main" val="2956798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3DF68-16CA-2DDB-29D5-523BF866A443}"/>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E27BEAF3-6669-2F9B-2729-02A593E67AD3}"/>
              </a:ext>
            </a:extLst>
          </p:cNvPr>
          <p:cNvSpPr/>
          <p:nvPr/>
        </p:nvSpPr>
        <p:spPr>
          <a:xfrm>
            <a:off x="499730" y="3083442"/>
            <a:ext cx="776177" cy="3774558"/>
          </a:xfrm>
          <a:prstGeom prst="parallelogram">
            <a:avLst>
              <a:gd name="adj" fmla="val 7020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2800" dirty="0">
              <a:cs typeface="2  Compset" panose="00000400000000000000" pitchFamily="2" charset="-78"/>
            </a:endParaRPr>
          </a:p>
        </p:txBody>
      </p:sp>
      <p:sp>
        <p:nvSpPr>
          <p:cNvPr id="4" name="Parallelogram 3">
            <a:extLst>
              <a:ext uri="{FF2B5EF4-FFF2-40B4-BE49-F238E27FC236}">
                <a16:creationId xmlns:a16="http://schemas.microsoft.com/office/drawing/2014/main" id="{39E5852D-BA0D-D31A-6110-CE4558747655}"/>
              </a:ext>
            </a:extLst>
          </p:cNvPr>
          <p:cNvSpPr/>
          <p:nvPr/>
        </p:nvSpPr>
        <p:spPr>
          <a:xfrm>
            <a:off x="287079" y="0"/>
            <a:ext cx="776177" cy="3774558"/>
          </a:xfrm>
          <a:prstGeom prst="parallelogram">
            <a:avLst>
              <a:gd name="adj" fmla="val 70206"/>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2800" dirty="0">
              <a:cs typeface="2  Compset" panose="00000400000000000000" pitchFamily="2" charset="-78"/>
            </a:endParaRP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EFD901ED-91A3-64C9-EFD3-93F19D33C3A5}"/>
                  </a:ext>
                </a:extLst>
              </p14:cNvPr>
              <p14:cNvContentPartPr/>
              <p14:nvPr/>
            </p14:nvContentPartPr>
            <p14:xfrm>
              <a:off x="13027" y="4378027"/>
              <a:ext cx="2690640" cy="2690640"/>
            </p14:xfrm>
          </p:contentPart>
        </mc:Choice>
        <mc:Fallback xmlns="">
          <p:pic>
            <p:nvPicPr>
              <p:cNvPr id="10" name="Ink 9">
                <a:extLst>
                  <a:ext uri="{FF2B5EF4-FFF2-40B4-BE49-F238E27FC236}">
                    <a16:creationId xmlns:a16="http://schemas.microsoft.com/office/drawing/2014/main" id="{EFD901ED-91A3-64C9-EFD3-93F19D33C3A5}"/>
                  </a:ext>
                </a:extLst>
              </p:cNvPr>
              <p:cNvPicPr/>
              <p:nvPr/>
            </p:nvPicPr>
            <p:blipFill>
              <a:blip r:embed="rId3"/>
              <a:stretch>
                <a:fillRect/>
              </a:stretch>
            </p:blipFill>
            <p:spPr>
              <a:xfrm>
                <a:off x="-76973" y="4198027"/>
                <a:ext cx="2870280" cy="305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D96B06C5-C869-3457-8100-E2D8AED543D5}"/>
                  </a:ext>
                </a:extLst>
              </p14:cNvPr>
              <p14:cNvContentPartPr/>
              <p14:nvPr/>
            </p14:nvContentPartPr>
            <p14:xfrm>
              <a:off x="65947" y="369427"/>
              <a:ext cx="1253880" cy="1253880"/>
            </p14:xfrm>
          </p:contentPart>
        </mc:Choice>
        <mc:Fallback xmlns="">
          <p:pic>
            <p:nvPicPr>
              <p:cNvPr id="11" name="Ink 10">
                <a:extLst>
                  <a:ext uri="{FF2B5EF4-FFF2-40B4-BE49-F238E27FC236}">
                    <a16:creationId xmlns:a16="http://schemas.microsoft.com/office/drawing/2014/main" id="{D96B06C5-C869-3457-8100-E2D8AED543D5}"/>
                  </a:ext>
                </a:extLst>
              </p:cNvPr>
              <p:cNvPicPr/>
              <p:nvPr/>
            </p:nvPicPr>
            <p:blipFill>
              <a:blip r:embed="rId5"/>
              <a:stretch>
                <a:fillRect/>
              </a:stretch>
            </p:blipFill>
            <p:spPr>
              <a:xfrm>
                <a:off x="-24079" y="189375"/>
                <a:ext cx="1433572" cy="1613623"/>
              </a:xfrm>
              <a:prstGeom prst="rect">
                <a:avLst/>
              </a:prstGeom>
            </p:spPr>
          </p:pic>
        </mc:Fallback>
      </mc:AlternateContent>
      <p:sp>
        <p:nvSpPr>
          <p:cNvPr id="7" name="TextBox 6">
            <a:extLst>
              <a:ext uri="{FF2B5EF4-FFF2-40B4-BE49-F238E27FC236}">
                <a16:creationId xmlns:a16="http://schemas.microsoft.com/office/drawing/2014/main" id="{D6450CF2-FD64-81C3-57C1-701814D64A71}"/>
              </a:ext>
            </a:extLst>
          </p:cNvPr>
          <p:cNvSpPr txBox="1"/>
          <p:nvPr/>
        </p:nvSpPr>
        <p:spPr>
          <a:xfrm>
            <a:off x="8646928" y="479869"/>
            <a:ext cx="6193464" cy="523220"/>
          </a:xfrm>
          <a:prstGeom prst="rect">
            <a:avLst/>
          </a:prstGeom>
          <a:noFill/>
        </p:spPr>
        <p:txBody>
          <a:bodyPr wrap="square">
            <a:spAutoFit/>
          </a:bodyPr>
          <a:lstStyle/>
          <a:p>
            <a:pPr algn="l"/>
            <a:r>
              <a:rPr lang="fa-IR" sz="2800" b="1" i="0" dirty="0">
                <a:effectLst/>
                <a:latin typeface="Vazirmatn"/>
                <a:cs typeface="2  Compset" panose="00000400000000000000" pitchFamily="2" charset="-78"/>
              </a:rPr>
              <a:t>رگرسیون لجستیک</a:t>
            </a:r>
          </a:p>
        </p:txBody>
      </p:sp>
      <p:sp>
        <p:nvSpPr>
          <p:cNvPr id="9" name="TextBox 8">
            <a:extLst>
              <a:ext uri="{FF2B5EF4-FFF2-40B4-BE49-F238E27FC236}">
                <a16:creationId xmlns:a16="http://schemas.microsoft.com/office/drawing/2014/main" id="{AABC5CE4-F9F8-7778-53FF-C295E71ABC12}"/>
              </a:ext>
            </a:extLst>
          </p:cNvPr>
          <p:cNvSpPr txBox="1"/>
          <p:nvPr/>
        </p:nvSpPr>
        <p:spPr>
          <a:xfrm>
            <a:off x="3216349" y="479869"/>
            <a:ext cx="7517218" cy="523220"/>
          </a:xfrm>
          <a:prstGeom prst="rect">
            <a:avLst/>
          </a:prstGeom>
          <a:noFill/>
        </p:spPr>
        <p:txBody>
          <a:bodyPr wrap="square">
            <a:spAutoFit/>
          </a:bodyPr>
          <a:lstStyle/>
          <a:p>
            <a:pPr algn="l"/>
            <a:r>
              <a:rPr lang="en-US" sz="2800" b="1" i="0" dirty="0">
                <a:effectLst/>
                <a:latin typeface="Vazirmatn"/>
                <a:cs typeface="2  Compset" panose="00000400000000000000" pitchFamily="2" charset="-78"/>
              </a:rPr>
              <a:t> (Logistic Regression)</a:t>
            </a:r>
          </a:p>
        </p:txBody>
      </p:sp>
      <p:sp>
        <p:nvSpPr>
          <p:cNvPr id="13" name="TextBox 12">
            <a:extLst>
              <a:ext uri="{FF2B5EF4-FFF2-40B4-BE49-F238E27FC236}">
                <a16:creationId xmlns:a16="http://schemas.microsoft.com/office/drawing/2014/main" id="{2D0307EB-3E29-5128-6925-827E17A44652}"/>
              </a:ext>
            </a:extLst>
          </p:cNvPr>
          <p:cNvSpPr txBox="1"/>
          <p:nvPr/>
        </p:nvSpPr>
        <p:spPr>
          <a:xfrm>
            <a:off x="1935126" y="1306304"/>
            <a:ext cx="9532088" cy="1846659"/>
          </a:xfrm>
          <a:prstGeom prst="rect">
            <a:avLst/>
          </a:prstGeom>
          <a:noFill/>
        </p:spPr>
        <p:txBody>
          <a:bodyPr wrap="square">
            <a:spAutoFit/>
          </a:bodyPr>
          <a:lstStyle/>
          <a:p>
            <a:pPr algn="r" rtl="1"/>
            <a:r>
              <a:rPr lang="fa-IR" sz="2400" b="0" i="0" dirty="0">
                <a:solidFill>
                  <a:srgbClr val="1C1917"/>
                </a:solidFill>
                <a:effectLst/>
                <a:latin typeface="Vazirmatn"/>
                <a:cs typeface="2  Compset" panose="00000400000000000000" pitchFamily="2" charset="-78"/>
              </a:rPr>
              <a:t>یکی از روش‌های «دسته‌بندی» </a:t>
            </a:r>
            <a:r>
              <a:rPr lang="en-US" sz="2400" b="0" i="0" dirty="0">
                <a:solidFill>
                  <a:srgbClr val="1C1917"/>
                </a:solidFill>
                <a:effectLst/>
                <a:latin typeface="Vazirmatn"/>
                <a:cs typeface="2  Compset" panose="00000400000000000000" pitchFamily="2" charset="-78"/>
              </a:rPr>
              <a:t> </a:t>
            </a:r>
            <a:r>
              <a:rPr lang="fa-IR" sz="2400" b="0" i="0" dirty="0">
                <a:solidFill>
                  <a:srgbClr val="1C1917"/>
                </a:solidFill>
                <a:effectLst/>
                <a:latin typeface="Vazirmatn"/>
                <a:cs typeface="2  Compset" panose="00000400000000000000" pitchFamily="2" charset="-78"/>
              </a:rPr>
              <a:t>در مبحث «آموزش نظارت شده» </a:t>
            </a:r>
            <a:r>
              <a:rPr lang="en-US" sz="2400" b="0" i="0" dirty="0">
                <a:solidFill>
                  <a:srgbClr val="1C1917"/>
                </a:solidFill>
                <a:effectLst/>
                <a:latin typeface="Vazirmatn"/>
                <a:cs typeface="2  Compset" panose="00000400000000000000" pitchFamily="2" charset="-78"/>
              </a:rPr>
              <a:t> </a:t>
            </a:r>
            <a:r>
              <a:rPr lang="fa-IR" sz="2400" b="0" i="0" dirty="0">
                <a:solidFill>
                  <a:srgbClr val="1C1917"/>
                </a:solidFill>
                <a:effectLst/>
                <a:latin typeface="Vazirmatn"/>
                <a:cs typeface="2  Compset" panose="00000400000000000000" pitchFamily="2" charset="-78"/>
              </a:rPr>
              <a:t>رگرسیون لجستیک است.</a:t>
            </a:r>
          </a:p>
          <a:p>
            <a:pPr algn="r" rtl="1"/>
            <a:r>
              <a:rPr lang="fa-IR" sz="2400" dirty="0">
                <a:solidFill>
                  <a:srgbClr val="1C1917"/>
                </a:solidFill>
                <a:latin typeface="Vazirmatn"/>
                <a:cs typeface="2  Compset" panose="00000400000000000000" pitchFamily="2" charset="-78"/>
              </a:rPr>
              <a:t>از این روش وقتی استفاده می کنیم که بخواهیم داده ها را در دو کلاس دسته بندی کنیم ولی داده ها با یک احتمال بین صفر و یک ممکن است به هر دو دسته تعلق داشته باشند مثلا هر شخص می تواند به احتمال 0.2 بیمار و یا به احتمال 0.8 سالم باشد.</a:t>
            </a:r>
          </a:p>
          <a:p>
            <a:pPr algn="r" rtl="1"/>
            <a:endParaRPr lang="en-US" dirty="0"/>
          </a:p>
        </p:txBody>
      </p:sp>
      <p:pic>
        <p:nvPicPr>
          <p:cNvPr id="15" name="Picture 14">
            <a:extLst>
              <a:ext uri="{FF2B5EF4-FFF2-40B4-BE49-F238E27FC236}">
                <a16:creationId xmlns:a16="http://schemas.microsoft.com/office/drawing/2014/main" id="{21AFA73F-A6C0-CB6B-D970-01CEC1DDE1AC}"/>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2174690" y="3456178"/>
            <a:ext cx="8821188" cy="2235054"/>
          </a:xfrm>
          <a:prstGeom prst="rect">
            <a:avLst/>
          </a:prstGeom>
        </p:spPr>
      </p:pic>
    </p:spTree>
    <p:extLst>
      <p:ext uri="{BB962C8B-B14F-4D97-AF65-F5344CB8AC3E}">
        <p14:creationId xmlns:p14="http://schemas.microsoft.com/office/powerpoint/2010/main" val="46441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4F1A0-4053-B60A-C34D-6902756F1948}"/>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E966935-77D9-2524-B9CC-9BDB31FE199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488558" y="3703719"/>
            <a:ext cx="9669224" cy="2534004"/>
          </a:xfrm>
          <a:prstGeom prst="rect">
            <a:avLst/>
          </a:prstGeom>
        </p:spPr>
      </p:pic>
      <p:sp>
        <p:nvSpPr>
          <p:cNvPr id="5" name="Parallelogram 4">
            <a:extLst>
              <a:ext uri="{FF2B5EF4-FFF2-40B4-BE49-F238E27FC236}">
                <a16:creationId xmlns:a16="http://schemas.microsoft.com/office/drawing/2014/main" id="{8488D0F4-B346-7BF2-A51D-B2B4F0D7B8B1}"/>
              </a:ext>
            </a:extLst>
          </p:cNvPr>
          <p:cNvSpPr/>
          <p:nvPr/>
        </p:nvSpPr>
        <p:spPr>
          <a:xfrm>
            <a:off x="499730" y="3083442"/>
            <a:ext cx="776177" cy="3774558"/>
          </a:xfrm>
          <a:prstGeom prst="parallelogram">
            <a:avLst>
              <a:gd name="adj" fmla="val 7020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C5DEA722-3BB8-4807-B9FD-C113B1383F4C}"/>
              </a:ext>
            </a:extLst>
          </p:cNvPr>
          <p:cNvSpPr/>
          <p:nvPr/>
        </p:nvSpPr>
        <p:spPr>
          <a:xfrm>
            <a:off x="287079" y="0"/>
            <a:ext cx="776177" cy="3774558"/>
          </a:xfrm>
          <a:prstGeom prst="parallelogram">
            <a:avLst>
              <a:gd name="adj" fmla="val 70206"/>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32645517-7A80-27D4-E4AE-FDAEF54C4B9B}"/>
                  </a:ext>
                </a:extLst>
              </p14:cNvPr>
              <p14:cNvContentPartPr/>
              <p14:nvPr/>
            </p14:nvContentPartPr>
            <p14:xfrm>
              <a:off x="13027" y="4378027"/>
              <a:ext cx="2690640" cy="2690640"/>
            </p14:xfrm>
          </p:contentPart>
        </mc:Choice>
        <mc:Fallback xmlns="">
          <p:pic>
            <p:nvPicPr>
              <p:cNvPr id="10" name="Ink 9">
                <a:extLst>
                  <a:ext uri="{FF2B5EF4-FFF2-40B4-BE49-F238E27FC236}">
                    <a16:creationId xmlns:a16="http://schemas.microsoft.com/office/drawing/2014/main" id="{32645517-7A80-27D4-E4AE-FDAEF54C4B9B}"/>
                  </a:ext>
                </a:extLst>
              </p:cNvPr>
              <p:cNvPicPr/>
              <p:nvPr/>
            </p:nvPicPr>
            <p:blipFill>
              <a:blip r:embed="rId5"/>
              <a:stretch>
                <a:fillRect/>
              </a:stretch>
            </p:blipFill>
            <p:spPr>
              <a:xfrm>
                <a:off x="-76973" y="4198027"/>
                <a:ext cx="2870280" cy="3050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008D7D19-9D64-F584-D908-206873BE78A4}"/>
                  </a:ext>
                </a:extLst>
              </p14:cNvPr>
              <p14:cNvContentPartPr/>
              <p14:nvPr/>
            </p14:nvContentPartPr>
            <p14:xfrm>
              <a:off x="65947" y="369427"/>
              <a:ext cx="1253880" cy="1253880"/>
            </p14:xfrm>
          </p:contentPart>
        </mc:Choice>
        <mc:Fallback xmlns="">
          <p:pic>
            <p:nvPicPr>
              <p:cNvPr id="11" name="Ink 10">
                <a:extLst>
                  <a:ext uri="{FF2B5EF4-FFF2-40B4-BE49-F238E27FC236}">
                    <a16:creationId xmlns:a16="http://schemas.microsoft.com/office/drawing/2014/main" id="{008D7D19-9D64-F584-D908-206873BE78A4}"/>
                  </a:ext>
                </a:extLst>
              </p:cNvPr>
              <p:cNvPicPr/>
              <p:nvPr/>
            </p:nvPicPr>
            <p:blipFill>
              <a:blip r:embed="rId7"/>
              <a:stretch>
                <a:fillRect/>
              </a:stretch>
            </p:blipFill>
            <p:spPr>
              <a:xfrm>
                <a:off x="-24079" y="189375"/>
                <a:ext cx="1433572" cy="1613623"/>
              </a:xfrm>
              <a:prstGeom prst="rect">
                <a:avLst/>
              </a:prstGeom>
            </p:spPr>
          </p:pic>
        </mc:Fallback>
      </mc:AlternateContent>
      <p:pic>
        <p:nvPicPr>
          <p:cNvPr id="3" name="Picture 2">
            <a:extLst>
              <a:ext uri="{FF2B5EF4-FFF2-40B4-BE49-F238E27FC236}">
                <a16:creationId xmlns:a16="http://schemas.microsoft.com/office/drawing/2014/main" id="{B4C1BF5C-E9B3-9E84-8F5F-A8CDB15C244F}"/>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1644933" y="514519"/>
            <a:ext cx="9356473" cy="2486148"/>
          </a:xfrm>
          <a:prstGeom prst="rect">
            <a:avLst/>
          </a:prstGeom>
        </p:spPr>
      </p:pic>
      <p:cxnSp>
        <p:nvCxnSpPr>
          <p:cNvPr id="6" name="Straight Connector 5">
            <a:extLst>
              <a:ext uri="{FF2B5EF4-FFF2-40B4-BE49-F238E27FC236}">
                <a16:creationId xmlns:a16="http://schemas.microsoft.com/office/drawing/2014/main" id="{02AF367B-3364-CACB-F6E1-F13688FE0D59}"/>
              </a:ext>
            </a:extLst>
          </p:cNvPr>
          <p:cNvCxnSpPr/>
          <p:nvPr/>
        </p:nvCxnSpPr>
        <p:spPr>
          <a:xfrm flipV="1">
            <a:off x="6096000" y="1318437"/>
            <a:ext cx="0" cy="1095154"/>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1E38501F-C902-AC6E-79B8-73AEFBD1782B}"/>
              </a:ext>
            </a:extLst>
          </p:cNvPr>
          <p:cNvCxnSpPr>
            <a:cxnSpLocks/>
          </p:cNvCxnSpPr>
          <p:nvPr/>
        </p:nvCxnSpPr>
        <p:spPr>
          <a:xfrm flipV="1">
            <a:off x="6096000" y="5114261"/>
            <a:ext cx="0" cy="574158"/>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3" name="Callout: Line 12">
            <a:extLst>
              <a:ext uri="{FF2B5EF4-FFF2-40B4-BE49-F238E27FC236}">
                <a16:creationId xmlns:a16="http://schemas.microsoft.com/office/drawing/2014/main" id="{4DA094D9-8CCD-C8ED-1A8C-5ECF1FC124F3}"/>
              </a:ext>
            </a:extLst>
          </p:cNvPr>
          <p:cNvSpPr/>
          <p:nvPr/>
        </p:nvSpPr>
        <p:spPr>
          <a:xfrm>
            <a:off x="6787245" y="1329872"/>
            <a:ext cx="1818165" cy="595423"/>
          </a:xfrm>
          <a:prstGeom prst="borderCallout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a-IR" sz="3600" b="1" dirty="0">
                <a:cs typeface="2  Badr" panose="00000400000000000000" pitchFamily="2" charset="-78"/>
              </a:rPr>
              <a:t>بدخیم</a:t>
            </a:r>
            <a:endParaRPr lang="en-US" sz="3600" dirty="0">
              <a:cs typeface="2  Badr" panose="00000400000000000000" pitchFamily="2" charset="-78"/>
            </a:endParaRPr>
          </a:p>
        </p:txBody>
      </p:sp>
      <p:sp>
        <p:nvSpPr>
          <p:cNvPr id="14" name="Callout: Line 13">
            <a:extLst>
              <a:ext uri="{FF2B5EF4-FFF2-40B4-BE49-F238E27FC236}">
                <a16:creationId xmlns:a16="http://schemas.microsoft.com/office/drawing/2014/main" id="{093F7CB3-D838-28FC-4F4F-12B1C4BC04B3}"/>
              </a:ext>
            </a:extLst>
          </p:cNvPr>
          <p:cNvSpPr/>
          <p:nvPr/>
        </p:nvSpPr>
        <p:spPr>
          <a:xfrm>
            <a:off x="6808726" y="4932705"/>
            <a:ext cx="1818165" cy="595423"/>
          </a:xfrm>
          <a:prstGeom prst="borderCallout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a-IR" sz="3600" b="1" dirty="0">
                <a:cs typeface="2  Badr" panose="00000400000000000000" pitchFamily="2" charset="-78"/>
              </a:rPr>
              <a:t>خوش خیم</a:t>
            </a:r>
            <a:endParaRPr lang="en-US" sz="3600" dirty="0">
              <a:cs typeface="2  Badr" panose="00000400000000000000" pitchFamily="2" charset="-78"/>
            </a:endParaRPr>
          </a:p>
        </p:txBody>
      </p:sp>
    </p:spTree>
    <p:extLst>
      <p:ext uri="{BB962C8B-B14F-4D97-AF65-F5344CB8AC3E}">
        <p14:creationId xmlns:p14="http://schemas.microsoft.com/office/powerpoint/2010/main" val="3445014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D4A6E-E0C5-919D-A719-B6E24A38236F}"/>
            </a:ext>
          </a:extLst>
        </p:cNvPr>
        <p:cNvGrpSpPr/>
        <p:nvPr/>
      </p:nvGrpSpPr>
      <p:grpSpPr>
        <a:xfrm>
          <a:off x="0" y="0"/>
          <a:ext cx="0" cy="0"/>
          <a:chOff x="0" y="0"/>
          <a:chExt cx="0" cy="0"/>
        </a:xfrm>
      </p:grpSpPr>
      <p:pic>
        <p:nvPicPr>
          <p:cNvPr id="19" name="Picture 18">
            <a:extLst>
              <a:ext uri="{FF2B5EF4-FFF2-40B4-BE49-F238E27FC236}">
                <a16:creationId xmlns:a16="http://schemas.microsoft.com/office/drawing/2014/main" id="{5AC02B5F-00FD-E0BF-9662-5C5D1C2547C2}"/>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806753" y="5333004"/>
            <a:ext cx="3162011" cy="1248861"/>
          </a:xfrm>
          <a:prstGeom prst="rect">
            <a:avLst/>
          </a:prstGeom>
        </p:spPr>
      </p:pic>
      <p:sp>
        <p:nvSpPr>
          <p:cNvPr id="5" name="Parallelogram 4">
            <a:extLst>
              <a:ext uri="{FF2B5EF4-FFF2-40B4-BE49-F238E27FC236}">
                <a16:creationId xmlns:a16="http://schemas.microsoft.com/office/drawing/2014/main" id="{C26DC17C-F2D0-0DD5-45AD-D5BB4656DC1C}"/>
              </a:ext>
            </a:extLst>
          </p:cNvPr>
          <p:cNvSpPr/>
          <p:nvPr/>
        </p:nvSpPr>
        <p:spPr>
          <a:xfrm>
            <a:off x="499730" y="3083442"/>
            <a:ext cx="776177" cy="3774558"/>
          </a:xfrm>
          <a:prstGeom prst="parallelogram">
            <a:avLst>
              <a:gd name="adj" fmla="val 7020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1F32D07E-03C8-979C-10AC-A6B8AEB861B6}"/>
              </a:ext>
            </a:extLst>
          </p:cNvPr>
          <p:cNvSpPr/>
          <p:nvPr/>
        </p:nvSpPr>
        <p:spPr>
          <a:xfrm>
            <a:off x="287079" y="0"/>
            <a:ext cx="776177" cy="3774558"/>
          </a:xfrm>
          <a:prstGeom prst="parallelogram">
            <a:avLst>
              <a:gd name="adj" fmla="val 70206"/>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E05F1CB9-7B28-8FC4-ACE3-262F1E30F6FC}"/>
                  </a:ext>
                </a:extLst>
              </p14:cNvPr>
              <p14:cNvContentPartPr/>
              <p14:nvPr/>
            </p14:nvContentPartPr>
            <p14:xfrm>
              <a:off x="13027" y="4378027"/>
              <a:ext cx="2690640" cy="2690640"/>
            </p14:xfrm>
          </p:contentPart>
        </mc:Choice>
        <mc:Fallback xmlns="">
          <p:pic>
            <p:nvPicPr>
              <p:cNvPr id="10" name="Ink 9">
                <a:extLst>
                  <a:ext uri="{FF2B5EF4-FFF2-40B4-BE49-F238E27FC236}">
                    <a16:creationId xmlns:a16="http://schemas.microsoft.com/office/drawing/2014/main" id="{E05F1CB9-7B28-8FC4-ACE3-262F1E30F6FC}"/>
                  </a:ext>
                </a:extLst>
              </p:cNvPr>
              <p:cNvPicPr/>
              <p:nvPr/>
            </p:nvPicPr>
            <p:blipFill>
              <a:blip r:embed="rId5"/>
              <a:stretch>
                <a:fillRect/>
              </a:stretch>
            </p:blipFill>
            <p:spPr>
              <a:xfrm>
                <a:off x="-76973" y="4198027"/>
                <a:ext cx="2870280" cy="3050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a:extLst>
                  <a:ext uri="{FF2B5EF4-FFF2-40B4-BE49-F238E27FC236}">
                    <a16:creationId xmlns:a16="http://schemas.microsoft.com/office/drawing/2014/main" id="{273FD8EB-7830-7768-CA04-BF7C0F0B331F}"/>
                  </a:ext>
                </a:extLst>
              </p14:cNvPr>
              <p14:cNvContentPartPr/>
              <p14:nvPr/>
            </p14:nvContentPartPr>
            <p14:xfrm>
              <a:off x="65947" y="369427"/>
              <a:ext cx="1253880" cy="1253880"/>
            </p14:xfrm>
          </p:contentPart>
        </mc:Choice>
        <mc:Fallback xmlns="">
          <p:pic>
            <p:nvPicPr>
              <p:cNvPr id="11" name="Ink 10">
                <a:extLst>
                  <a:ext uri="{FF2B5EF4-FFF2-40B4-BE49-F238E27FC236}">
                    <a16:creationId xmlns:a16="http://schemas.microsoft.com/office/drawing/2014/main" id="{273FD8EB-7830-7768-CA04-BF7C0F0B331F}"/>
                  </a:ext>
                </a:extLst>
              </p:cNvPr>
              <p:cNvPicPr/>
              <p:nvPr/>
            </p:nvPicPr>
            <p:blipFill>
              <a:blip r:embed="rId7"/>
              <a:stretch>
                <a:fillRect/>
              </a:stretch>
            </p:blipFill>
            <p:spPr>
              <a:xfrm>
                <a:off x="-24079" y="189375"/>
                <a:ext cx="1433572" cy="1613623"/>
              </a:xfrm>
              <a:prstGeom prst="rect">
                <a:avLst/>
              </a:prstGeom>
            </p:spPr>
          </p:pic>
        </mc:Fallback>
      </mc:AlternateContent>
      <p:sp>
        <p:nvSpPr>
          <p:cNvPr id="2" name="TextBox 1">
            <a:extLst>
              <a:ext uri="{FF2B5EF4-FFF2-40B4-BE49-F238E27FC236}">
                <a16:creationId xmlns:a16="http://schemas.microsoft.com/office/drawing/2014/main" id="{C2B73693-6372-FB64-2011-D182D9407B88}"/>
              </a:ext>
            </a:extLst>
          </p:cNvPr>
          <p:cNvSpPr txBox="1"/>
          <p:nvPr/>
        </p:nvSpPr>
        <p:spPr>
          <a:xfrm>
            <a:off x="3794537" y="687159"/>
            <a:ext cx="7992894" cy="584775"/>
          </a:xfrm>
          <a:prstGeom prst="rect">
            <a:avLst/>
          </a:prstGeom>
          <a:noFill/>
        </p:spPr>
        <p:txBody>
          <a:bodyPr wrap="none" rtlCol="0">
            <a:spAutoFit/>
          </a:bodyPr>
          <a:lstStyle/>
          <a:p>
            <a:r>
              <a:rPr lang="fa-IR" sz="3200" dirty="0">
                <a:cs typeface="2  Compset" panose="00000400000000000000" pitchFamily="2" charset="-78"/>
              </a:rPr>
              <a:t>اکنون به دنبال تابع احتمالی مانند              هستیم به طوری که</a:t>
            </a:r>
            <a:endParaRPr lang="en-US" sz="3200" dirty="0">
              <a:cs typeface="2  Compset" panose="00000400000000000000" pitchFamily="2" charset="-78"/>
            </a:endParaRPr>
          </a:p>
        </p:txBody>
      </p:sp>
      <p:pic>
        <p:nvPicPr>
          <p:cNvPr id="6" name="Picture 5">
            <a:extLst>
              <a:ext uri="{FF2B5EF4-FFF2-40B4-BE49-F238E27FC236}">
                <a16:creationId xmlns:a16="http://schemas.microsoft.com/office/drawing/2014/main" id="{C163561D-0F98-0707-D1A8-3B73E811BD15}"/>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6387759" y="627072"/>
            <a:ext cx="1114581" cy="704948"/>
          </a:xfrm>
          <a:prstGeom prst="rect">
            <a:avLst/>
          </a:prstGeom>
        </p:spPr>
      </p:pic>
      <p:pic>
        <p:nvPicPr>
          <p:cNvPr id="8" name="Picture 7">
            <a:extLst>
              <a:ext uri="{FF2B5EF4-FFF2-40B4-BE49-F238E27FC236}">
                <a16:creationId xmlns:a16="http://schemas.microsoft.com/office/drawing/2014/main" id="{6A00AEA5-BDEE-D5CE-8873-A046E3FBC221}"/>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3742227" y="2112369"/>
            <a:ext cx="5291064" cy="1467914"/>
          </a:xfrm>
          <a:prstGeom prst="rect">
            <a:avLst/>
          </a:prstGeom>
        </p:spPr>
      </p:pic>
      <p:sp>
        <p:nvSpPr>
          <p:cNvPr id="9" name="TextBox 8">
            <a:extLst>
              <a:ext uri="{FF2B5EF4-FFF2-40B4-BE49-F238E27FC236}">
                <a16:creationId xmlns:a16="http://schemas.microsoft.com/office/drawing/2014/main" id="{C8E03C9A-B0A8-7045-8042-2D211DE59384}"/>
              </a:ext>
            </a:extLst>
          </p:cNvPr>
          <p:cNvSpPr txBox="1"/>
          <p:nvPr/>
        </p:nvSpPr>
        <p:spPr>
          <a:xfrm>
            <a:off x="3063568" y="4420718"/>
            <a:ext cx="8723863" cy="1077218"/>
          </a:xfrm>
          <a:prstGeom prst="rect">
            <a:avLst/>
          </a:prstGeom>
          <a:noFill/>
        </p:spPr>
        <p:txBody>
          <a:bodyPr wrap="none" rtlCol="0">
            <a:spAutoFit/>
          </a:bodyPr>
          <a:lstStyle/>
          <a:p>
            <a:r>
              <a:rPr lang="fa-IR" sz="3200" dirty="0">
                <a:cs typeface="2  Compset" panose="00000400000000000000" pitchFamily="2" charset="-78"/>
              </a:rPr>
              <a:t>در اینجا مقادیر تابع      بین صفر و یک است و            همان معادله</a:t>
            </a:r>
          </a:p>
          <a:p>
            <a:pPr algn="r" rtl="1"/>
            <a:r>
              <a:rPr lang="fa-IR" sz="3200" dirty="0">
                <a:cs typeface="2  Compset" panose="00000400000000000000" pitchFamily="2" charset="-78"/>
              </a:rPr>
              <a:t> ابر صفحه رگرسیونی است. به این تابع، تابع فعال سازی گویند.</a:t>
            </a:r>
            <a:endParaRPr lang="en-US" sz="3200" dirty="0">
              <a:cs typeface="2  Compset" panose="00000400000000000000" pitchFamily="2" charset="-78"/>
            </a:endParaRPr>
          </a:p>
        </p:txBody>
      </p:sp>
      <p:pic>
        <p:nvPicPr>
          <p:cNvPr id="13" name="Picture 12">
            <a:extLst>
              <a:ext uri="{FF2B5EF4-FFF2-40B4-BE49-F238E27FC236}">
                <a16:creationId xmlns:a16="http://schemas.microsoft.com/office/drawing/2014/main" id="{E0AAEC86-A373-9D35-85ED-E51717A49CC2}"/>
              </a:ext>
            </a:extLst>
          </p:cNvPr>
          <p:cNvPicPr>
            <a:picLocks noChangeAspect="1"/>
          </p:cNvPicPr>
          <p:nvPr/>
        </p:nvPicPr>
        <p:blipFill>
          <a:blip r:embed="rId12"/>
          <a:stretch>
            <a:fillRect/>
          </a:stretch>
        </p:blipFill>
        <p:spPr>
          <a:xfrm>
            <a:off x="8742492" y="4378027"/>
            <a:ext cx="420365" cy="544918"/>
          </a:xfrm>
          <a:prstGeom prst="rect">
            <a:avLst/>
          </a:prstGeom>
        </p:spPr>
      </p:pic>
      <p:pic>
        <p:nvPicPr>
          <p:cNvPr id="17" name="Picture 16">
            <a:extLst>
              <a:ext uri="{FF2B5EF4-FFF2-40B4-BE49-F238E27FC236}">
                <a16:creationId xmlns:a16="http://schemas.microsoft.com/office/drawing/2014/main" id="{3C10B1EF-1006-72FC-36AA-2338F04B811C}"/>
              </a:ext>
            </a:extLst>
          </p:cNvPr>
          <p:cNvPicPr>
            <a:picLocks noChangeAspect="1"/>
          </p:cNvPicPr>
          <p:nvPr/>
        </p:nvPicPr>
        <p:blipFill>
          <a:blip r:embed="rId13">
            <a:extLst>
              <a:ext uri="{BEBA8EAE-BF5A-486C-A8C5-ECC9F3942E4B}">
                <a14:imgProps xmlns:a14="http://schemas.microsoft.com/office/drawing/2010/main">
                  <a14:imgLayer r:embed="rId14">
                    <a14:imgEffect>
                      <a14:sharpenSoften amount="50000"/>
                    </a14:imgEffect>
                  </a14:imgLayer>
                </a14:imgProps>
              </a:ext>
            </a:extLst>
          </a:blip>
          <a:stretch>
            <a:fillRect/>
          </a:stretch>
        </p:blipFill>
        <p:spPr>
          <a:xfrm>
            <a:off x="4799025" y="4351365"/>
            <a:ext cx="924054" cy="571580"/>
          </a:xfrm>
          <a:prstGeom prst="rect">
            <a:avLst/>
          </a:prstGeom>
        </p:spPr>
      </p:pic>
    </p:spTree>
    <p:extLst>
      <p:ext uri="{BB962C8B-B14F-4D97-AF65-F5344CB8AC3E}">
        <p14:creationId xmlns:p14="http://schemas.microsoft.com/office/powerpoint/2010/main" val="1392688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38329-CC68-1C2B-61C2-6B0803C3166E}"/>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709C56D8-1C7E-5F2B-5692-F107798F64E3}"/>
              </a:ext>
            </a:extLst>
          </p:cNvPr>
          <p:cNvSpPr/>
          <p:nvPr/>
        </p:nvSpPr>
        <p:spPr>
          <a:xfrm>
            <a:off x="499730" y="3083442"/>
            <a:ext cx="776177" cy="3774558"/>
          </a:xfrm>
          <a:prstGeom prst="parallelogram">
            <a:avLst>
              <a:gd name="adj" fmla="val 7020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E058274A-4834-10E4-7BF9-6B9BC59FE447}"/>
              </a:ext>
            </a:extLst>
          </p:cNvPr>
          <p:cNvSpPr/>
          <p:nvPr/>
        </p:nvSpPr>
        <p:spPr>
          <a:xfrm>
            <a:off x="287079" y="0"/>
            <a:ext cx="776177" cy="3774558"/>
          </a:xfrm>
          <a:prstGeom prst="parallelogram">
            <a:avLst>
              <a:gd name="adj" fmla="val 70206"/>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73138B0E-FAFD-85AF-E146-B08C38EE534A}"/>
                  </a:ext>
                </a:extLst>
              </p14:cNvPr>
              <p14:cNvContentPartPr/>
              <p14:nvPr/>
            </p14:nvContentPartPr>
            <p14:xfrm>
              <a:off x="13027" y="4378027"/>
              <a:ext cx="2690640" cy="2690640"/>
            </p14:xfrm>
          </p:contentPart>
        </mc:Choice>
        <mc:Fallback xmlns="">
          <p:pic>
            <p:nvPicPr>
              <p:cNvPr id="10" name="Ink 9">
                <a:extLst>
                  <a:ext uri="{FF2B5EF4-FFF2-40B4-BE49-F238E27FC236}">
                    <a16:creationId xmlns:a16="http://schemas.microsoft.com/office/drawing/2014/main" id="{73138B0E-FAFD-85AF-E146-B08C38EE534A}"/>
                  </a:ext>
                </a:extLst>
              </p:cNvPr>
              <p:cNvPicPr/>
              <p:nvPr/>
            </p:nvPicPr>
            <p:blipFill>
              <a:blip r:embed="rId3"/>
              <a:stretch>
                <a:fillRect/>
              </a:stretch>
            </p:blipFill>
            <p:spPr>
              <a:xfrm>
                <a:off x="-76973" y="4198027"/>
                <a:ext cx="2870280" cy="305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4BB83AC2-448E-705B-5031-30905364CAC3}"/>
                  </a:ext>
                </a:extLst>
              </p14:cNvPr>
              <p14:cNvContentPartPr/>
              <p14:nvPr/>
            </p14:nvContentPartPr>
            <p14:xfrm>
              <a:off x="65947" y="369427"/>
              <a:ext cx="1253880" cy="1253880"/>
            </p14:xfrm>
          </p:contentPart>
        </mc:Choice>
        <mc:Fallback xmlns="">
          <p:pic>
            <p:nvPicPr>
              <p:cNvPr id="11" name="Ink 10">
                <a:extLst>
                  <a:ext uri="{FF2B5EF4-FFF2-40B4-BE49-F238E27FC236}">
                    <a16:creationId xmlns:a16="http://schemas.microsoft.com/office/drawing/2014/main" id="{4BB83AC2-448E-705B-5031-30905364CAC3}"/>
                  </a:ext>
                </a:extLst>
              </p:cNvPr>
              <p:cNvPicPr/>
              <p:nvPr/>
            </p:nvPicPr>
            <p:blipFill>
              <a:blip r:embed="rId5"/>
              <a:stretch>
                <a:fillRect/>
              </a:stretch>
            </p:blipFill>
            <p:spPr>
              <a:xfrm>
                <a:off x="-24079" y="189375"/>
                <a:ext cx="1433572" cy="1613623"/>
              </a:xfrm>
              <a:prstGeom prst="rect">
                <a:avLst/>
              </a:prstGeom>
            </p:spPr>
          </p:pic>
        </mc:Fallback>
      </mc:AlternateContent>
      <p:cxnSp>
        <p:nvCxnSpPr>
          <p:cNvPr id="3" name="Straight Arrow Connector 2">
            <a:extLst>
              <a:ext uri="{FF2B5EF4-FFF2-40B4-BE49-F238E27FC236}">
                <a16:creationId xmlns:a16="http://schemas.microsoft.com/office/drawing/2014/main" id="{FE79F523-E73F-9557-9E44-1B53A41EEA23}"/>
              </a:ext>
            </a:extLst>
          </p:cNvPr>
          <p:cNvCxnSpPr/>
          <p:nvPr/>
        </p:nvCxnSpPr>
        <p:spPr>
          <a:xfrm>
            <a:off x="2246464" y="3912783"/>
            <a:ext cx="404800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A5CB62A-8D68-7951-C489-8567F6EEFAB6}"/>
              </a:ext>
            </a:extLst>
          </p:cNvPr>
          <p:cNvCxnSpPr>
            <a:cxnSpLocks/>
          </p:cNvCxnSpPr>
          <p:nvPr/>
        </p:nvCxnSpPr>
        <p:spPr>
          <a:xfrm flipV="1">
            <a:off x="3905143" y="2057401"/>
            <a:ext cx="0" cy="25464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F442488B-BD5A-210D-6FB6-BE1DA80C98D7}"/>
              </a:ext>
            </a:extLst>
          </p:cNvPr>
          <p:cNvCxnSpPr/>
          <p:nvPr/>
        </p:nvCxnSpPr>
        <p:spPr>
          <a:xfrm flipV="1">
            <a:off x="2618603" y="2934588"/>
            <a:ext cx="2591347" cy="978195"/>
          </a:xfrm>
          <a:prstGeom prst="bentConnector3">
            <a:avLst/>
          </a:prstGeom>
          <a:ln w="57150"/>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82C7A9E0-3F76-B739-3CDA-7D114698D3DD}"/>
              </a:ext>
            </a:extLst>
          </p:cNvPr>
          <p:cNvSpPr txBox="1"/>
          <p:nvPr/>
        </p:nvSpPr>
        <p:spPr>
          <a:xfrm>
            <a:off x="4033554" y="2531954"/>
            <a:ext cx="255179" cy="369332"/>
          </a:xfrm>
          <a:prstGeom prst="rect">
            <a:avLst/>
          </a:prstGeom>
          <a:noFill/>
        </p:spPr>
        <p:txBody>
          <a:bodyPr wrap="square" rtlCol="0">
            <a:spAutoFit/>
          </a:bodyPr>
          <a:lstStyle/>
          <a:p>
            <a:r>
              <a:rPr lang="fa-IR" dirty="0"/>
              <a:t>1</a:t>
            </a:r>
            <a:endParaRPr lang="en-US" dirty="0"/>
          </a:p>
        </p:txBody>
      </p:sp>
      <p:sp>
        <p:nvSpPr>
          <p:cNvPr id="13" name="TextBox 12">
            <a:extLst>
              <a:ext uri="{FF2B5EF4-FFF2-40B4-BE49-F238E27FC236}">
                <a16:creationId xmlns:a16="http://schemas.microsoft.com/office/drawing/2014/main" id="{FC8D1D90-5369-B185-48A9-257F257F76BF}"/>
              </a:ext>
            </a:extLst>
          </p:cNvPr>
          <p:cNvSpPr txBox="1"/>
          <p:nvPr/>
        </p:nvSpPr>
        <p:spPr>
          <a:xfrm>
            <a:off x="3393393" y="4073675"/>
            <a:ext cx="255179" cy="369332"/>
          </a:xfrm>
          <a:prstGeom prst="rect">
            <a:avLst/>
          </a:prstGeom>
          <a:noFill/>
        </p:spPr>
        <p:txBody>
          <a:bodyPr wrap="square" rtlCol="0">
            <a:spAutoFit/>
          </a:bodyPr>
          <a:lstStyle/>
          <a:p>
            <a:r>
              <a:rPr lang="fa-IR" dirty="0"/>
              <a:t>0</a:t>
            </a:r>
            <a:endParaRPr lang="en-US" dirty="0"/>
          </a:p>
        </p:txBody>
      </p:sp>
      <p:pic>
        <p:nvPicPr>
          <p:cNvPr id="14" name="Picture 13">
            <a:extLst>
              <a:ext uri="{FF2B5EF4-FFF2-40B4-BE49-F238E27FC236}">
                <a16:creationId xmlns:a16="http://schemas.microsoft.com/office/drawing/2014/main" id="{8A8E3A3B-11C6-BCB4-801A-E99D0513C981}"/>
              </a:ext>
            </a:extLst>
          </p:cNvPr>
          <p:cNvPicPr>
            <a:picLocks noChangeAspect="1"/>
          </p:cNvPicPr>
          <p:nvPr/>
        </p:nvPicPr>
        <p:blipFill>
          <a:blip r:embed="rId6"/>
          <a:stretch>
            <a:fillRect/>
          </a:stretch>
        </p:blipFill>
        <p:spPr>
          <a:xfrm>
            <a:off x="3088526" y="2531954"/>
            <a:ext cx="420365" cy="544918"/>
          </a:xfrm>
          <a:prstGeom prst="rect">
            <a:avLst/>
          </a:prstGeom>
        </p:spPr>
      </p:pic>
      <p:pic>
        <p:nvPicPr>
          <p:cNvPr id="16" name="Picture 15">
            <a:extLst>
              <a:ext uri="{FF2B5EF4-FFF2-40B4-BE49-F238E27FC236}">
                <a16:creationId xmlns:a16="http://schemas.microsoft.com/office/drawing/2014/main" id="{F1A215DA-9E14-0DCB-7FC0-C28AC2F695A5}"/>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6889353" y="2806996"/>
            <a:ext cx="5114404" cy="1800158"/>
          </a:xfrm>
          <a:prstGeom prst="rect">
            <a:avLst/>
          </a:prstGeom>
        </p:spPr>
      </p:pic>
      <p:pic>
        <p:nvPicPr>
          <p:cNvPr id="19" name="Picture 18">
            <a:extLst>
              <a:ext uri="{FF2B5EF4-FFF2-40B4-BE49-F238E27FC236}">
                <a16:creationId xmlns:a16="http://schemas.microsoft.com/office/drawing/2014/main" id="{2F06C2C7-F5FE-1A49-7DDE-647AE0566616}"/>
              </a:ext>
            </a:extLst>
          </p:cNvPr>
          <p:cNvPicPr>
            <a:picLocks noChangeAspect="1"/>
          </p:cNvPicPr>
          <p:nvPr/>
        </p:nvPicPr>
        <p:blipFill>
          <a:blip r:embed="rId9">
            <a:extLst>
              <a:ext uri="{BEBA8EAE-BF5A-486C-A8C5-ECC9F3942E4B}">
                <a14:imgProps xmlns:a14="http://schemas.microsoft.com/office/drawing/2010/main">
                  <a14:imgLayer r:embed="rId10">
                    <a14:imgEffect>
                      <a14:sharpenSoften amount="50000"/>
                    </a14:imgEffect>
                  </a14:imgLayer>
                </a14:imgProps>
              </a:ext>
            </a:extLst>
          </a:blip>
          <a:stretch>
            <a:fillRect/>
          </a:stretch>
        </p:blipFill>
        <p:spPr>
          <a:xfrm>
            <a:off x="8101965" y="5066414"/>
            <a:ext cx="2601806" cy="1378875"/>
          </a:xfrm>
          <a:prstGeom prst="rect">
            <a:avLst/>
          </a:prstGeom>
        </p:spPr>
      </p:pic>
      <p:sp>
        <p:nvSpPr>
          <p:cNvPr id="20" name="TextBox 19">
            <a:extLst>
              <a:ext uri="{FF2B5EF4-FFF2-40B4-BE49-F238E27FC236}">
                <a16:creationId xmlns:a16="http://schemas.microsoft.com/office/drawing/2014/main" id="{B6CE0D04-E855-1144-284B-914D1C371FEF}"/>
              </a:ext>
            </a:extLst>
          </p:cNvPr>
          <p:cNvSpPr txBox="1"/>
          <p:nvPr/>
        </p:nvSpPr>
        <p:spPr>
          <a:xfrm>
            <a:off x="3088526" y="1265274"/>
            <a:ext cx="2196883" cy="369332"/>
          </a:xfrm>
          <a:prstGeom prst="rect">
            <a:avLst/>
          </a:prstGeom>
          <a:noFill/>
        </p:spPr>
        <p:txBody>
          <a:bodyPr wrap="none" rtlCol="0">
            <a:spAutoFit/>
          </a:bodyPr>
          <a:lstStyle/>
          <a:p>
            <a:r>
              <a:rPr lang="en-US" dirty="0"/>
              <a:t>Discrete classification</a:t>
            </a:r>
          </a:p>
        </p:txBody>
      </p:sp>
      <p:sp>
        <p:nvSpPr>
          <p:cNvPr id="21" name="TextBox 20">
            <a:extLst>
              <a:ext uri="{FF2B5EF4-FFF2-40B4-BE49-F238E27FC236}">
                <a16:creationId xmlns:a16="http://schemas.microsoft.com/office/drawing/2014/main" id="{5AD1C265-E8F8-F6C2-5850-FA6581BD8815}"/>
              </a:ext>
            </a:extLst>
          </p:cNvPr>
          <p:cNvSpPr txBox="1"/>
          <p:nvPr/>
        </p:nvSpPr>
        <p:spPr>
          <a:xfrm>
            <a:off x="8101965" y="1265274"/>
            <a:ext cx="2504468" cy="369332"/>
          </a:xfrm>
          <a:prstGeom prst="rect">
            <a:avLst/>
          </a:prstGeom>
          <a:noFill/>
        </p:spPr>
        <p:txBody>
          <a:bodyPr wrap="none" rtlCol="0">
            <a:spAutoFit/>
          </a:bodyPr>
          <a:lstStyle/>
          <a:p>
            <a:r>
              <a:rPr lang="en-US" dirty="0"/>
              <a:t>Continuous classification</a:t>
            </a:r>
          </a:p>
        </p:txBody>
      </p:sp>
    </p:spTree>
    <p:extLst>
      <p:ext uri="{BB962C8B-B14F-4D97-AF65-F5344CB8AC3E}">
        <p14:creationId xmlns:p14="http://schemas.microsoft.com/office/powerpoint/2010/main" val="309615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17CA6-8B03-E3A3-2A96-BD161DA48504}"/>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5F2E77B5-B918-A888-01C8-3B4A7030C619}"/>
              </a:ext>
            </a:extLst>
          </p:cNvPr>
          <p:cNvSpPr/>
          <p:nvPr/>
        </p:nvSpPr>
        <p:spPr>
          <a:xfrm>
            <a:off x="499730" y="3083442"/>
            <a:ext cx="776177" cy="3774558"/>
          </a:xfrm>
          <a:prstGeom prst="parallelogram">
            <a:avLst>
              <a:gd name="adj" fmla="val 7020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E5A756F9-8E64-7B41-FBCB-949900B0861D}"/>
              </a:ext>
            </a:extLst>
          </p:cNvPr>
          <p:cNvSpPr/>
          <p:nvPr/>
        </p:nvSpPr>
        <p:spPr>
          <a:xfrm>
            <a:off x="287079" y="0"/>
            <a:ext cx="776177" cy="3774558"/>
          </a:xfrm>
          <a:prstGeom prst="parallelogram">
            <a:avLst>
              <a:gd name="adj" fmla="val 70206"/>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14ACEE44-A606-1652-61DD-19B6D19DA387}"/>
                  </a:ext>
                </a:extLst>
              </p14:cNvPr>
              <p14:cNvContentPartPr/>
              <p14:nvPr/>
            </p14:nvContentPartPr>
            <p14:xfrm>
              <a:off x="13027" y="4378027"/>
              <a:ext cx="2690640" cy="2690640"/>
            </p14:xfrm>
          </p:contentPart>
        </mc:Choice>
        <mc:Fallback xmlns="">
          <p:pic>
            <p:nvPicPr>
              <p:cNvPr id="10" name="Ink 9">
                <a:extLst>
                  <a:ext uri="{FF2B5EF4-FFF2-40B4-BE49-F238E27FC236}">
                    <a16:creationId xmlns:a16="http://schemas.microsoft.com/office/drawing/2014/main" id="{14ACEE44-A606-1652-61DD-19B6D19DA387}"/>
                  </a:ext>
                </a:extLst>
              </p:cNvPr>
              <p:cNvPicPr/>
              <p:nvPr/>
            </p:nvPicPr>
            <p:blipFill>
              <a:blip r:embed="rId3"/>
              <a:stretch>
                <a:fillRect/>
              </a:stretch>
            </p:blipFill>
            <p:spPr>
              <a:xfrm>
                <a:off x="-76973" y="4198027"/>
                <a:ext cx="2870280" cy="305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50959832-5F6A-3938-84BA-B83B4FB5F22D}"/>
                  </a:ext>
                </a:extLst>
              </p14:cNvPr>
              <p14:cNvContentPartPr/>
              <p14:nvPr/>
            </p14:nvContentPartPr>
            <p14:xfrm>
              <a:off x="65947" y="369427"/>
              <a:ext cx="1253880" cy="1253880"/>
            </p14:xfrm>
          </p:contentPart>
        </mc:Choice>
        <mc:Fallback xmlns="">
          <p:pic>
            <p:nvPicPr>
              <p:cNvPr id="11" name="Ink 10">
                <a:extLst>
                  <a:ext uri="{FF2B5EF4-FFF2-40B4-BE49-F238E27FC236}">
                    <a16:creationId xmlns:a16="http://schemas.microsoft.com/office/drawing/2014/main" id="{50959832-5F6A-3938-84BA-B83B4FB5F22D}"/>
                  </a:ext>
                </a:extLst>
              </p:cNvPr>
              <p:cNvPicPr/>
              <p:nvPr/>
            </p:nvPicPr>
            <p:blipFill>
              <a:blip r:embed="rId5"/>
              <a:stretch>
                <a:fillRect/>
              </a:stretch>
            </p:blipFill>
            <p:spPr>
              <a:xfrm>
                <a:off x="-24079" y="189375"/>
                <a:ext cx="1433572" cy="1613623"/>
              </a:xfrm>
              <a:prstGeom prst="rect">
                <a:avLst/>
              </a:prstGeom>
            </p:spPr>
          </p:pic>
        </mc:Fallback>
      </mc:AlternateContent>
      <p:pic>
        <p:nvPicPr>
          <p:cNvPr id="3" name="Picture 2">
            <a:extLst>
              <a:ext uri="{FF2B5EF4-FFF2-40B4-BE49-F238E27FC236}">
                <a16:creationId xmlns:a16="http://schemas.microsoft.com/office/drawing/2014/main" id="{7F11843B-580D-8BDB-4FDD-97C5E1DDFCC7}"/>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4136653" y="1939173"/>
            <a:ext cx="4137671" cy="1159011"/>
          </a:xfrm>
          <a:prstGeom prst="rect">
            <a:avLst/>
          </a:prstGeom>
        </p:spPr>
      </p:pic>
      <p:sp>
        <p:nvSpPr>
          <p:cNvPr id="6" name="TextBox 5">
            <a:extLst>
              <a:ext uri="{FF2B5EF4-FFF2-40B4-BE49-F238E27FC236}">
                <a16:creationId xmlns:a16="http://schemas.microsoft.com/office/drawing/2014/main" id="{612BD507-38A3-A749-A8D3-07CF0D142844}"/>
              </a:ext>
            </a:extLst>
          </p:cNvPr>
          <p:cNvSpPr txBox="1"/>
          <p:nvPr/>
        </p:nvSpPr>
        <p:spPr>
          <a:xfrm>
            <a:off x="6560813" y="499730"/>
            <a:ext cx="5030544" cy="584775"/>
          </a:xfrm>
          <a:prstGeom prst="rect">
            <a:avLst/>
          </a:prstGeom>
          <a:noFill/>
        </p:spPr>
        <p:txBody>
          <a:bodyPr wrap="none" rtlCol="0">
            <a:spAutoFit/>
          </a:bodyPr>
          <a:lstStyle/>
          <a:p>
            <a:pPr algn="r" rtl="1"/>
            <a:r>
              <a:rPr lang="fa-IR" sz="3200" dirty="0">
                <a:cs typeface="2  Compset" panose="00000400000000000000" pitchFamily="2" charset="-78"/>
              </a:rPr>
              <a:t>معادله رویه تصمیم به صورت زیر است</a:t>
            </a:r>
            <a:r>
              <a:rPr lang="fa-IR" dirty="0"/>
              <a:t>:</a:t>
            </a:r>
            <a:endParaRPr lang="en-US" dirty="0"/>
          </a:p>
        </p:txBody>
      </p:sp>
      <p:pic>
        <p:nvPicPr>
          <p:cNvPr id="13" name="Picture 12">
            <a:extLst>
              <a:ext uri="{FF2B5EF4-FFF2-40B4-BE49-F238E27FC236}">
                <a16:creationId xmlns:a16="http://schemas.microsoft.com/office/drawing/2014/main" id="{236AFB4C-CBF0-EB57-EBC6-0A14268C37B0}"/>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4846759" y="1232553"/>
            <a:ext cx="2498482" cy="592721"/>
          </a:xfrm>
          <a:prstGeom prst="rect">
            <a:avLst/>
          </a:prstGeom>
        </p:spPr>
      </p:pic>
      <p:sp>
        <p:nvSpPr>
          <p:cNvPr id="14" name="TextBox 13">
            <a:extLst>
              <a:ext uri="{FF2B5EF4-FFF2-40B4-BE49-F238E27FC236}">
                <a16:creationId xmlns:a16="http://schemas.microsoft.com/office/drawing/2014/main" id="{1B6B228A-F06D-C56D-92D4-9F466680918E}"/>
              </a:ext>
            </a:extLst>
          </p:cNvPr>
          <p:cNvSpPr txBox="1"/>
          <p:nvPr/>
        </p:nvSpPr>
        <p:spPr>
          <a:xfrm>
            <a:off x="10890522" y="2145551"/>
            <a:ext cx="700834" cy="584775"/>
          </a:xfrm>
          <a:prstGeom prst="rect">
            <a:avLst/>
          </a:prstGeom>
          <a:noFill/>
        </p:spPr>
        <p:txBody>
          <a:bodyPr wrap="none" rtlCol="0">
            <a:spAutoFit/>
          </a:bodyPr>
          <a:lstStyle/>
          <a:p>
            <a:pPr algn="r" rtl="1"/>
            <a:r>
              <a:rPr lang="fa-IR" sz="3200" dirty="0">
                <a:cs typeface="2  Compset" panose="00000400000000000000" pitchFamily="2" charset="-78"/>
              </a:rPr>
              <a:t>مثلا</a:t>
            </a:r>
            <a:r>
              <a:rPr lang="fa-IR" dirty="0"/>
              <a:t> </a:t>
            </a:r>
            <a:endParaRPr lang="en-US" dirty="0"/>
          </a:p>
        </p:txBody>
      </p:sp>
      <p:sp>
        <p:nvSpPr>
          <p:cNvPr id="15" name="TextBox 14">
            <a:extLst>
              <a:ext uri="{FF2B5EF4-FFF2-40B4-BE49-F238E27FC236}">
                <a16:creationId xmlns:a16="http://schemas.microsoft.com/office/drawing/2014/main" id="{CB08361F-D78A-A765-4216-5D45AFD1250D}"/>
              </a:ext>
            </a:extLst>
          </p:cNvPr>
          <p:cNvSpPr txBox="1"/>
          <p:nvPr/>
        </p:nvSpPr>
        <p:spPr>
          <a:xfrm>
            <a:off x="1562585" y="3542900"/>
            <a:ext cx="10028771" cy="1569660"/>
          </a:xfrm>
          <a:prstGeom prst="rect">
            <a:avLst/>
          </a:prstGeom>
          <a:noFill/>
        </p:spPr>
        <p:txBody>
          <a:bodyPr wrap="none" rtlCol="0">
            <a:spAutoFit/>
          </a:bodyPr>
          <a:lstStyle/>
          <a:p>
            <a:pPr algn="r" rtl="1"/>
            <a:r>
              <a:rPr lang="fa-IR" sz="3200" dirty="0">
                <a:cs typeface="2  Compset" panose="00000400000000000000" pitchFamily="2" charset="-78"/>
              </a:rPr>
              <a:t>لذا می توان فرض کرد که اگر                           آنگاه              و در غیر </a:t>
            </a:r>
          </a:p>
          <a:p>
            <a:pPr algn="r" rtl="1"/>
            <a:endParaRPr lang="fa-IR" sz="3200" dirty="0">
              <a:cs typeface="2  Compset" panose="00000400000000000000" pitchFamily="2" charset="-78"/>
            </a:endParaRPr>
          </a:p>
          <a:p>
            <a:pPr algn="r" rtl="1"/>
            <a:r>
              <a:rPr lang="fa-IR" sz="3200" dirty="0">
                <a:cs typeface="2  Compset" panose="00000400000000000000" pitchFamily="2" charset="-78"/>
              </a:rPr>
              <a:t>این صورت   </a:t>
            </a:r>
            <a:r>
              <a:rPr lang="fa-IR" dirty="0"/>
              <a:t> </a:t>
            </a:r>
            <a:endParaRPr lang="en-US" dirty="0"/>
          </a:p>
        </p:txBody>
      </p:sp>
      <p:pic>
        <p:nvPicPr>
          <p:cNvPr id="17" name="Picture 16">
            <a:extLst>
              <a:ext uri="{FF2B5EF4-FFF2-40B4-BE49-F238E27FC236}">
                <a16:creationId xmlns:a16="http://schemas.microsoft.com/office/drawing/2014/main" id="{B32FCEE1-0831-B135-FB2A-E40C543EE3C7}"/>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50000"/>
                    </a14:imgEffect>
                  </a14:imgLayer>
                </a14:imgProps>
              </a:ext>
            </a:extLst>
          </a:blip>
          <a:stretch>
            <a:fillRect/>
          </a:stretch>
        </p:blipFill>
        <p:spPr>
          <a:xfrm>
            <a:off x="5344373" y="3472921"/>
            <a:ext cx="2148038" cy="573791"/>
          </a:xfrm>
          <a:prstGeom prst="rect">
            <a:avLst/>
          </a:prstGeom>
        </p:spPr>
      </p:pic>
      <p:pic>
        <p:nvPicPr>
          <p:cNvPr id="19" name="Picture 18">
            <a:extLst>
              <a:ext uri="{FF2B5EF4-FFF2-40B4-BE49-F238E27FC236}">
                <a16:creationId xmlns:a16="http://schemas.microsoft.com/office/drawing/2014/main" id="{DB86C3D1-E3EB-8F1B-752B-4E5158582F7D}"/>
              </a:ext>
            </a:extLst>
          </p:cNvPr>
          <p:cNvPicPr>
            <a:picLocks noChangeAspect="1"/>
          </p:cNvPicPr>
          <p:nvPr/>
        </p:nvPicPr>
        <p:blipFill>
          <a:blip r:embed="rId12">
            <a:extLst>
              <a:ext uri="{BEBA8EAE-BF5A-486C-A8C5-ECC9F3942E4B}">
                <a14:imgProps xmlns:a14="http://schemas.microsoft.com/office/drawing/2010/main">
                  <a14:imgLayer r:embed="rId13">
                    <a14:imgEffect>
                      <a14:sharpenSoften amount="50000"/>
                    </a14:imgEffect>
                  </a14:imgLayer>
                </a14:imgProps>
              </a:ext>
            </a:extLst>
          </a:blip>
          <a:stretch>
            <a:fillRect/>
          </a:stretch>
        </p:blipFill>
        <p:spPr>
          <a:xfrm>
            <a:off x="3094074" y="3429000"/>
            <a:ext cx="1054594" cy="677954"/>
          </a:xfrm>
          <a:prstGeom prst="rect">
            <a:avLst/>
          </a:prstGeom>
        </p:spPr>
      </p:pic>
      <p:pic>
        <p:nvPicPr>
          <p:cNvPr id="21" name="Picture 20">
            <a:extLst>
              <a:ext uri="{FF2B5EF4-FFF2-40B4-BE49-F238E27FC236}">
                <a16:creationId xmlns:a16="http://schemas.microsoft.com/office/drawing/2014/main" id="{ABE5B04C-813A-C39C-D7BC-CAFF3AE1C94D}"/>
              </a:ext>
            </a:extLst>
          </p:cNvPr>
          <p:cNvPicPr>
            <a:picLocks noChangeAspect="1"/>
          </p:cNvPicPr>
          <p:nvPr/>
        </p:nvPicPr>
        <p:blipFill>
          <a:blip r:embed="rId14">
            <a:extLst>
              <a:ext uri="{BEBA8EAE-BF5A-486C-A8C5-ECC9F3942E4B}">
                <a14:imgProps xmlns:a14="http://schemas.microsoft.com/office/drawing/2010/main">
                  <a14:imgLayer r:embed="rId15">
                    <a14:imgEffect>
                      <a14:sharpenSoften amount="50000"/>
                    </a14:imgEffect>
                  </a14:imgLayer>
                </a14:imgProps>
              </a:ext>
            </a:extLst>
          </a:blip>
          <a:stretch>
            <a:fillRect/>
          </a:stretch>
        </p:blipFill>
        <p:spPr>
          <a:xfrm>
            <a:off x="8922227" y="4485578"/>
            <a:ext cx="934155" cy="740881"/>
          </a:xfrm>
          <a:prstGeom prst="rect">
            <a:avLst/>
          </a:prstGeom>
        </p:spPr>
      </p:pic>
    </p:spTree>
    <p:extLst>
      <p:ext uri="{BB962C8B-B14F-4D97-AF65-F5344CB8AC3E}">
        <p14:creationId xmlns:p14="http://schemas.microsoft.com/office/powerpoint/2010/main" val="386164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D367B-1870-25B1-4BD1-8527060CE0DB}"/>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5D503191-C908-AD5F-D704-1FFD1AE5348B}"/>
              </a:ext>
            </a:extLst>
          </p:cNvPr>
          <p:cNvSpPr/>
          <p:nvPr/>
        </p:nvSpPr>
        <p:spPr>
          <a:xfrm>
            <a:off x="499730" y="3083442"/>
            <a:ext cx="776177" cy="3774558"/>
          </a:xfrm>
          <a:prstGeom prst="parallelogram">
            <a:avLst>
              <a:gd name="adj" fmla="val 7020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996D3E71-9C1D-2ACB-4285-C918FD01B581}"/>
              </a:ext>
            </a:extLst>
          </p:cNvPr>
          <p:cNvSpPr/>
          <p:nvPr/>
        </p:nvSpPr>
        <p:spPr>
          <a:xfrm>
            <a:off x="287079" y="0"/>
            <a:ext cx="776177" cy="3774558"/>
          </a:xfrm>
          <a:prstGeom prst="parallelogram">
            <a:avLst>
              <a:gd name="adj" fmla="val 70206"/>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7F77F1F7-73C3-227B-A0C4-77454B1A8DD5}"/>
                  </a:ext>
                </a:extLst>
              </p14:cNvPr>
              <p14:cNvContentPartPr/>
              <p14:nvPr/>
            </p14:nvContentPartPr>
            <p14:xfrm>
              <a:off x="13027" y="4378027"/>
              <a:ext cx="2690640" cy="2690640"/>
            </p14:xfrm>
          </p:contentPart>
        </mc:Choice>
        <mc:Fallback xmlns="">
          <p:pic>
            <p:nvPicPr>
              <p:cNvPr id="10" name="Ink 9">
                <a:extLst>
                  <a:ext uri="{FF2B5EF4-FFF2-40B4-BE49-F238E27FC236}">
                    <a16:creationId xmlns:a16="http://schemas.microsoft.com/office/drawing/2014/main" id="{7F77F1F7-73C3-227B-A0C4-77454B1A8DD5}"/>
                  </a:ext>
                </a:extLst>
              </p:cNvPr>
              <p:cNvPicPr/>
              <p:nvPr/>
            </p:nvPicPr>
            <p:blipFill>
              <a:blip r:embed="rId3"/>
              <a:stretch>
                <a:fillRect/>
              </a:stretch>
            </p:blipFill>
            <p:spPr>
              <a:xfrm>
                <a:off x="-76973" y="4198027"/>
                <a:ext cx="2870280" cy="305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6E25AF49-DBB1-AE96-01F4-443041741D01}"/>
                  </a:ext>
                </a:extLst>
              </p14:cNvPr>
              <p14:cNvContentPartPr/>
              <p14:nvPr/>
            </p14:nvContentPartPr>
            <p14:xfrm>
              <a:off x="65947" y="369427"/>
              <a:ext cx="1253880" cy="1253880"/>
            </p14:xfrm>
          </p:contentPart>
        </mc:Choice>
        <mc:Fallback xmlns="">
          <p:pic>
            <p:nvPicPr>
              <p:cNvPr id="11" name="Ink 10">
                <a:extLst>
                  <a:ext uri="{FF2B5EF4-FFF2-40B4-BE49-F238E27FC236}">
                    <a16:creationId xmlns:a16="http://schemas.microsoft.com/office/drawing/2014/main" id="{6E25AF49-DBB1-AE96-01F4-443041741D01}"/>
                  </a:ext>
                </a:extLst>
              </p:cNvPr>
              <p:cNvPicPr/>
              <p:nvPr/>
            </p:nvPicPr>
            <p:blipFill>
              <a:blip r:embed="rId5"/>
              <a:stretch>
                <a:fillRect/>
              </a:stretch>
            </p:blipFill>
            <p:spPr>
              <a:xfrm>
                <a:off x="-24079" y="189375"/>
                <a:ext cx="1433572" cy="1613623"/>
              </a:xfrm>
              <a:prstGeom prst="rect">
                <a:avLst/>
              </a:prstGeom>
            </p:spPr>
          </p:pic>
        </mc:Fallback>
      </mc:AlternateContent>
      <p:pic>
        <p:nvPicPr>
          <p:cNvPr id="3" name="Picture 2">
            <a:extLst>
              <a:ext uri="{FF2B5EF4-FFF2-40B4-BE49-F238E27FC236}">
                <a16:creationId xmlns:a16="http://schemas.microsoft.com/office/drawing/2014/main" id="{6918C052-EB2E-2A3B-0180-1410723B2AB5}"/>
              </a:ext>
            </a:extLst>
          </p:cNvPr>
          <p:cNvPicPr>
            <a:picLocks noChangeAspect="1"/>
          </p:cNvPicPr>
          <p:nvPr/>
        </p:nvPicPr>
        <p:blipFill>
          <a:blip r:embed="rId6"/>
          <a:stretch>
            <a:fillRect/>
          </a:stretch>
        </p:blipFill>
        <p:spPr>
          <a:xfrm>
            <a:off x="1549959" y="446568"/>
            <a:ext cx="10601699" cy="5003510"/>
          </a:xfrm>
          <a:prstGeom prst="rect">
            <a:avLst/>
          </a:prstGeom>
        </p:spPr>
      </p:pic>
    </p:spTree>
    <p:extLst>
      <p:ext uri="{BB962C8B-B14F-4D97-AF65-F5344CB8AC3E}">
        <p14:creationId xmlns:p14="http://schemas.microsoft.com/office/powerpoint/2010/main" val="3181299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4946F-8B63-FA7F-F4A3-D0609C083B3C}"/>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86D7E836-CD1D-66B6-E06F-B398143EB2AC}"/>
              </a:ext>
            </a:extLst>
          </p:cNvPr>
          <p:cNvSpPr/>
          <p:nvPr/>
        </p:nvSpPr>
        <p:spPr>
          <a:xfrm>
            <a:off x="499730" y="3083442"/>
            <a:ext cx="776177" cy="3774558"/>
          </a:xfrm>
          <a:prstGeom prst="parallelogram">
            <a:avLst>
              <a:gd name="adj" fmla="val 7020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F9A5F255-3B5F-EC77-5C96-A13B92314A3A}"/>
              </a:ext>
            </a:extLst>
          </p:cNvPr>
          <p:cNvSpPr/>
          <p:nvPr/>
        </p:nvSpPr>
        <p:spPr>
          <a:xfrm>
            <a:off x="287079" y="0"/>
            <a:ext cx="776177" cy="3774558"/>
          </a:xfrm>
          <a:prstGeom prst="parallelogram">
            <a:avLst>
              <a:gd name="adj" fmla="val 70206"/>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4D8DE99A-BDE9-6AA2-B6CF-2C5020A0A626}"/>
                  </a:ext>
                </a:extLst>
              </p14:cNvPr>
              <p14:cNvContentPartPr/>
              <p14:nvPr/>
            </p14:nvContentPartPr>
            <p14:xfrm>
              <a:off x="13027" y="4378027"/>
              <a:ext cx="2690640" cy="2690640"/>
            </p14:xfrm>
          </p:contentPart>
        </mc:Choice>
        <mc:Fallback xmlns="">
          <p:pic>
            <p:nvPicPr>
              <p:cNvPr id="10" name="Ink 9">
                <a:extLst>
                  <a:ext uri="{FF2B5EF4-FFF2-40B4-BE49-F238E27FC236}">
                    <a16:creationId xmlns:a16="http://schemas.microsoft.com/office/drawing/2014/main" id="{4D8DE99A-BDE9-6AA2-B6CF-2C5020A0A626}"/>
                  </a:ext>
                </a:extLst>
              </p:cNvPr>
              <p:cNvPicPr/>
              <p:nvPr/>
            </p:nvPicPr>
            <p:blipFill>
              <a:blip r:embed="rId3"/>
              <a:stretch>
                <a:fillRect/>
              </a:stretch>
            </p:blipFill>
            <p:spPr>
              <a:xfrm>
                <a:off x="-76973" y="4198027"/>
                <a:ext cx="2870280" cy="305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AE6F4008-693F-EC79-3A8C-708265250389}"/>
                  </a:ext>
                </a:extLst>
              </p14:cNvPr>
              <p14:cNvContentPartPr/>
              <p14:nvPr/>
            </p14:nvContentPartPr>
            <p14:xfrm>
              <a:off x="65947" y="369427"/>
              <a:ext cx="1253880" cy="1253880"/>
            </p14:xfrm>
          </p:contentPart>
        </mc:Choice>
        <mc:Fallback xmlns="">
          <p:pic>
            <p:nvPicPr>
              <p:cNvPr id="11" name="Ink 10">
                <a:extLst>
                  <a:ext uri="{FF2B5EF4-FFF2-40B4-BE49-F238E27FC236}">
                    <a16:creationId xmlns:a16="http://schemas.microsoft.com/office/drawing/2014/main" id="{AE6F4008-693F-EC79-3A8C-708265250389}"/>
                  </a:ext>
                </a:extLst>
              </p:cNvPr>
              <p:cNvPicPr/>
              <p:nvPr/>
            </p:nvPicPr>
            <p:blipFill>
              <a:blip r:embed="rId5"/>
              <a:stretch>
                <a:fillRect/>
              </a:stretch>
            </p:blipFill>
            <p:spPr>
              <a:xfrm>
                <a:off x="-24079" y="189375"/>
                <a:ext cx="1433572" cy="1613623"/>
              </a:xfrm>
              <a:prstGeom prst="rect">
                <a:avLst/>
              </a:prstGeom>
            </p:spPr>
          </p:pic>
        </mc:Fallback>
      </mc:AlternateContent>
      <p:pic>
        <p:nvPicPr>
          <p:cNvPr id="3" name="Picture 2">
            <a:extLst>
              <a:ext uri="{FF2B5EF4-FFF2-40B4-BE49-F238E27FC236}">
                <a16:creationId xmlns:a16="http://schemas.microsoft.com/office/drawing/2014/main" id="{E691174C-CF6A-B47A-4FAB-EEFC3C434E7D}"/>
              </a:ext>
            </a:extLst>
          </p:cNvPr>
          <p:cNvPicPr>
            <a:picLocks noChangeAspect="1"/>
          </p:cNvPicPr>
          <p:nvPr/>
        </p:nvPicPr>
        <p:blipFill>
          <a:blip r:embed="rId6"/>
          <a:stretch>
            <a:fillRect/>
          </a:stretch>
        </p:blipFill>
        <p:spPr>
          <a:xfrm>
            <a:off x="1488558" y="595423"/>
            <a:ext cx="10579506" cy="4818087"/>
          </a:xfrm>
          <a:prstGeom prst="rect">
            <a:avLst/>
          </a:prstGeom>
        </p:spPr>
      </p:pic>
      <p:sp>
        <p:nvSpPr>
          <p:cNvPr id="6" name="TextBox 5">
            <a:extLst>
              <a:ext uri="{FF2B5EF4-FFF2-40B4-BE49-F238E27FC236}">
                <a16:creationId xmlns:a16="http://schemas.microsoft.com/office/drawing/2014/main" id="{1B34F72D-6ADA-6CCE-D942-FD66BA57DAC9}"/>
              </a:ext>
            </a:extLst>
          </p:cNvPr>
          <p:cNvSpPr txBox="1"/>
          <p:nvPr/>
        </p:nvSpPr>
        <p:spPr>
          <a:xfrm>
            <a:off x="887818" y="1436253"/>
            <a:ext cx="10841665" cy="584775"/>
          </a:xfrm>
          <a:prstGeom prst="rect">
            <a:avLst/>
          </a:prstGeom>
          <a:noFill/>
        </p:spPr>
        <p:txBody>
          <a:bodyPr wrap="square" rtlCol="0">
            <a:spAutoFit/>
          </a:bodyPr>
          <a:lstStyle/>
          <a:p>
            <a:pPr algn="r" rtl="1"/>
            <a:r>
              <a:rPr lang="fa-IR" sz="3200" dirty="0">
                <a:highlight>
                  <a:srgbClr val="00FFFF"/>
                </a:highlight>
                <a:cs typeface="2  Compset" panose="00000400000000000000" pitchFamily="2" charset="-78"/>
              </a:rPr>
              <a:t>هدف تعیین ضرایب </a:t>
            </a:r>
            <a:r>
              <a:rPr lang="en-US" sz="3200" dirty="0">
                <a:highlight>
                  <a:srgbClr val="00FFFF"/>
                </a:highlight>
                <a:cs typeface="2  Compset" panose="00000400000000000000" pitchFamily="2" charset="-78"/>
              </a:rPr>
              <a:t>w</a:t>
            </a:r>
            <a:r>
              <a:rPr lang="fa-IR" sz="3200" dirty="0">
                <a:highlight>
                  <a:srgbClr val="00FFFF"/>
                </a:highlight>
                <a:cs typeface="2  Compset" panose="00000400000000000000" pitchFamily="2" charset="-78"/>
              </a:rPr>
              <a:t> است به طوری که به بهترین مرز تصمیم دست یابیم</a:t>
            </a:r>
            <a:r>
              <a:rPr lang="en-US" sz="3200" dirty="0">
                <a:highlight>
                  <a:srgbClr val="00FFFF"/>
                </a:highlight>
                <a:cs typeface="2  Compset" panose="00000400000000000000" pitchFamily="2" charset="-78"/>
              </a:rPr>
              <a:t>.</a:t>
            </a:r>
            <a:r>
              <a:rPr lang="fa-IR" sz="3200" dirty="0">
                <a:highlight>
                  <a:srgbClr val="00FFFF"/>
                </a:highlight>
                <a:cs typeface="2  Compset" panose="00000400000000000000" pitchFamily="2" charset="-78"/>
              </a:rPr>
              <a:t> مثلا :</a:t>
            </a:r>
            <a:endParaRPr lang="en-US" sz="3200" dirty="0">
              <a:highlight>
                <a:srgbClr val="00FFFF"/>
              </a:highlight>
              <a:cs typeface="2  Compset" panose="00000400000000000000" pitchFamily="2" charset="-78"/>
            </a:endParaRPr>
          </a:p>
        </p:txBody>
      </p:sp>
      <p:sp>
        <p:nvSpPr>
          <p:cNvPr id="7" name="Rectangle 6">
            <a:extLst>
              <a:ext uri="{FF2B5EF4-FFF2-40B4-BE49-F238E27FC236}">
                <a16:creationId xmlns:a16="http://schemas.microsoft.com/office/drawing/2014/main" id="{42FB2E54-31BB-047C-F2C0-8F51E6FA7587}"/>
              </a:ext>
            </a:extLst>
          </p:cNvPr>
          <p:cNvSpPr/>
          <p:nvPr/>
        </p:nvSpPr>
        <p:spPr>
          <a:xfrm>
            <a:off x="6592186" y="3987209"/>
            <a:ext cx="627321" cy="39081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F4F4343C-4A45-8765-BA17-5E3EFE35BC93}"/>
              </a:ext>
            </a:extLst>
          </p:cNvPr>
          <p:cNvPicPr>
            <a:picLocks noChangeAspect="1"/>
          </p:cNvPicPr>
          <p:nvPr/>
        </p:nvPicPr>
        <p:blipFill>
          <a:blip r:embed="rId7"/>
          <a:stretch>
            <a:fillRect/>
          </a:stretch>
        </p:blipFill>
        <p:spPr>
          <a:xfrm>
            <a:off x="4369981" y="2097947"/>
            <a:ext cx="4178142" cy="2359507"/>
          </a:xfrm>
          <a:prstGeom prst="rect">
            <a:avLst/>
          </a:prstGeom>
        </p:spPr>
      </p:pic>
    </p:spTree>
    <p:extLst>
      <p:ext uri="{BB962C8B-B14F-4D97-AF65-F5344CB8AC3E}">
        <p14:creationId xmlns:p14="http://schemas.microsoft.com/office/powerpoint/2010/main" val="996791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6E13A-DC7C-AF37-15B2-90B12D666375}"/>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99484508-5CA1-6D8E-D5B8-4BC97BCA3C8D}"/>
              </a:ext>
            </a:extLst>
          </p:cNvPr>
          <p:cNvSpPr/>
          <p:nvPr/>
        </p:nvSpPr>
        <p:spPr>
          <a:xfrm>
            <a:off x="499730" y="3083442"/>
            <a:ext cx="776177" cy="3774558"/>
          </a:xfrm>
          <a:prstGeom prst="parallelogram">
            <a:avLst>
              <a:gd name="adj" fmla="val 7020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4" name="Parallelogram 3">
            <a:extLst>
              <a:ext uri="{FF2B5EF4-FFF2-40B4-BE49-F238E27FC236}">
                <a16:creationId xmlns:a16="http://schemas.microsoft.com/office/drawing/2014/main" id="{B6BDCFF4-D08A-B82B-00A2-AA4D0D4A5A20}"/>
              </a:ext>
            </a:extLst>
          </p:cNvPr>
          <p:cNvSpPr/>
          <p:nvPr/>
        </p:nvSpPr>
        <p:spPr>
          <a:xfrm>
            <a:off x="287079" y="0"/>
            <a:ext cx="776177" cy="3774558"/>
          </a:xfrm>
          <a:prstGeom prst="parallelogram">
            <a:avLst>
              <a:gd name="adj" fmla="val 70206"/>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C2019A06-B3A8-D672-410F-91CBD3677D61}"/>
                  </a:ext>
                </a:extLst>
              </p14:cNvPr>
              <p14:cNvContentPartPr/>
              <p14:nvPr/>
            </p14:nvContentPartPr>
            <p14:xfrm>
              <a:off x="13027" y="4378027"/>
              <a:ext cx="2690640" cy="2690640"/>
            </p14:xfrm>
          </p:contentPart>
        </mc:Choice>
        <mc:Fallback xmlns="">
          <p:pic>
            <p:nvPicPr>
              <p:cNvPr id="10" name="Ink 9">
                <a:extLst>
                  <a:ext uri="{FF2B5EF4-FFF2-40B4-BE49-F238E27FC236}">
                    <a16:creationId xmlns:a16="http://schemas.microsoft.com/office/drawing/2014/main" id="{C2019A06-B3A8-D672-410F-91CBD3677D61}"/>
                  </a:ext>
                </a:extLst>
              </p:cNvPr>
              <p:cNvPicPr/>
              <p:nvPr/>
            </p:nvPicPr>
            <p:blipFill>
              <a:blip r:embed="rId3"/>
              <a:stretch>
                <a:fillRect/>
              </a:stretch>
            </p:blipFill>
            <p:spPr>
              <a:xfrm>
                <a:off x="-76973" y="4198027"/>
                <a:ext cx="2870280" cy="3050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C146DDD6-E573-3540-6134-556D5BBAD060}"/>
                  </a:ext>
                </a:extLst>
              </p14:cNvPr>
              <p14:cNvContentPartPr/>
              <p14:nvPr/>
            </p14:nvContentPartPr>
            <p14:xfrm>
              <a:off x="65947" y="369427"/>
              <a:ext cx="1253880" cy="1253880"/>
            </p14:xfrm>
          </p:contentPart>
        </mc:Choice>
        <mc:Fallback xmlns="">
          <p:pic>
            <p:nvPicPr>
              <p:cNvPr id="11" name="Ink 10">
                <a:extLst>
                  <a:ext uri="{FF2B5EF4-FFF2-40B4-BE49-F238E27FC236}">
                    <a16:creationId xmlns:a16="http://schemas.microsoft.com/office/drawing/2014/main" id="{C146DDD6-E573-3540-6134-556D5BBAD060}"/>
                  </a:ext>
                </a:extLst>
              </p:cNvPr>
              <p:cNvPicPr/>
              <p:nvPr/>
            </p:nvPicPr>
            <p:blipFill>
              <a:blip r:embed="rId5"/>
              <a:stretch>
                <a:fillRect/>
              </a:stretch>
            </p:blipFill>
            <p:spPr>
              <a:xfrm>
                <a:off x="-24079" y="189375"/>
                <a:ext cx="1433572" cy="1613623"/>
              </a:xfrm>
              <a:prstGeom prst="rect">
                <a:avLst/>
              </a:prstGeom>
            </p:spPr>
          </p:pic>
        </mc:Fallback>
      </mc:AlternateContent>
      <p:sp>
        <p:nvSpPr>
          <p:cNvPr id="6" name="TextBox 5">
            <a:extLst>
              <a:ext uri="{FF2B5EF4-FFF2-40B4-BE49-F238E27FC236}">
                <a16:creationId xmlns:a16="http://schemas.microsoft.com/office/drawing/2014/main" id="{ECBA7440-782D-25B0-7D93-D78772235B4F}"/>
              </a:ext>
            </a:extLst>
          </p:cNvPr>
          <p:cNvSpPr txBox="1"/>
          <p:nvPr/>
        </p:nvSpPr>
        <p:spPr>
          <a:xfrm>
            <a:off x="2535987" y="608285"/>
            <a:ext cx="8935459" cy="584775"/>
          </a:xfrm>
          <a:prstGeom prst="rect">
            <a:avLst/>
          </a:prstGeom>
          <a:noFill/>
        </p:spPr>
        <p:txBody>
          <a:bodyPr wrap="none" rtlCol="0">
            <a:spAutoFit/>
          </a:bodyPr>
          <a:lstStyle/>
          <a:p>
            <a:pPr algn="r" rtl="1"/>
            <a:r>
              <a:rPr lang="fa-IR" sz="3200" dirty="0">
                <a:cs typeface="2  Compset" panose="00000400000000000000" pitchFamily="2" charset="-78"/>
              </a:rPr>
              <a:t>برای تعیین ضرایب </a:t>
            </a:r>
            <a:r>
              <a:rPr lang="en-US" sz="3200" dirty="0">
                <a:cs typeface="2  Compset" panose="00000400000000000000" pitchFamily="2" charset="-78"/>
              </a:rPr>
              <a:t>w</a:t>
            </a:r>
            <a:r>
              <a:rPr lang="fa-IR" sz="3200" dirty="0">
                <a:cs typeface="2  Compset" panose="00000400000000000000" pitchFamily="2" charset="-78"/>
              </a:rPr>
              <a:t> از برآورد درست نمایی بیشینه استفاده می کنیم.</a:t>
            </a:r>
            <a:endParaRPr lang="en-US" sz="3200" dirty="0">
              <a:cs typeface="2  Compset" panose="00000400000000000000" pitchFamily="2" charset="-78"/>
            </a:endParaRPr>
          </a:p>
        </p:txBody>
      </p:sp>
      <p:sp>
        <p:nvSpPr>
          <p:cNvPr id="8" name="TextBox 7">
            <a:extLst>
              <a:ext uri="{FF2B5EF4-FFF2-40B4-BE49-F238E27FC236}">
                <a16:creationId xmlns:a16="http://schemas.microsoft.com/office/drawing/2014/main" id="{EA0C5BD9-3438-51D9-F1D1-620288BBA05B}"/>
              </a:ext>
            </a:extLst>
          </p:cNvPr>
          <p:cNvSpPr txBox="1"/>
          <p:nvPr/>
        </p:nvSpPr>
        <p:spPr>
          <a:xfrm>
            <a:off x="4129666" y="1656446"/>
            <a:ext cx="6193464" cy="461665"/>
          </a:xfrm>
          <a:prstGeom prst="rect">
            <a:avLst/>
          </a:prstGeom>
          <a:noFill/>
        </p:spPr>
        <p:txBody>
          <a:bodyPr wrap="square">
            <a:spAutoFit/>
          </a:bodyPr>
          <a:lstStyle/>
          <a:p>
            <a:r>
              <a:rPr lang="en-US" sz="2400" b="1" i="0" dirty="0">
                <a:solidFill>
                  <a:srgbClr val="191970"/>
                </a:solidFill>
                <a:effectLst/>
                <a:latin typeface="system-ui"/>
              </a:rPr>
              <a:t>Maximum </a:t>
            </a:r>
            <a:r>
              <a:rPr lang="en-US" sz="2400" b="1" dirty="0">
                <a:solidFill>
                  <a:srgbClr val="191970"/>
                </a:solidFill>
                <a:latin typeface="system-ui"/>
              </a:rPr>
              <a:t>L</a:t>
            </a:r>
            <a:r>
              <a:rPr lang="en-US" sz="2400" b="1" i="0" dirty="0">
                <a:solidFill>
                  <a:srgbClr val="191970"/>
                </a:solidFill>
                <a:effectLst/>
                <a:latin typeface="system-ui"/>
              </a:rPr>
              <a:t>ikelihood </a:t>
            </a:r>
            <a:r>
              <a:rPr lang="en-US" sz="2400" b="1" dirty="0">
                <a:solidFill>
                  <a:srgbClr val="191970"/>
                </a:solidFill>
                <a:latin typeface="system-ui"/>
              </a:rPr>
              <a:t>E</a:t>
            </a:r>
            <a:r>
              <a:rPr lang="en-US" sz="2400" b="1" i="0" dirty="0">
                <a:solidFill>
                  <a:srgbClr val="191970"/>
                </a:solidFill>
                <a:effectLst/>
                <a:latin typeface="system-ui"/>
              </a:rPr>
              <a:t>stimation</a:t>
            </a:r>
            <a:endParaRPr lang="en-US" sz="2400" dirty="0"/>
          </a:p>
        </p:txBody>
      </p:sp>
      <p:sp>
        <p:nvSpPr>
          <p:cNvPr id="9" name="Arrow: Down 8">
            <a:extLst>
              <a:ext uri="{FF2B5EF4-FFF2-40B4-BE49-F238E27FC236}">
                <a16:creationId xmlns:a16="http://schemas.microsoft.com/office/drawing/2014/main" id="{D9BC52AB-D538-5A03-EAE0-02BF45F34199}"/>
              </a:ext>
            </a:extLst>
          </p:cNvPr>
          <p:cNvSpPr/>
          <p:nvPr/>
        </p:nvSpPr>
        <p:spPr>
          <a:xfrm>
            <a:off x="5752214" y="1193060"/>
            <a:ext cx="343786" cy="430247"/>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AECE21A8-8D14-BC4B-4F4D-960FCBC2B7AE}"/>
              </a:ext>
            </a:extLst>
          </p:cNvPr>
          <p:cNvSpPr txBox="1"/>
          <p:nvPr/>
        </p:nvSpPr>
        <p:spPr>
          <a:xfrm>
            <a:off x="1822863" y="2226776"/>
            <a:ext cx="9869407" cy="3539430"/>
          </a:xfrm>
          <a:prstGeom prst="rect">
            <a:avLst/>
          </a:prstGeom>
          <a:noFill/>
        </p:spPr>
        <p:txBody>
          <a:bodyPr wrap="square">
            <a:spAutoFit/>
          </a:bodyPr>
          <a:lstStyle/>
          <a:p>
            <a:pPr algn="just" rtl="1"/>
            <a:r>
              <a:rPr lang="fa-IR" sz="3200" dirty="0">
                <a:cs typeface="2  Compset" panose="00000400000000000000" pitchFamily="2" charset="-78"/>
              </a:rPr>
              <a:t>در حالت کلی روش</a:t>
            </a:r>
            <a:r>
              <a:rPr lang="en-US" sz="3200" dirty="0">
                <a:cs typeface="2  Compset" panose="00000400000000000000" pitchFamily="2" charset="-78"/>
              </a:rPr>
              <a:t>MLE </a:t>
            </a:r>
            <a:r>
              <a:rPr lang="fa-IR" sz="3200" dirty="0">
                <a:cs typeface="2  Compset" panose="00000400000000000000" pitchFamily="2" charset="-78"/>
              </a:rPr>
              <a:t> در مورد یک مجموعه  مشخص از داده‌ها عبارتست از نسبت دادن مقادیری به پارامترهای مدل که در نتیجه آن توزیعی تولید شود که بیشترین احتمال را به داده‌های مشاهده شده نسبت دهد (یعنی مقادیری از پارامتر که </a:t>
            </a:r>
            <a:r>
              <a:rPr lang="fa-IR" sz="3200" dirty="0">
                <a:cs typeface="2  Compset" panose="00000400000000000000" pitchFamily="2" charset="-78"/>
                <a:hlinkClick r:id="rId6" tooltip="تابع درست‌نمایی">
                  <a:extLst>
                    <a:ext uri="{A12FA001-AC4F-418D-AE19-62706E023703}">
                      <ahyp:hlinkClr xmlns:ahyp="http://schemas.microsoft.com/office/drawing/2018/hyperlinkcolor" val="tx"/>
                    </a:ext>
                  </a:extLst>
                </a:hlinkClick>
              </a:rPr>
              <a:t>تابع درست‌نمایی</a:t>
            </a:r>
            <a:r>
              <a:rPr lang="fa-IR" sz="3200" dirty="0">
                <a:cs typeface="2  Compset" panose="00000400000000000000" pitchFamily="2" charset="-78"/>
              </a:rPr>
              <a:t> را حداکثر کند). </a:t>
            </a:r>
            <a:r>
              <a:rPr lang="en-US" sz="3200" dirty="0">
                <a:cs typeface="2  Compset" panose="00000400000000000000" pitchFamily="2" charset="-78"/>
              </a:rPr>
              <a:t>MLE </a:t>
            </a:r>
            <a:r>
              <a:rPr lang="fa-IR" sz="3200" dirty="0">
                <a:cs typeface="2  Compset" panose="00000400000000000000" pitchFamily="2" charset="-78"/>
              </a:rPr>
              <a:t> یک سازو کار مشخص را برای تخمین ارائه می‌دهد که در مورد توزیع نرمال و بسیاری توزیع‌های دیگر به‌طور خوش‌تعریف عمل می‌کند. با این حال در بعضی موارد مشکلاتی پیش می‌آید از قبیل اینکه برآوردگرهای </a:t>
            </a:r>
            <a:r>
              <a:rPr lang="en-US" sz="3200" dirty="0">
                <a:cs typeface="2  Compset" panose="00000400000000000000" pitchFamily="2" charset="-78"/>
              </a:rPr>
              <a:t>MLE</a:t>
            </a:r>
            <a:r>
              <a:rPr lang="fa-IR" sz="3200" dirty="0">
                <a:cs typeface="2  Compset" panose="00000400000000000000" pitchFamily="2" charset="-78"/>
              </a:rPr>
              <a:t> نامناسب اند یا اصلاً وجود ندارند</a:t>
            </a:r>
            <a:r>
              <a:rPr lang="fa-IR" b="0" i="0" dirty="0">
                <a:solidFill>
                  <a:srgbClr val="202122"/>
                </a:solidFill>
                <a:effectLst/>
                <a:latin typeface="system-ui"/>
              </a:rPr>
              <a:t>.</a:t>
            </a:r>
            <a:endParaRPr lang="en-US" dirty="0"/>
          </a:p>
        </p:txBody>
      </p:sp>
    </p:spTree>
    <p:extLst>
      <p:ext uri="{BB962C8B-B14F-4D97-AF65-F5344CB8AC3E}">
        <p14:creationId xmlns:p14="http://schemas.microsoft.com/office/powerpoint/2010/main" val="3931612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483</Words>
  <Application>Microsoft Office PowerPoint</Application>
  <PresentationFormat>Widescreen</PresentationFormat>
  <Paragraphs>42</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2  Badr</vt:lpstr>
      <vt:lpstr>2  Barcode</vt:lpstr>
      <vt:lpstr>2  Compset</vt:lpstr>
      <vt:lpstr>Arial</vt:lpstr>
      <vt:lpstr>Blackadder ITC</vt:lpstr>
      <vt:lpstr>Calibri</vt:lpstr>
      <vt:lpstr>Calibri Light</vt:lpstr>
      <vt:lpstr>inherit</vt:lpstr>
      <vt:lpstr>IRANSansWeb</vt:lpstr>
      <vt:lpstr>system-ui</vt:lpstr>
      <vt:lpstr>Vazirmatn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Ahmad Shirinkalam</dc:creator>
  <cp:lastModifiedBy>Ahmad Shirinkalam</cp:lastModifiedBy>
  <cp:revision>22</cp:revision>
  <dcterms:created xsi:type="dcterms:W3CDTF">2024-11-12T12:50:35Z</dcterms:created>
  <dcterms:modified xsi:type="dcterms:W3CDTF">2024-11-17T12:16:52Z</dcterms:modified>
</cp:coreProperties>
</file>